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2"/>
    <p:sldMasterId id="2147483659" r:id="rId3"/>
  </p:sldMasterIdLst>
  <p:notesMasterIdLst>
    <p:notesMasterId r:id="rId42"/>
  </p:notesMasterIdLst>
  <p:sldIdLst>
    <p:sldId id="283" r:id="rId4"/>
    <p:sldId id="327" r:id="rId5"/>
    <p:sldId id="275" r:id="rId6"/>
    <p:sldId id="284" r:id="rId7"/>
    <p:sldId id="268" r:id="rId8"/>
    <p:sldId id="328" r:id="rId9"/>
    <p:sldId id="329" r:id="rId10"/>
    <p:sldId id="330" r:id="rId11"/>
    <p:sldId id="331" r:id="rId12"/>
    <p:sldId id="326" r:id="rId13"/>
    <p:sldId id="291" r:id="rId14"/>
    <p:sldId id="290" r:id="rId15"/>
    <p:sldId id="335" r:id="rId16"/>
    <p:sldId id="337" r:id="rId17"/>
    <p:sldId id="332" r:id="rId18"/>
    <p:sldId id="333" r:id="rId19"/>
    <p:sldId id="340" r:id="rId20"/>
    <p:sldId id="341" r:id="rId21"/>
    <p:sldId id="342" r:id="rId22"/>
    <p:sldId id="343" r:id="rId23"/>
    <p:sldId id="288" r:id="rId24"/>
    <p:sldId id="345" r:id="rId25"/>
    <p:sldId id="346" r:id="rId26"/>
    <p:sldId id="347" r:id="rId27"/>
    <p:sldId id="348" r:id="rId28"/>
    <p:sldId id="349" r:id="rId29"/>
    <p:sldId id="350" r:id="rId30"/>
    <p:sldId id="351" r:id="rId31"/>
    <p:sldId id="354" r:id="rId32"/>
    <p:sldId id="355" r:id="rId33"/>
    <p:sldId id="356" r:id="rId34"/>
    <p:sldId id="352" r:id="rId35"/>
    <p:sldId id="357" r:id="rId36"/>
    <p:sldId id="358" r:id="rId37"/>
    <p:sldId id="359" r:id="rId38"/>
    <p:sldId id="353" r:id="rId39"/>
    <p:sldId id="339" r:id="rId40"/>
    <p:sldId id="317" r:id="rId41"/>
  </p:sldIdLst>
  <p:sldSz cx="12192000" cy="6858000"/>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58E4A015-F864-4015-A66F-CE436E336F9F}">
          <p14:sldIdLst>
            <p14:sldId id="283"/>
            <p14:sldId id="327"/>
            <p14:sldId id="275"/>
            <p14:sldId id="284"/>
            <p14:sldId id="268"/>
            <p14:sldId id="328"/>
            <p14:sldId id="329"/>
            <p14:sldId id="330"/>
            <p14:sldId id="331"/>
            <p14:sldId id="326"/>
            <p14:sldId id="291"/>
            <p14:sldId id="290"/>
            <p14:sldId id="335"/>
            <p14:sldId id="337"/>
            <p14:sldId id="332"/>
            <p14:sldId id="333"/>
            <p14:sldId id="340"/>
            <p14:sldId id="341"/>
            <p14:sldId id="342"/>
            <p14:sldId id="343"/>
            <p14:sldId id="288"/>
            <p14:sldId id="345"/>
            <p14:sldId id="346"/>
            <p14:sldId id="347"/>
            <p14:sldId id="348"/>
            <p14:sldId id="349"/>
            <p14:sldId id="350"/>
            <p14:sldId id="351"/>
            <p14:sldId id="354"/>
            <p14:sldId id="355"/>
            <p14:sldId id="356"/>
            <p14:sldId id="352"/>
            <p14:sldId id="357"/>
            <p14:sldId id="358"/>
            <p14:sldId id="359"/>
            <p14:sldId id="353"/>
            <p14:sldId id="339"/>
            <p14:sldId id="317"/>
          </p14:sldIdLst>
        </p14:section>
      </p14:sectionLst>
    </p:ext>
    <p:ext uri="{EFAFB233-063F-42B5-8137-9DF3F51BA10A}">
      <p15:sldGuideLst xmlns:p15="http://schemas.microsoft.com/office/powerpoint/2012/main">
        <p15:guide id="1" pos="304" userDrawn="1">
          <p15:clr>
            <a:srgbClr val="A4A3A4"/>
          </p15:clr>
        </p15:guide>
        <p15:guide id="2" pos="7378" userDrawn="1">
          <p15:clr>
            <a:srgbClr val="A4A3A4"/>
          </p15:clr>
        </p15:guide>
        <p15:guide id="3" orient="horz" pos="618" userDrawn="1">
          <p15:clr>
            <a:srgbClr val="A4A3A4"/>
          </p15:clr>
        </p15:guide>
        <p15:guide id="4" orient="horz" pos="624" userDrawn="1">
          <p15:clr>
            <a:srgbClr val="A4A3A4"/>
          </p15:clr>
        </p15:guide>
        <p15:guide id="5" orient="horz" pos="4042" userDrawn="1">
          <p15:clr>
            <a:srgbClr val="A4A3A4"/>
          </p15:clr>
        </p15:guide>
        <p15:guide id="8" orient="horz" pos="3407" userDrawn="1">
          <p15:clr>
            <a:srgbClr val="A4A3A4"/>
          </p15:clr>
        </p15:guide>
        <p15:guide id="9" orient="horz" pos="98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F1E8C"/>
    <a:srgbClr val="B871B6"/>
    <a:srgbClr val="D99ED8"/>
    <a:srgbClr val="891D86"/>
    <a:srgbClr val="FBE7D9"/>
    <a:srgbClr val="A4A3A4"/>
    <a:srgbClr val="986ABA"/>
    <a:srgbClr val="C0A4D5"/>
    <a:srgbClr val="A9ACCB"/>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snapToGrid="0" showGuides="1">
      <p:cViewPr varScale="1">
        <p:scale>
          <a:sx n="78" d="100"/>
          <a:sy n="78" d="100"/>
        </p:scale>
        <p:origin x="874" y="62"/>
      </p:cViewPr>
      <p:guideLst>
        <p:guide pos="304"/>
        <p:guide pos="7378"/>
        <p:guide orient="horz" pos="618"/>
        <p:guide orient="horz" pos="624"/>
        <p:guide orient="horz" pos="4042"/>
        <p:guide orient="horz" pos="3407"/>
        <p:guide orient="horz" pos="981"/>
      </p:guideLst>
    </p:cSldViewPr>
  </p:slideViewPr>
  <p:outlineViewPr>
    <p:cViewPr>
      <p:scale>
        <a:sx n="33" d="100"/>
        <a:sy n="33" d="100"/>
      </p:scale>
      <p:origin x="0" y="0"/>
    </p:cViewPr>
  </p:outlineViewPr>
  <p:notesTextViewPr>
    <p:cViewPr>
      <p:scale>
        <a:sx n="1" d="1"/>
        <a:sy n="1" d="1"/>
      </p:scale>
      <p:origin x="0" y="0"/>
    </p:cViewPr>
  </p:notesTextViewPr>
  <p:sorterViewPr>
    <p:cViewPr>
      <p:scale>
        <a:sx n="196" d="100"/>
        <a:sy n="196" d="100"/>
      </p:scale>
      <p:origin x="0" y="-2760"/>
    </p:cViewPr>
  </p:sorterViewPr>
  <p:notesViewPr>
    <p:cSldViewPr snapToGrid="0" showGuides="1">
      <p:cViewPr varScale="1">
        <p:scale>
          <a:sx n="56" d="100"/>
          <a:sy n="56" d="100"/>
        </p:scale>
        <p:origin x="2856"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gs" Target="tags/tag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241393-E2B1-4490-8F56-836F0E6FCF0C}" type="datetimeFigureOut">
              <a:rPr lang="zh-CN" altLang="en-US" smtClean="0"/>
              <a:t>2025/10/15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BC0732-1106-48F0-B4AE-FAB426F79069}"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BC0732-1106-48F0-B4AE-FAB426F79069}"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DFB062-7368-E5A7-04DE-D2011FB1253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70320AC-B540-2378-E733-2F4CD8FE3C2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4F516A6-F5B4-9130-EF1E-BF666013C02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77C056D-9BEB-ECB5-D950-EF6268BA5AB1}"/>
              </a:ext>
            </a:extLst>
          </p:cNvPr>
          <p:cNvSpPr>
            <a:spLocks noGrp="1"/>
          </p:cNvSpPr>
          <p:nvPr>
            <p:ph type="sldNum" sz="quarter" idx="10"/>
          </p:nvPr>
        </p:nvSpPr>
        <p:spPr/>
        <p:txBody>
          <a:bodyPr/>
          <a:lstStyle/>
          <a:p>
            <a:fld id="{C7BC0732-1106-48F0-B4AE-FAB426F79069}" type="slidenum">
              <a:rPr lang="zh-CN" altLang="en-US" smtClean="0"/>
              <a:t>10</a:t>
            </a:fld>
            <a:endParaRPr lang="zh-CN" altLang="en-US"/>
          </a:p>
        </p:txBody>
      </p:sp>
    </p:spTree>
    <p:extLst>
      <p:ext uri="{BB962C8B-B14F-4D97-AF65-F5344CB8AC3E}">
        <p14:creationId xmlns:p14="http://schemas.microsoft.com/office/powerpoint/2010/main" val="886103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BC0732-1106-48F0-B4AE-FAB426F79069}"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BC0732-1106-48F0-B4AE-FAB426F79069}"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AA73A9-6FF8-68C7-1546-01999B3FDC1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E3BE989-F9F3-AE41-C603-AD1BF769D83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BC5BC0E-75E8-236C-E189-26E690013208}"/>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CA6FCCD-22B1-415E-A9F0-0050EAF5C90B}"/>
              </a:ext>
            </a:extLst>
          </p:cNvPr>
          <p:cNvSpPr>
            <a:spLocks noGrp="1"/>
          </p:cNvSpPr>
          <p:nvPr>
            <p:ph type="sldNum" sz="quarter" idx="10"/>
          </p:nvPr>
        </p:nvSpPr>
        <p:spPr/>
        <p:txBody>
          <a:bodyPr/>
          <a:lstStyle/>
          <a:p>
            <a:fld id="{C7BC0732-1106-48F0-B4AE-FAB426F79069}" type="slidenum">
              <a:rPr lang="zh-CN" altLang="en-US" smtClean="0"/>
              <a:t>13</a:t>
            </a:fld>
            <a:endParaRPr lang="zh-CN" altLang="en-US"/>
          </a:p>
        </p:txBody>
      </p:sp>
    </p:spTree>
    <p:extLst>
      <p:ext uri="{BB962C8B-B14F-4D97-AF65-F5344CB8AC3E}">
        <p14:creationId xmlns:p14="http://schemas.microsoft.com/office/powerpoint/2010/main" val="3519065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BA2D8E-D14F-BAC5-69CB-EFA9921E936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B5C382C-22DB-FB63-2405-B000B29E703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A42812A-CC5C-A204-85B8-0AA5ED91FDA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D95A3AEB-C859-6DAE-6F42-91C7013E4E9F}"/>
              </a:ext>
            </a:extLst>
          </p:cNvPr>
          <p:cNvSpPr>
            <a:spLocks noGrp="1"/>
          </p:cNvSpPr>
          <p:nvPr>
            <p:ph type="sldNum" sz="quarter" idx="10"/>
          </p:nvPr>
        </p:nvSpPr>
        <p:spPr/>
        <p:txBody>
          <a:bodyPr/>
          <a:lstStyle/>
          <a:p>
            <a:fld id="{C7BC0732-1106-48F0-B4AE-FAB426F79069}" type="slidenum">
              <a:rPr lang="zh-CN" altLang="en-US" smtClean="0"/>
              <a:t>14</a:t>
            </a:fld>
            <a:endParaRPr lang="zh-CN" altLang="en-US"/>
          </a:p>
        </p:txBody>
      </p:sp>
    </p:spTree>
    <p:extLst>
      <p:ext uri="{BB962C8B-B14F-4D97-AF65-F5344CB8AC3E}">
        <p14:creationId xmlns:p14="http://schemas.microsoft.com/office/powerpoint/2010/main" val="34507128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5C5D4-0D85-EB5E-8CF7-E5A7196C094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27344EC-F451-6925-3BDA-4BB293D3367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4834C38-E84F-EBB8-1446-BF7601917366}"/>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895B3AA1-C553-7AE2-E431-90640DBC5FFF}"/>
              </a:ext>
            </a:extLst>
          </p:cNvPr>
          <p:cNvSpPr>
            <a:spLocks noGrp="1"/>
          </p:cNvSpPr>
          <p:nvPr>
            <p:ph type="sldNum" sz="quarter" idx="10"/>
          </p:nvPr>
        </p:nvSpPr>
        <p:spPr/>
        <p:txBody>
          <a:bodyPr/>
          <a:lstStyle/>
          <a:p>
            <a:fld id="{C7BC0732-1106-48F0-B4AE-FAB426F79069}" type="slidenum">
              <a:rPr lang="zh-CN" altLang="en-US" smtClean="0"/>
              <a:t>15</a:t>
            </a:fld>
            <a:endParaRPr lang="zh-CN" altLang="en-US"/>
          </a:p>
        </p:txBody>
      </p:sp>
    </p:spTree>
    <p:extLst>
      <p:ext uri="{BB962C8B-B14F-4D97-AF65-F5344CB8AC3E}">
        <p14:creationId xmlns:p14="http://schemas.microsoft.com/office/powerpoint/2010/main" val="39672121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2F7D0-AA16-B3D4-FE3B-B89225D55A3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8F381FB-EB06-731C-3AE4-8111C4F1A97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8801EBB-3C28-588D-718F-EA53A202CE3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3E8A4612-77A7-E931-119D-F0389ACC0689}"/>
              </a:ext>
            </a:extLst>
          </p:cNvPr>
          <p:cNvSpPr>
            <a:spLocks noGrp="1"/>
          </p:cNvSpPr>
          <p:nvPr>
            <p:ph type="sldNum" sz="quarter" idx="10"/>
          </p:nvPr>
        </p:nvSpPr>
        <p:spPr/>
        <p:txBody>
          <a:bodyPr/>
          <a:lstStyle/>
          <a:p>
            <a:fld id="{C7BC0732-1106-48F0-B4AE-FAB426F79069}" type="slidenum">
              <a:rPr lang="zh-CN" altLang="en-US" smtClean="0"/>
              <a:t>16</a:t>
            </a:fld>
            <a:endParaRPr lang="zh-CN" altLang="en-US"/>
          </a:p>
        </p:txBody>
      </p:sp>
    </p:spTree>
    <p:extLst>
      <p:ext uri="{BB962C8B-B14F-4D97-AF65-F5344CB8AC3E}">
        <p14:creationId xmlns:p14="http://schemas.microsoft.com/office/powerpoint/2010/main" val="11603569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6ACB8B-92BF-7F2C-2D0A-3C1A0A83B59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5C75275-ACE3-889B-3B00-16DBFE73CB4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3EA5994-73B2-1E7C-0197-8CA519F73BF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E87F07D2-7E06-5A1A-A3DE-6F6CBC5E9179}"/>
              </a:ext>
            </a:extLst>
          </p:cNvPr>
          <p:cNvSpPr>
            <a:spLocks noGrp="1"/>
          </p:cNvSpPr>
          <p:nvPr>
            <p:ph type="sldNum" sz="quarter" idx="10"/>
          </p:nvPr>
        </p:nvSpPr>
        <p:spPr/>
        <p:txBody>
          <a:bodyPr/>
          <a:lstStyle/>
          <a:p>
            <a:fld id="{C7BC0732-1106-48F0-B4AE-FAB426F79069}" type="slidenum">
              <a:rPr lang="zh-CN" altLang="en-US" smtClean="0"/>
              <a:t>17</a:t>
            </a:fld>
            <a:endParaRPr lang="zh-CN" altLang="en-US"/>
          </a:p>
        </p:txBody>
      </p:sp>
    </p:spTree>
    <p:extLst>
      <p:ext uri="{BB962C8B-B14F-4D97-AF65-F5344CB8AC3E}">
        <p14:creationId xmlns:p14="http://schemas.microsoft.com/office/powerpoint/2010/main" val="37216466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3E18C-DDAF-9917-C01E-ED650D90214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2CFBD25-EF9D-B362-9B4A-B0DA57B3973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18B556E-DE4C-95DB-2FF8-8239CCEAA9E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7FC2F08-2097-F787-673F-EE6B7F5DB52E}"/>
              </a:ext>
            </a:extLst>
          </p:cNvPr>
          <p:cNvSpPr>
            <a:spLocks noGrp="1"/>
          </p:cNvSpPr>
          <p:nvPr>
            <p:ph type="sldNum" sz="quarter" idx="10"/>
          </p:nvPr>
        </p:nvSpPr>
        <p:spPr/>
        <p:txBody>
          <a:bodyPr/>
          <a:lstStyle/>
          <a:p>
            <a:fld id="{C7BC0732-1106-48F0-B4AE-FAB426F79069}" type="slidenum">
              <a:rPr lang="zh-CN" altLang="en-US" smtClean="0"/>
              <a:t>18</a:t>
            </a:fld>
            <a:endParaRPr lang="zh-CN" altLang="en-US"/>
          </a:p>
        </p:txBody>
      </p:sp>
    </p:spTree>
    <p:extLst>
      <p:ext uri="{BB962C8B-B14F-4D97-AF65-F5344CB8AC3E}">
        <p14:creationId xmlns:p14="http://schemas.microsoft.com/office/powerpoint/2010/main" val="27898278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1CCB9C-F110-A7B1-02C6-52AF29DE6C3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6CC6793-7E69-F42E-902B-F9AA4DB5158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CE49E71-E9E6-E298-963D-0AC6E4B54333}"/>
              </a:ext>
            </a:extLst>
          </p:cNvPr>
          <p:cNvSpPr>
            <a:spLocks noGrp="1"/>
          </p:cNvSpPr>
          <p:nvPr>
            <p:ph type="body" idx="1"/>
          </p:nvPr>
        </p:nvSpPr>
        <p:spPr/>
        <p:txBody>
          <a:bodyPr/>
          <a:lstStyle/>
          <a:p>
            <a:r>
              <a:rPr lang="zh-CN" altLang="en-US" sz="1200" b="0" i="0" kern="1200" dirty="0">
                <a:solidFill>
                  <a:schemeClr val="tx1"/>
                </a:solidFill>
                <a:effectLst/>
                <a:latin typeface="+mn-lt"/>
                <a:ea typeface="+mn-ea"/>
                <a:cs typeface="+mn-cs"/>
              </a:rPr>
              <a:t>生成器的训练在整个数据集上进行，那些“不关注的变化”，比如光照，季节等应该是数据集整体的特征，是跨越样本存在的，而对于某些图像出现的房屋或者用地变化在生成器看来可能是误差，这就是我们要分割器关注的变化</a:t>
            </a:r>
            <a:endParaRPr lang="zh-CN" altLang="en-US" dirty="0"/>
          </a:p>
        </p:txBody>
      </p:sp>
      <p:sp>
        <p:nvSpPr>
          <p:cNvPr id="4" name="灯片编号占位符 3">
            <a:extLst>
              <a:ext uri="{FF2B5EF4-FFF2-40B4-BE49-F238E27FC236}">
                <a16:creationId xmlns:a16="http://schemas.microsoft.com/office/drawing/2014/main" id="{4E582665-4297-BE1E-DD5B-1F396F0A42D5}"/>
              </a:ext>
            </a:extLst>
          </p:cNvPr>
          <p:cNvSpPr>
            <a:spLocks noGrp="1"/>
          </p:cNvSpPr>
          <p:nvPr>
            <p:ph type="sldNum" sz="quarter" idx="10"/>
          </p:nvPr>
        </p:nvSpPr>
        <p:spPr/>
        <p:txBody>
          <a:bodyPr/>
          <a:lstStyle/>
          <a:p>
            <a:fld id="{C7BC0732-1106-48F0-B4AE-FAB426F79069}" type="slidenum">
              <a:rPr lang="zh-CN" altLang="en-US" smtClean="0"/>
              <a:t>19</a:t>
            </a:fld>
            <a:endParaRPr lang="zh-CN" altLang="en-US"/>
          </a:p>
        </p:txBody>
      </p:sp>
    </p:spTree>
    <p:extLst>
      <p:ext uri="{BB962C8B-B14F-4D97-AF65-F5344CB8AC3E}">
        <p14:creationId xmlns:p14="http://schemas.microsoft.com/office/powerpoint/2010/main" val="2555952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2C494-FBEB-E926-8152-308E03AA02C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808F167-83FD-33F4-74F6-9C6F8E98300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5B462ED-B8D4-C14E-0B63-106A30F6079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D5A52A08-F8B5-D331-5ECA-A4DCB115D7AF}"/>
              </a:ext>
            </a:extLst>
          </p:cNvPr>
          <p:cNvSpPr>
            <a:spLocks noGrp="1"/>
          </p:cNvSpPr>
          <p:nvPr>
            <p:ph type="sldNum" sz="quarter" idx="10"/>
          </p:nvPr>
        </p:nvSpPr>
        <p:spPr/>
        <p:txBody>
          <a:bodyPr/>
          <a:lstStyle/>
          <a:p>
            <a:fld id="{C7BC0732-1106-48F0-B4AE-FAB426F79069}" type="slidenum">
              <a:rPr lang="zh-CN" altLang="en-US" smtClean="0"/>
              <a:t>2</a:t>
            </a:fld>
            <a:endParaRPr lang="zh-CN" altLang="en-US"/>
          </a:p>
        </p:txBody>
      </p:sp>
    </p:spTree>
    <p:extLst>
      <p:ext uri="{BB962C8B-B14F-4D97-AF65-F5344CB8AC3E}">
        <p14:creationId xmlns:p14="http://schemas.microsoft.com/office/powerpoint/2010/main" val="449028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A11DE-35CB-9167-EE95-5EA391C2B70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D969E65-5E77-B7CE-2E1E-48274E3EF65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6278246-74DD-76F1-1AD7-E211B9C1D298}"/>
              </a:ext>
            </a:extLst>
          </p:cNvPr>
          <p:cNvSpPr>
            <a:spLocks noGrp="1"/>
          </p:cNvSpPr>
          <p:nvPr>
            <p:ph type="body" idx="1"/>
          </p:nvPr>
        </p:nvSpPr>
        <p:spPr/>
        <p:txBody>
          <a:bodyPr/>
          <a:lstStyle/>
          <a:p>
            <a:r>
              <a:rPr lang="zh-CN" altLang="en-US" sz="1200" b="0" i="0" kern="1200" dirty="0">
                <a:solidFill>
                  <a:schemeClr val="tx1"/>
                </a:solidFill>
                <a:effectLst/>
                <a:latin typeface="+mn-lt"/>
                <a:ea typeface="+mn-ea"/>
                <a:cs typeface="+mn-cs"/>
              </a:rPr>
              <a:t>生成器的训练在整个数据集上进行，那些“不关注的变化”，比如光照，季节等应该是数据集整体的特征，是跨越样本存在的，而对于某些图像出现的房屋或者用地变化在生成器看来可能是误差，这就是我们要分割器关注的变化</a:t>
            </a:r>
            <a:endParaRPr lang="zh-CN" altLang="en-US" dirty="0"/>
          </a:p>
        </p:txBody>
      </p:sp>
      <p:sp>
        <p:nvSpPr>
          <p:cNvPr id="4" name="灯片编号占位符 3">
            <a:extLst>
              <a:ext uri="{FF2B5EF4-FFF2-40B4-BE49-F238E27FC236}">
                <a16:creationId xmlns:a16="http://schemas.microsoft.com/office/drawing/2014/main" id="{BAD1F24A-6801-8DC2-4271-96CE6214921D}"/>
              </a:ext>
            </a:extLst>
          </p:cNvPr>
          <p:cNvSpPr>
            <a:spLocks noGrp="1"/>
          </p:cNvSpPr>
          <p:nvPr>
            <p:ph type="sldNum" sz="quarter" idx="10"/>
          </p:nvPr>
        </p:nvSpPr>
        <p:spPr/>
        <p:txBody>
          <a:bodyPr/>
          <a:lstStyle/>
          <a:p>
            <a:fld id="{C7BC0732-1106-48F0-B4AE-FAB426F79069}" type="slidenum">
              <a:rPr lang="zh-CN" altLang="en-US" smtClean="0"/>
              <a:t>20</a:t>
            </a:fld>
            <a:endParaRPr lang="zh-CN" altLang="en-US"/>
          </a:p>
        </p:txBody>
      </p:sp>
    </p:spTree>
    <p:extLst>
      <p:ext uri="{BB962C8B-B14F-4D97-AF65-F5344CB8AC3E}">
        <p14:creationId xmlns:p14="http://schemas.microsoft.com/office/powerpoint/2010/main" val="42237149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BC0732-1106-48F0-B4AE-FAB426F79069}"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E8706-0E88-04D2-2445-7B8F2CB72D1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E2EB805-B6ED-B118-5B40-E26D6C8ECB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D3147F5-CD26-5057-14BE-5C2CB721EC28}"/>
              </a:ext>
            </a:extLst>
          </p:cNvPr>
          <p:cNvSpPr>
            <a:spLocks noGrp="1"/>
          </p:cNvSpPr>
          <p:nvPr>
            <p:ph type="body" idx="1"/>
          </p:nvPr>
        </p:nvSpPr>
        <p:spPr/>
        <p:txBody>
          <a:bodyPr/>
          <a:lstStyle/>
          <a:p>
            <a:r>
              <a:rPr lang="zh-CN" altLang="en-US" sz="1200" b="0" i="0" kern="1200" dirty="0">
                <a:solidFill>
                  <a:schemeClr val="tx1"/>
                </a:solidFill>
                <a:effectLst/>
                <a:latin typeface="+mn-lt"/>
                <a:ea typeface="+mn-ea"/>
                <a:cs typeface="+mn-cs"/>
              </a:rPr>
              <a:t>生成器的训练在整个数据集上进行，那些“不关注的变化”，比如光照，季节等应该是数据集整体的特征，是跨越样本存在的，而对于某些图像出现的房屋或者用地变化在生成器看来可能是误差，这就是我们要分割器关注的变化</a:t>
            </a:r>
            <a:endParaRPr lang="zh-CN" altLang="en-US" dirty="0"/>
          </a:p>
        </p:txBody>
      </p:sp>
      <p:sp>
        <p:nvSpPr>
          <p:cNvPr id="4" name="灯片编号占位符 3">
            <a:extLst>
              <a:ext uri="{FF2B5EF4-FFF2-40B4-BE49-F238E27FC236}">
                <a16:creationId xmlns:a16="http://schemas.microsoft.com/office/drawing/2014/main" id="{59C88E4C-EE6F-BB06-46A1-31ACF75D12A7}"/>
              </a:ext>
            </a:extLst>
          </p:cNvPr>
          <p:cNvSpPr>
            <a:spLocks noGrp="1"/>
          </p:cNvSpPr>
          <p:nvPr>
            <p:ph type="sldNum" sz="quarter" idx="10"/>
          </p:nvPr>
        </p:nvSpPr>
        <p:spPr/>
        <p:txBody>
          <a:bodyPr/>
          <a:lstStyle/>
          <a:p>
            <a:fld id="{C7BC0732-1106-48F0-B4AE-FAB426F79069}" type="slidenum">
              <a:rPr lang="zh-CN" altLang="en-US" smtClean="0"/>
              <a:t>22</a:t>
            </a:fld>
            <a:endParaRPr lang="zh-CN" altLang="en-US"/>
          </a:p>
        </p:txBody>
      </p:sp>
    </p:spTree>
    <p:extLst>
      <p:ext uri="{BB962C8B-B14F-4D97-AF65-F5344CB8AC3E}">
        <p14:creationId xmlns:p14="http://schemas.microsoft.com/office/powerpoint/2010/main" val="6871004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0E396-5F74-9505-7D93-506FDF11EF2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C23026F-A14C-33F2-72AB-203E71700FF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B88769D-08E2-4B2D-910D-028D6B9C3379}"/>
              </a:ext>
            </a:extLst>
          </p:cNvPr>
          <p:cNvSpPr>
            <a:spLocks noGrp="1"/>
          </p:cNvSpPr>
          <p:nvPr>
            <p:ph type="body" idx="1"/>
          </p:nvPr>
        </p:nvSpPr>
        <p:spPr/>
        <p:txBody>
          <a:bodyPr/>
          <a:lstStyle/>
          <a:p>
            <a:r>
              <a:rPr lang="zh-CN" altLang="en-US" sz="1200" b="0" i="0" kern="1200" dirty="0">
                <a:solidFill>
                  <a:schemeClr val="tx1"/>
                </a:solidFill>
                <a:effectLst/>
                <a:latin typeface="+mn-lt"/>
                <a:ea typeface="+mn-ea"/>
                <a:cs typeface="+mn-cs"/>
              </a:rPr>
              <a:t>生成器的训练在整个数据集上进行，那些“不关注的变化”，比如光照，季节等应该是数据集整体的特征，是跨越样本存在的，而对于某些图像出现的房屋或者用地变化在生成器看来可能是误差，这就是我们要分割器关注的变化</a:t>
            </a:r>
            <a:endParaRPr lang="zh-CN" altLang="en-US" dirty="0"/>
          </a:p>
        </p:txBody>
      </p:sp>
      <p:sp>
        <p:nvSpPr>
          <p:cNvPr id="4" name="灯片编号占位符 3">
            <a:extLst>
              <a:ext uri="{FF2B5EF4-FFF2-40B4-BE49-F238E27FC236}">
                <a16:creationId xmlns:a16="http://schemas.microsoft.com/office/drawing/2014/main" id="{C26459BB-C4A3-189F-1CFA-31A3AACD501F}"/>
              </a:ext>
            </a:extLst>
          </p:cNvPr>
          <p:cNvSpPr>
            <a:spLocks noGrp="1"/>
          </p:cNvSpPr>
          <p:nvPr>
            <p:ph type="sldNum" sz="quarter" idx="10"/>
          </p:nvPr>
        </p:nvSpPr>
        <p:spPr/>
        <p:txBody>
          <a:bodyPr/>
          <a:lstStyle/>
          <a:p>
            <a:fld id="{C7BC0732-1106-48F0-B4AE-FAB426F79069}" type="slidenum">
              <a:rPr lang="zh-CN" altLang="en-US" smtClean="0"/>
              <a:t>23</a:t>
            </a:fld>
            <a:endParaRPr lang="zh-CN" altLang="en-US"/>
          </a:p>
        </p:txBody>
      </p:sp>
    </p:spTree>
    <p:extLst>
      <p:ext uri="{BB962C8B-B14F-4D97-AF65-F5344CB8AC3E}">
        <p14:creationId xmlns:p14="http://schemas.microsoft.com/office/powerpoint/2010/main" val="9730149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160E2E-7769-27B6-E6B2-4DF63CF8C60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691CDAB-E0CE-8FA1-99CE-75EF79A787C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FD60B79-6444-B260-80C9-0E37C8ABF9FE}"/>
              </a:ext>
            </a:extLst>
          </p:cNvPr>
          <p:cNvSpPr>
            <a:spLocks noGrp="1"/>
          </p:cNvSpPr>
          <p:nvPr>
            <p:ph type="body" idx="1"/>
          </p:nvPr>
        </p:nvSpPr>
        <p:spPr/>
        <p:txBody>
          <a:bodyPr/>
          <a:lstStyle/>
          <a:p>
            <a:r>
              <a:rPr lang="zh-CN" altLang="en-US" sz="1200" b="0" i="0" kern="1200" dirty="0">
                <a:solidFill>
                  <a:schemeClr val="tx1"/>
                </a:solidFill>
                <a:effectLst/>
                <a:latin typeface="+mn-lt"/>
                <a:ea typeface="+mn-ea"/>
                <a:cs typeface="+mn-cs"/>
              </a:rPr>
              <a:t>生成器的训练在整个数据集上进行，那些“不关注的变化”，比如光照，季节等应该是数据集整体的特征，是跨越样本存在的，而对于某些图像出现的房屋或者用地变化在生成器看来可能是误差，这就是我们要分割器关注的变化</a:t>
            </a:r>
            <a:endParaRPr lang="zh-CN" altLang="en-US" dirty="0"/>
          </a:p>
        </p:txBody>
      </p:sp>
      <p:sp>
        <p:nvSpPr>
          <p:cNvPr id="4" name="灯片编号占位符 3">
            <a:extLst>
              <a:ext uri="{FF2B5EF4-FFF2-40B4-BE49-F238E27FC236}">
                <a16:creationId xmlns:a16="http://schemas.microsoft.com/office/drawing/2014/main" id="{E080AD7B-73A3-BD60-8B2A-F5E2577D7651}"/>
              </a:ext>
            </a:extLst>
          </p:cNvPr>
          <p:cNvSpPr>
            <a:spLocks noGrp="1"/>
          </p:cNvSpPr>
          <p:nvPr>
            <p:ph type="sldNum" sz="quarter" idx="10"/>
          </p:nvPr>
        </p:nvSpPr>
        <p:spPr/>
        <p:txBody>
          <a:bodyPr/>
          <a:lstStyle/>
          <a:p>
            <a:fld id="{C7BC0732-1106-48F0-B4AE-FAB426F79069}" type="slidenum">
              <a:rPr lang="zh-CN" altLang="en-US" smtClean="0"/>
              <a:t>24</a:t>
            </a:fld>
            <a:endParaRPr lang="zh-CN" altLang="en-US"/>
          </a:p>
        </p:txBody>
      </p:sp>
    </p:spTree>
    <p:extLst>
      <p:ext uri="{BB962C8B-B14F-4D97-AF65-F5344CB8AC3E}">
        <p14:creationId xmlns:p14="http://schemas.microsoft.com/office/powerpoint/2010/main" val="42196960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7789E0-E103-A20C-7709-16FD078E46B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484A0D-EAEA-4F24-FC1D-DA5F99CAEA2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800835-106A-4323-A43A-CD224FE5A30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3A0CD15-426F-A313-2E86-FE05620A34E0}"/>
              </a:ext>
            </a:extLst>
          </p:cNvPr>
          <p:cNvSpPr>
            <a:spLocks noGrp="1"/>
          </p:cNvSpPr>
          <p:nvPr>
            <p:ph type="sldNum" sz="quarter" idx="10"/>
          </p:nvPr>
        </p:nvSpPr>
        <p:spPr/>
        <p:txBody>
          <a:bodyPr/>
          <a:lstStyle/>
          <a:p>
            <a:fld id="{C7BC0732-1106-48F0-B4AE-FAB426F79069}" type="slidenum">
              <a:rPr lang="zh-CN" altLang="en-US" smtClean="0"/>
              <a:t>25</a:t>
            </a:fld>
            <a:endParaRPr lang="zh-CN" altLang="en-US"/>
          </a:p>
        </p:txBody>
      </p:sp>
    </p:spTree>
    <p:extLst>
      <p:ext uri="{BB962C8B-B14F-4D97-AF65-F5344CB8AC3E}">
        <p14:creationId xmlns:p14="http://schemas.microsoft.com/office/powerpoint/2010/main" val="9217925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14852-5B72-3C7E-081F-66EF6DC96C5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81BE1C5-587B-40CA-AD35-CBFE944859E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28347A9-74F2-A4E1-F16B-5CF70BDF616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4F56B96-6547-0062-0622-F59623E39677}"/>
              </a:ext>
            </a:extLst>
          </p:cNvPr>
          <p:cNvSpPr>
            <a:spLocks noGrp="1"/>
          </p:cNvSpPr>
          <p:nvPr>
            <p:ph type="sldNum" sz="quarter" idx="10"/>
          </p:nvPr>
        </p:nvSpPr>
        <p:spPr/>
        <p:txBody>
          <a:bodyPr/>
          <a:lstStyle/>
          <a:p>
            <a:fld id="{C7BC0732-1106-48F0-B4AE-FAB426F79069}" type="slidenum">
              <a:rPr lang="zh-CN" altLang="en-US" smtClean="0"/>
              <a:t>26</a:t>
            </a:fld>
            <a:endParaRPr lang="zh-CN" altLang="en-US"/>
          </a:p>
        </p:txBody>
      </p:sp>
    </p:spTree>
    <p:extLst>
      <p:ext uri="{BB962C8B-B14F-4D97-AF65-F5344CB8AC3E}">
        <p14:creationId xmlns:p14="http://schemas.microsoft.com/office/powerpoint/2010/main" val="34377174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BC7257-55F2-4582-C867-55151DC0020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568696B-8407-8212-4A6D-2CA7ACA709D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A4C046D-5ADD-E937-4840-C9FC956744FD}"/>
              </a:ext>
            </a:extLst>
          </p:cNvPr>
          <p:cNvSpPr>
            <a:spLocks noGrp="1"/>
          </p:cNvSpPr>
          <p:nvPr>
            <p:ph type="body" idx="1"/>
          </p:nvPr>
        </p:nvSpPr>
        <p:spPr/>
        <p:txBody>
          <a:bodyPr/>
          <a:lstStyle/>
          <a:p>
            <a:r>
              <a:rPr lang="zh-CN" altLang="en-US" sz="1200" b="0" i="0" kern="1200" dirty="0">
                <a:solidFill>
                  <a:schemeClr val="tx1"/>
                </a:solidFill>
                <a:effectLst/>
                <a:latin typeface="+mn-lt"/>
                <a:ea typeface="+mn-ea"/>
                <a:cs typeface="+mn-cs"/>
              </a:rPr>
              <a:t>生成器的训练在整个数据集上进行，那些“不关注的变化”，比如光照，季节等应该是数据集整体的特征，是跨越样本存在的，而对于某些图像出现的房屋或者用地变化在生成器看来可能是误差，这就是我们要分割器关注的变化</a:t>
            </a:r>
            <a:endParaRPr lang="zh-CN" altLang="en-US" dirty="0"/>
          </a:p>
        </p:txBody>
      </p:sp>
      <p:sp>
        <p:nvSpPr>
          <p:cNvPr id="4" name="灯片编号占位符 3">
            <a:extLst>
              <a:ext uri="{FF2B5EF4-FFF2-40B4-BE49-F238E27FC236}">
                <a16:creationId xmlns:a16="http://schemas.microsoft.com/office/drawing/2014/main" id="{F6177AFC-EECE-963C-25FB-4BDA45FD6DD9}"/>
              </a:ext>
            </a:extLst>
          </p:cNvPr>
          <p:cNvSpPr>
            <a:spLocks noGrp="1"/>
          </p:cNvSpPr>
          <p:nvPr>
            <p:ph type="sldNum" sz="quarter" idx="10"/>
          </p:nvPr>
        </p:nvSpPr>
        <p:spPr/>
        <p:txBody>
          <a:bodyPr/>
          <a:lstStyle/>
          <a:p>
            <a:fld id="{C7BC0732-1106-48F0-B4AE-FAB426F79069}" type="slidenum">
              <a:rPr lang="zh-CN" altLang="en-US" smtClean="0"/>
              <a:t>27</a:t>
            </a:fld>
            <a:endParaRPr lang="zh-CN" altLang="en-US"/>
          </a:p>
        </p:txBody>
      </p:sp>
    </p:spTree>
    <p:extLst>
      <p:ext uri="{BB962C8B-B14F-4D97-AF65-F5344CB8AC3E}">
        <p14:creationId xmlns:p14="http://schemas.microsoft.com/office/powerpoint/2010/main" val="24166976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060F6-2DA9-6334-95A7-B2DED9AF5AF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66BCA7A-B4E7-8DD7-0B76-50F19ADF8BE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D77DA1B-2CE3-CC1B-89D8-A12C5EDE4C83}"/>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6711758-708B-A304-42F5-F2515DF37894}"/>
              </a:ext>
            </a:extLst>
          </p:cNvPr>
          <p:cNvSpPr>
            <a:spLocks noGrp="1"/>
          </p:cNvSpPr>
          <p:nvPr>
            <p:ph type="sldNum" sz="quarter" idx="10"/>
          </p:nvPr>
        </p:nvSpPr>
        <p:spPr/>
        <p:txBody>
          <a:bodyPr/>
          <a:lstStyle/>
          <a:p>
            <a:fld id="{C7BC0732-1106-48F0-B4AE-FAB426F79069}" type="slidenum">
              <a:rPr lang="zh-CN" altLang="en-US" smtClean="0"/>
              <a:t>28</a:t>
            </a:fld>
            <a:endParaRPr lang="zh-CN" altLang="en-US"/>
          </a:p>
        </p:txBody>
      </p:sp>
    </p:spTree>
    <p:extLst>
      <p:ext uri="{BB962C8B-B14F-4D97-AF65-F5344CB8AC3E}">
        <p14:creationId xmlns:p14="http://schemas.microsoft.com/office/powerpoint/2010/main" val="29747309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44A56-8B0C-C131-B12D-06066E1895A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060E118-F609-9147-B303-A412CEF926C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67458F4-0DDE-077B-A155-CB43E274F91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D080443-7FCC-5536-4962-AA0EFC7BA8CD}"/>
              </a:ext>
            </a:extLst>
          </p:cNvPr>
          <p:cNvSpPr>
            <a:spLocks noGrp="1"/>
          </p:cNvSpPr>
          <p:nvPr>
            <p:ph type="sldNum" sz="quarter" idx="10"/>
          </p:nvPr>
        </p:nvSpPr>
        <p:spPr/>
        <p:txBody>
          <a:bodyPr/>
          <a:lstStyle/>
          <a:p>
            <a:fld id="{C7BC0732-1106-48F0-B4AE-FAB426F79069}" type="slidenum">
              <a:rPr lang="zh-CN" altLang="en-US" smtClean="0"/>
              <a:t>29</a:t>
            </a:fld>
            <a:endParaRPr lang="zh-CN" altLang="en-US"/>
          </a:p>
        </p:txBody>
      </p:sp>
    </p:spTree>
    <p:extLst>
      <p:ext uri="{BB962C8B-B14F-4D97-AF65-F5344CB8AC3E}">
        <p14:creationId xmlns:p14="http://schemas.microsoft.com/office/powerpoint/2010/main" val="3725456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BC0732-1106-48F0-B4AE-FAB426F79069}"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F21686-7873-FA6C-BE72-8DF00E43F72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B94C092-9EB8-6226-493C-A6E10EFF6F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A6856EF-386D-72B3-413C-8B7C1E34D6F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5A9154B-CDDA-C732-2029-9499A60E4207}"/>
              </a:ext>
            </a:extLst>
          </p:cNvPr>
          <p:cNvSpPr>
            <a:spLocks noGrp="1"/>
          </p:cNvSpPr>
          <p:nvPr>
            <p:ph type="sldNum" sz="quarter" idx="10"/>
          </p:nvPr>
        </p:nvSpPr>
        <p:spPr/>
        <p:txBody>
          <a:bodyPr/>
          <a:lstStyle/>
          <a:p>
            <a:fld id="{C7BC0732-1106-48F0-B4AE-FAB426F79069}" type="slidenum">
              <a:rPr lang="zh-CN" altLang="en-US" smtClean="0"/>
              <a:t>30</a:t>
            </a:fld>
            <a:endParaRPr lang="zh-CN" altLang="en-US"/>
          </a:p>
        </p:txBody>
      </p:sp>
    </p:spTree>
    <p:extLst>
      <p:ext uri="{BB962C8B-B14F-4D97-AF65-F5344CB8AC3E}">
        <p14:creationId xmlns:p14="http://schemas.microsoft.com/office/powerpoint/2010/main" val="20854018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39942-30BC-2AEC-9586-7497F93AE1B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BB78EDA-F17E-7C13-EC9C-F8C86BEF3C1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FB2A7C3-416F-ECD4-361D-93E3868ED96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65D60DD-CB4B-267D-CED9-EE157B678EE0}"/>
              </a:ext>
            </a:extLst>
          </p:cNvPr>
          <p:cNvSpPr>
            <a:spLocks noGrp="1"/>
          </p:cNvSpPr>
          <p:nvPr>
            <p:ph type="sldNum" sz="quarter" idx="10"/>
          </p:nvPr>
        </p:nvSpPr>
        <p:spPr/>
        <p:txBody>
          <a:bodyPr/>
          <a:lstStyle/>
          <a:p>
            <a:fld id="{C7BC0732-1106-48F0-B4AE-FAB426F79069}" type="slidenum">
              <a:rPr lang="zh-CN" altLang="en-US" smtClean="0"/>
              <a:t>31</a:t>
            </a:fld>
            <a:endParaRPr lang="zh-CN" altLang="en-US"/>
          </a:p>
        </p:txBody>
      </p:sp>
    </p:spTree>
    <p:extLst>
      <p:ext uri="{BB962C8B-B14F-4D97-AF65-F5344CB8AC3E}">
        <p14:creationId xmlns:p14="http://schemas.microsoft.com/office/powerpoint/2010/main" val="27357391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047AF-A157-0F9B-14F0-38ED608FA12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2E9F636-0433-F20B-EF75-305BE846037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EE95B2E-9283-99E9-F8D5-550810188F6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A829437E-DDB0-3F69-8AC6-9111032DB6CF}"/>
              </a:ext>
            </a:extLst>
          </p:cNvPr>
          <p:cNvSpPr>
            <a:spLocks noGrp="1"/>
          </p:cNvSpPr>
          <p:nvPr>
            <p:ph type="sldNum" sz="quarter" idx="10"/>
          </p:nvPr>
        </p:nvSpPr>
        <p:spPr/>
        <p:txBody>
          <a:bodyPr/>
          <a:lstStyle/>
          <a:p>
            <a:fld id="{C7BC0732-1106-48F0-B4AE-FAB426F79069}" type="slidenum">
              <a:rPr lang="zh-CN" altLang="en-US" smtClean="0"/>
              <a:t>32</a:t>
            </a:fld>
            <a:endParaRPr lang="zh-CN" altLang="en-US"/>
          </a:p>
        </p:txBody>
      </p:sp>
    </p:spTree>
    <p:extLst>
      <p:ext uri="{BB962C8B-B14F-4D97-AF65-F5344CB8AC3E}">
        <p14:creationId xmlns:p14="http://schemas.microsoft.com/office/powerpoint/2010/main" val="34039085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9680C-BCF6-AC67-3392-D4EEB1E5FA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2D65546-0DB6-938F-8A61-B6296620717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5924FD0-9A8A-7E73-257D-AC42E932B6F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E2F0C5A-1752-F823-1287-C2E9C5698ACE}"/>
              </a:ext>
            </a:extLst>
          </p:cNvPr>
          <p:cNvSpPr>
            <a:spLocks noGrp="1"/>
          </p:cNvSpPr>
          <p:nvPr>
            <p:ph type="sldNum" sz="quarter" idx="10"/>
          </p:nvPr>
        </p:nvSpPr>
        <p:spPr/>
        <p:txBody>
          <a:bodyPr/>
          <a:lstStyle/>
          <a:p>
            <a:fld id="{C7BC0732-1106-48F0-B4AE-FAB426F79069}" type="slidenum">
              <a:rPr lang="zh-CN" altLang="en-US" smtClean="0"/>
              <a:t>33</a:t>
            </a:fld>
            <a:endParaRPr lang="zh-CN" altLang="en-US"/>
          </a:p>
        </p:txBody>
      </p:sp>
    </p:spTree>
    <p:extLst>
      <p:ext uri="{BB962C8B-B14F-4D97-AF65-F5344CB8AC3E}">
        <p14:creationId xmlns:p14="http://schemas.microsoft.com/office/powerpoint/2010/main" val="20954488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18A07-BEBC-BBC3-C6ED-5B6D58B19E2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3A2EAC4-1FD3-4402-A67B-F718CDBE93E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1B12FEC-F214-1C40-6162-CD2FA78DE9D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D40B8DD-76C0-9356-C2C8-1BA68BBA97ED}"/>
              </a:ext>
            </a:extLst>
          </p:cNvPr>
          <p:cNvSpPr>
            <a:spLocks noGrp="1"/>
          </p:cNvSpPr>
          <p:nvPr>
            <p:ph type="sldNum" sz="quarter" idx="10"/>
          </p:nvPr>
        </p:nvSpPr>
        <p:spPr/>
        <p:txBody>
          <a:bodyPr/>
          <a:lstStyle/>
          <a:p>
            <a:fld id="{C7BC0732-1106-48F0-B4AE-FAB426F79069}" type="slidenum">
              <a:rPr lang="zh-CN" altLang="en-US" smtClean="0"/>
              <a:t>34</a:t>
            </a:fld>
            <a:endParaRPr lang="zh-CN" altLang="en-US"/>
          </a:p>
        </p:txBody>
      </p:sp>
    </p:spTree>
    <p:extLst>
      <p:ext uri="{BB962C8B-B14F-4D97-AF65-F5344CB8AC3E}">
        <p14:creationId xmlns:p14="http://schemas.microsoft.com/office/powerpoint/2010/main" val="34957990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E4D82-63FB-D777-BF8C-FF0D880D794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049D155-1048-8410-ADC0-368EA8BB034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7F7B06B-6167-1E9F-5039-D34E6F58A35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9B1D549-EF18-685E-7771-BB330AE25BF2}"/>
              </a:ext>
            </a:extLst>
          </p:cNvPr>
          <p:cNvSpPr>
            <a:spLocks noGrp="1"/>
          </p:cNvSpPr>
          <p:nvPr>
            <p:ph type="sldNum" sz="quarter" idx="10"/>
          </p:nvPr>
        </p:nvSpPr>
        <p:spPr/>
        <p:txBody>
          <a:bodyPr/>
          <a:lstStyle/>
          <a:p>
            <a:fld id="{C7BC0732-1106-48F0-B4AE-FAB426F79069}" type="slidenum">
              <a:rPr lang="zh-CN" altLang="en-US" smtClean="0"/>
              <a:t>35</a:t>
            </a:fld>
            <a:endParaRPr lang="zh-CN" altLang="en-US"/>
          </a:p>
        </p:txBody>
      </p:sp>
    </p:spTree>
    <p:extLst>
      <p:ext uri="{BB962C8B-B14F-4D97-AF65-F5344CB8AC3E}">
        <p14:creationId xmlns:p14="http://schemas.microsoft.com/office/powerpoint/2010/main" val="41552098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0484C-E0F3-AD6B-08C9-98383F32DC0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0525DDB-A546-F348-3C62-AC36BAA3C0F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32CDA0A-0A99-3E67-1564-577E79AE4DC6}"/>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C650C6F1-F672-4740-FEE5-E995733289BD}"/>
              </a:ext>
            </a:extLst>
          </p:cNvPr>
          <p:cNvSpPr>
            <a:spLocks noGrp="1"/>
          </p:cNvSpPr>
          <p:nvPr>
            <p:ph type="sldNum" sz="quarter" idx="10"/>
          </p:nvPr>
        </p:nvSpPr>
        <p:spPr/>
        <p:txBody>
          <a:bodyPr/>
          <a:lstStyle/>
          <a:p>
            <a:fld id="{C7BC0732-1106-48F0-B4AE-FAB426F79069}" type="slidenum">
              <a:rPr lang="zh-CN" altLang="en-US" smtClean="0"/>
              <a:t>36</a:t>
            </a:fld>
            <a:endParaRPr lang="zh-CN" altLang="en-US"/>
          </a:p>
        </p:txBody>
      </p:sp>
    </p:spTree>
    <p:extLst>
      <p:ext uri="{BB962C8B-B14F-4D97-AF65-F5344CB8AC3E}">
        <p14:creationId xmlns:p14="http://schemas.microsoft.com/office/powerpoint/2010/main" val="36545271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97E80-301C-325B-DBB9-9BDEB063684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4BB4DFE-B095-F3F0-FE79-8EAA60DC5DF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4CCFAD6-01D3-AE99-3353-C7930855F78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E17E02C-6798-F12C-2521-AB189D3175B7}"/>
              </a:ext>
            </a:extLst>
          </p:cNvPr>
          <p:cNvSpPr>
            <a:spLocks noGrp="1"/>
          </p:cNvSpPr>
          <p:nvPr>
            <p:ph type="sldNum" sz="quarter" idx="10"/>
          </p:nvPr>
        </p:nvSpPr>
        <p:spPr/>
        <p:txBody>
          <a:bodyPr/>
          <a:lstStyle/>
          <a:p>
            <a:fld id="{C7BC0732-1106-48F0-B4AE-FAB426F79069}" type="slidenum">
              <a:rPr lang="zh-CN" altLang="en-US" smtClean="0"/>
              <a:t>37</a:t>
            </a:fld>
            <a:endParaRPr lang="zh-CN" altLang="en-US"/>
          </a:p>
        </p:txBody>
      </p:sp>
    </p:spTree>
    <p:extLst>
      <p:ext uri="{BB962C8B-B14F-4D97-AF65-F5344CB8AC3E}">
        <p14:creationId xmlns:p14="http://schemas.microsoft.com/office/powerpoint/2010/main" val="38822389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7BC0732-1106-48F0-B4AE-FAB426F7906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BC0732-1106-48F0-B4AE-FAB426F79069}"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首先，我们来了解一下</a:t>
            </a:r>
            <a:r>
              <a:rPr lang="zh-CN" altLang="en-US" sz="1200" b="1" i="0" kern="1200" dirty="0">
                <a:solidFill>
                  <a:schemeClr val="tx1"/>
                </a:solidFill>
                <a:effectLst/>
                <a:latin typeface="+mn-lt"/>
                <a:ea typeface="+mn-ea"/>
                <a:cs typeface="+mn-cs"/>
              </a:rPr>
              <a:t>遥感图像变化检测</a:t>
            </a:r>
            <a:r>
              <a:rPr lang="zh-CN" altLang="en-US" sz="1200" b="0" i="0" kern="1200" dirty="0">
                <a:solidFill>
                  <a:schemeClr val="tx1"/>
                </a:solidFill>
                <a:effectLst/>
                <a:latin typeface="+mn-lt"/>
                <a:ea typeface="+mn-ea"/>
                <a:cs typeface="+mn-cs"/>
              </a:rPr>
              <a:t>这个核心任务。它的目标是，通过分析同一地点、不同时间拍摄的遥感图像，自动地识别出地表发生的变化。</a:t>
            </a:r>
            <a:br>
              <a:rPr lang="zh-CN" altLang="en-US" dirty="0"/>
            </a:br>
            <a:r>
              <a:rPr lang="zh-CN" altLang="en-US" sz="1200" b="0" i="0" kern="1200" dirty="0">
                <a:solidFill>
                  <a:schemeClr val="tx1"/>
                </a:solidFill>
                <a:effectLst/>
                <a:latin typeface="+mn-lt"/>
                <a:ea typeface="+mn-ea"/>
                <a:cs typeface="+mn-cs"/>
              </a:rPr>
              <a:t>这项技术应用非常广泛，比如用于</a:t>
            </a:r>
            <a:r>
              <a:rPr lang="zh-CN" altLang="en-US" sz="1200" b="1" i="0" kern="1200" dirty="0">
                <a:solidFill>
                  <a:schemeClr val="tx1"/>
                </a:solidFill>
                <a:effectLst/>
                <a:latin typeface="+mn-lt"/>
                <a:ea typeface="+mn-ea"/>
                <a:cs typeface="+mn-cs"/>
              </a:rPr>
              <a:t>城市扩张监测</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土地利用分类更新</a:t>
            </a:r>
            <a:r>
              <a:rPr lang="zh-CN" altLang="en-US" sz="1200" b="0" i="0" kern="1200" dirty="0">
                <a:solidFill>
                  <a:schemeClr val="tx1"/>
                </a:solidFill>
                <a:effectLst/>
                <a:latin typeface="+mn-lt"/>
                <a:ea typeface="+mn-ea"/>
                <a:cs typeface="+mn-cs"/>
              </a:rPr>
              <a:t>、以及</a:t>
            </a:r>
            <a:r>
              <a:rPr lang="zh-CN" altLang="en-US" sz="1200" b="1" i="0" kern="1200" dirty="0">
                <a:solidFill>
                  <a:schemeClr val="tx1"/>
                </a:solidFill>
                <a:effectLst/>
                <a:latin typeface="+mn-lt"/>
                <a:ea typeface="+mn-ea"/>
                <a:cs typeface="+mn-cs"/>
              </a:rPr>
              <a:t>灾后损毁评估</a:t>
            </a:r>
            <a:r>
              <a:rPr lang="zh-CN" altLang="en-US" sz="1200" b="0" i="0" kern="1200" dirty="0">
                <a:solidFill>
                  <a:schemeClr val="tx1"/>
                </a:solidFill>
                <a:effectLst/>
                <a:latin typeface="+mn-lt"/>
                <a:ea typeface="+mn-ea"/>
                <a:cs typeface="+mn-cs"/>
              </a:rPr>
              <a:t>等领域，是遥感信息提取中的一个关键环节。</a:t>
            </a:r>
            <a:endParaRPr lang="zh-CN" altLang="en-US" dirty="0"/>
          </a:p>
        </p:txBody>
      </p:sp>
      <p:sp>
        <p:nvSpPr>
          <p:cNvPr id="4" name="灯片编号占位符 3"/>
          <p:cNvSpPr>
            <a:spLocks noGrp="1"/>
          </p:cNvSpPr>
          <p:nvPr>
            <p:ph type="sldNum" sz="quarter" idx="10"/>
          </p:nvPr>
        </p:nvSpPr>
        <p:spPr/>
        <p:txBody>
          <a:bodyPr/>
          <a:lstStyle/>
          <a:p>
            <a:fld id="{C7BC0732-1106-48F0-B4AE-FAB426F79069}"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B59A3-75E4-3343-2E60-8C215735A8E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C33750D-C57E-35F5-1895-602E8351C94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9863363-6123-F2B7-4965-A441BED24F6C}"/>
              </a:ext>
            </a:extLst>
          </p:cNvPr>
          <p:cNvSpPr>
            <a:spLocks noGrp="1"/>
          </p:cNvSpPr>
          <p:nvPr>
            <p:ph type="body" idx="1"/>
          </p:nvPr>
        </p:nvSpPr>
        <p:spPr/>
        <p:txBody>
          <a:bodyPr/>
          <a:lstStyle/>
          <a:p>
            <a:r>
              <a:rPr lang="zh-CN" altLang="en-US" dirty="0"/>
              <a:t>本质是比较</a:t>
            </a:r>
          </a:p>
        </p:txBody>
      </p:sp>
      <p:sp>
        <p:nvSpPr>
          <p:cNvPr id="4" name="灯片编号占位符 3">
            <a:extLst>
              <a:ext uri="{FF2B5EF4-FFF2-40B4-BE49-F238E27FC236}">
                <a16:creationId xmlns:a16="http://schemas.microsoft.com/office/drawing/2014/main" id="{85AD4F24-E43F-ACB9-2B93-325F357B0E86}"/>
              </a:ext>
            </a:extLst>
          </p:cNvPr>
          <p:cNvSpPr>
            <a:spLocks noGrp="1"/>
          </p:cNvSpPr>
          <p:nvPr>
            <p:ph type="sldNum" sz="quarter" idx="10"/>
          </p:nvPr>
        </p:nvSpPr>
        <p:spPr/>
        <p:txBody>
          <a:bodyPr/>
          <a:lstStyle/>
          <a:p>
            <a:fld id="{C7BC0732-1106-48F0-B4AE-FAB426F79069}" type="slidenum">
              <a:rPr lang="zh-CN" altLang="en-US" smtClean="0"/>
              <a:t>6</a:t>
            </a:fld>
            <a:endParaRPr lang="zh-CN" altLang="en-US"/>
          </a:p>
        </p:txBody>
      </p:sp>
    </p:spTree>
    <p:extLst>
      <p:ext uri="{BB962C8B-B14F-4D97-AF65-F5344CB8AC3E}">
        <p14:creationId xmlns:p14="http://schemas.microsoft.com/office/powerpoint/2010/main" val="959462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AE36C-3B4A-FD14-6C2D-A5A5C866CB3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BD6DCD1-CEBE-DD80-258C-0150E69823B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76D08CC-1D20-02E6-C428-D0073EB26C6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57B059B9-9D8E-7F6D-159D-79A58BD3429D}"/>
              </a:ext>
            </a:extLst>
          </p:cNvPr>
          <p:cNvSpPr>
            <a:spLocks noGrp="1"/>
          </p:cNvSpPr>
          <p:nvPr>
            <p:ph type="sldNum" sz="quarter" idx="10"/>
          </p:nvPr>
        </p:nvSpPr>
        <p:spPr/>
        <p:txBody>
          <a:bodyPr/>
          <a:lstStyle/>
          <a:p>
            <a:fld id="{C7BC0732-1106-48F0-B4AE-FAB426F79069}" type="slidenum">
              <a:rPr lang="zh-CN" altLang="en-US" smtClean="0"/>
              <a:t>7</a:t>
            </a:fld>
            <a:endParaRPr lang="zh-CN" altLang="en-US"/>
          </a:p>
        </p:txBody>
      </p:sp>
    </p:spTree>
    <p:extLst>
      <p:ext uri="{BB962C8B-B14F-4D97-AF65-F5344CB8AC3E}">
        <p14:creationId xmlns:p14="http://schemas.microsoft.com/office/powerpoint/2010/main" val="2366110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0E2479-8074-EA91-65C7-D6742C0F146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29211A-998F-2DA8-3406-78843FBA58C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BD9948B-1E61-B5AA-0D38-51AC7F76E606}"/>
              </a:ext>
            </a:extLst>
          </p:cNvPr>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在分离的流程中，特征提取网络（如一个预训练的</a:t>
            </a:r>
            <a:r>
              <a:rPr lang="en-US" altLang="zh-CN" sz="1200" b="0" i="0" kern="1200" dirty="0">
                <a:solidFill>
                  <a:schemeClr val="tx1"/>
                </a:solidFill>
                <a:effectLst/>
                <a:latin typeface="+mn-lt"/>
                <a:ea typeface="+mn-ea"/>
                <a:cs typeface="+mn-cs"/>
              </a:rPr>
              <a:t>VGG</a:t>
            </a:r>
            <a:r>
              <a:rPr lang="zh-CN" altLang="en-US" sz="1200" b="0" i="0" kern="1200" dirty="0">
                <a:solidFill>
                  <a:schemeClr val="tx1"/>
                </a:solidFill>
                <a:effectLst/>
                <a:latin typeface="+mn-lt"/>
                <a:ea typeface="+mn-ea"/>
                <a:cs typeface="+mn-cs"/>
              </a:rPr>
              <a:t>）其训练目标（如在</a:t>
            </a:r>
            <a:r>
              <a:rPr lang="en-US" altLang="zh-CN" sz="1200" b="0" i="0" kern="1200" dirty="0">
                <a:solidFill>
                  <a:schemeClr val="tx1"/>
                </a:solidFill>
                <a:effectLst/>
                <a:latin typeface="+mn-lt"/>
                <a:ea typeface="+mn-ea"/>
                <a:cs typeface="+mn-cs"/>
              </a:rPr>
              <a:t>ImageNet</a:t>
            </a:r>
            <a:r>
              <a:rPr lang="zh-CN" altLang="en-US" sz="1200" b="0" i="0" kern="1200" dirty="0">
                <a:solidFill>
                  <a:schemeClr val="tx1"/>
                </a:solidFill>
                <a:effectLst/>
                <a:latin typeface="+mn-lt"/>
                <a:ea typeface="+mn-ea"/>
                <a:cs typeface="+mn-cs"/>
              </a:rPr>
              <a:t>上分类猫狗）与“变化检测”任务的目标是</a:t>
            </a:r>
            <a:r>
              <a:rPr lang="zh-CN" altLang="en-US" sz="1200" b="1" i="0" kern="1200" dirty="0">
                <a:solidFill>
                  <a:schemeClr val="tx1"/>
                </a:solidFill>
                <a:effectLst/>
                <a:latin typeface="+mn-lt"/>
                <a:ea typeface="+mn-ea"/>
                <a:cs typeface="+mn-cs"/>
              </a:rPr>
              <a:t>不一致的</a:t>
            </a:r>
            <a:r>
              <a:rPr lang="zh-CN" altLang="en-US" sz="1200" b="0" i="0" kern="1200" dirty="0">
                <a:solidFill>
                  <a:schemeClr val="tx1"/>
                </a:solidFill>
                <a:effectLst/>
                <a:latin typeface="+mn-lt"/>
                <a:ea typeface="+mn-ea"/>
                <a:cs typeface="+mn-cs"/>
              </a:rPr>
              <a:t>。它学习到的是通用特征，而非专门为“区分变化”而优化的特征。</a:t>
            </a:r>
            <a:endParaRPr lang="zh-CN" altLang="en-US" dirty="0"/>
          </a:p>
        </p:txBody>
      </p:sp>
      <p:sp>
        <p:nvSpPr>
          <p:cNvPr id="4" name="灯片编号占位符 3">
            <a:extLst>
              <a:ext uri="{FF2B5EF4-FFF2-40B4-BE49-F238E27FC236}">
                <a16:creationId xmlns:a16="http://schemas.microsoft.com/office/drawing/2014/main" id="{35640818-DA42-D235-79B5-47C9A61DAD97}"/>
              </a:ext>
            </a:extLst>
          </p:cNvPr>
          <p:cNvSpPr>
            <a:spLocks noGrp="1"/>
          </p:cNvSpPr>
          <p:nvPr>
            <p:ph type="sldNum" sz="quarter" idx="10"/>
          </p:nvPr>
        </p:nvSpPr>
        <p:spPr/>
        <p:txBody>
          <a:bodyPr/>
          <a:lstStyle/>
          <a:p>
            <a:fld id="{C7BC0732-1106-48F0-B4AE-FAB426F79069}" type="slidenum">
              <a:rPr lang="zh-CN" altLang="en-US" smtClean="0"/>
              <a:t>8</a:t>
            </a:fld>
            <a:endParaRPr lang="zh-CN" altLang="en-US"/>
          </a:p>
        </p:txBody>
      </p:sp>
    </p:spTree>
    <p:extLst>
      <p:ext uri="{BB962C8B-B14F-4D97-AF65-F5344CB8AC3E}">
        <p14:creationId xmlns:p14="http://schemas.microsoft.com/office/powerpoint/2010/main" val="3670772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BCBF1B-901E-9523-781F-3F491DFE2EB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DA4D3AC-3179-0069-F4F6-A818487B161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51D0E76-94AF-BD97-F8CB-8B9C096C196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B47F5DE-E259-9E52-A0BC-CBE09B5A83EF}"/>
              </a:ext>
            </a:extLst>
          </p:cNvPr>
          <p:cNvSpPr>
            <a:spLocks noGrp="1"/>
          </p:cNvSpPr>
          <p:nvPr>
            <p:ph type="sldNum" sz="quarter" idx="10"/>
          </p:nvPr>
        </p:nvSpPr>
        <p:spPr/>
        <p:txBody>
          <a:bodyPr/>
          <a:lstStyle/>
          <a:p>
            <a:fld id="{C7BC0732-1106-48F0-B4AE-FAB426F79069}" type="slidenum">
              <a:rPr lang="zh-CN" altLang="en-US" smtClean="0"/>
              <a:t>9</a:t>
            </a:fld>
            <a:endParaRPr lang="zh-CN" altLang="en-US"/>
          </a:p>
        </p:txBody>
      </p:sp>
    </p:spTree>
    <p:extLst>
      <p:ext uri="{BB962C8B-B14F-4D97-AF65-F5344CB8AC3E}">
        <p14:creationId xmlns:p14="http://schemas.microsoft.com/office/powerpoint/2010/main" val="14546028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1A8FF3F-82D0-46F3-A3A1-0B82FBD73DBA}" type="datetimeFigureOut">
              <a:rPr lang="zh-CN" altLang="en-US" smtClean="0"/>
              <a:t>2025/10/15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C12AD1C-DCAB-4D2E-9343-4B9973E32E2A}" type="slidenum">
              <a:rPr lang="zh-CN" altLang="en-US" smtClean="0"/>
              <a:t>‹#›</a:t>
            </a:fld>
            <a:endParaRPr lang="zh-CN" altLang="en-US"/>
          </a:p>
        </p:txBody>
      </p:sp>
      <p:cxnSp>
        <p:nvCxnSpPr>
          <p:cNvPr id="65" name="直接连接符 64"/>
          <p:cNvCxnSpPr/>
          <p:nvPr userDrawn="1"/>
        </p:nvCxnSpPr>
        <p:spPr>
          <a:xfrm>
            <a:off x="485775" y="961331"/>
            <a:ext cx="11220450" cy="0"/>
          </a:xfrm>
          <a:prstGeom prst="line">
            <a:avLst/>
          </a:prstGeom>
          <a:ln w="38100">
            <a:solidFill>
              <a:srgbClr val="891D86"/>
            </a:solidFill>
          </a:ln>
        </p:spPr>
        <p:style>
          <a:lnRef idx="1">
            <a:schemeClr val="accent1"/>
          </a:lnRef>
          <a:fillRef idx="0">
            <a:schemeClr val="accent1"/>
          </a:fillRef>
          <a:effectRef idx="0">
            <a:schemeClr val="accent1"/>
          </a:effectRef>
          <a:fontRef idx="minor">
            <a:schemeClr val="tx1"/>
          </a:fontRef>
        </p:style>
      </p:cxnSp>
      <p:sp>
        <p:nvSpPr>
          <p:cNvPr id="71" name="椭圆 70"/>
          <p:cNvSpPr/>
          <p:nvPr userDrawn="1"/>
        </p:nvSpPr>
        <p:spPr>
          <a:xfrm>
            <a:off x="3472677" y="1418654"/>
            <a:ext cx="5246645" cy="5246645"/>
          </a:xfrm>
          <a:prstGeom prst="ellipse">
            <a:avLst/>
          </a:prstGeom>
          <a:blipFill dpi="0" rotWithShape="1">
            <a:blip r:embed="rId2">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8762206" y="251214"/>
            <a:ext cx="2934494" cy="675437"/>
            <a:chOff x="-2189163" y="-1093788"/>
            <a:chExt cx="5924551" cy="1363663"/>
          </a:xfrm>
          <a:solidFill>
            <a:srgbClr val="891D86"/>
          </a:solidFill>
        </p:grpSpPr>
        <p:sp>
          <p:nvSpPr>
            <p:cNvPr id="6" name="Freeform 5"/>
            <p:cNvSpPr/>
            <p:nvPr/>
          </p:nvSpPr>
          <p:spPr bwMode="auto">
            <a:xfrm>
              <a:off x="2462212" y="-917575"/>
              <a:ext cx="571500" cy="677863"/>
            </a:xfrm>
            <a:custGeom>
              <a:avLst/>
              <a:gdLst>
                <a:gd name="T0" fmla="*/ 687 w 749"/>
                <a:gd name="T1" fmla="*/ 778 h 886"/>
                <a:gd name="T2" fmla="*/ 627 w 749"/>
                <a:gd name="T3" fmla="*/ 739 h 886"/>
                <a:gd name="T4" fmla="*/ 552 w 749"/>
                <a:gd name="T5" fmla="*/ 674 h 886"/>
                <a:gd name="T6" fmla="*/ 491 w 749"/>
                <a:gd name="T7" fmla="*/ 607 h 886"/>
                <a:gd name="T8" fmla="*/ 421 w 749"/>
                <a:gd name="T9" fmla="*/ 518 h 886"/>
                <a:gd name="T10" fmla="*/ 418 w 749"/>
                <a:gd name="T11" fmla="*/ 478 h 886"/>
                <a:gd name="T12" fmla="*/ 431 w 749"/>
                <a:gd name="T13" fmla="*/ 447 h 886"/>
                <a:gd name="T14" fmla="*/ 456 w 749"/>
                <a:gd name="T15" fmla="*/ 405 h 886"/>
                <a:gd name="T16" fmla="*/ 530 w 749"/>
                <a:gd name="T17" fmla="*/ 383 h 886"/>
                <a:gd name="T18" fmla="*/ 574 w 749"/>
                <a:gd name="T19" fmla="*/ 346 h 886"/>
                <a:gd name="T20" fmla="*/ 589 w 749"/>
                <a:gd name="T21" fmla="*/ 313 h 886"/>
                <a:gd name="T22" fmla="*/ 595 w 749"/>
                <a:gd name="T23" fmla="*/ 295 h 886"/>
                <a:gd name="T24" fmla="*/ 600 w 749"/>
                <a:gd name="T25" fmla="*/ 273 h 886"/>
                <a:gd name="T26" fmla="*/ 593 w 749"/>
                <a:gd name="T27" fmla="*/ 250 h 886"/>
                <a:gd name="T28" fmla="*/ 529 w 749"/>
                <a:gd name="T29" fmla="*/ 230 h 886"/>
                <a:gd name="T30" fmla="*/ 489 w 749"/>
                <a:gd name="T31" fmla="*/ 246 h 886"/>
                <a:gd name="T32" fmla="*/ 480 w 749"/>
                <a:gd name="T33" fmla="*/ 251 h 886"/>
                <a:gd name="T34" fmla="*/ 476 w 749"/>
                <a:gd name="T35" fmla="*/ 240 h 886"/>
                <a:gd name="T36" fmla="*/ 485 w 749"/>
                <a:gd name="T37" fmla="*/ 163 h 886"/>
                <a:gd name="T38" fmla="*/ 488 w 749"/>
                <a:gd name="T39" fmla="*/ 76 h 886"/>
                <a:gd name="T40" fmla="*/ 480 w 749"/>
                <a:gd name="T41" fmla="*/ 52 h 886"/>
                <a:gd name="T42" fmla="*/ 428 w 749"/>
                <a:gd name="T43" fmla="*/ 7 h 886"/>
                <a:gd name="T44" fmla="*/ 388 w 749"/>
                <a:gd name="T45" fmla="*/ 13 h 886"/>
                <a:gd name="T46" fmla="*/ 359 w 749"/>
                <a:gd name="T47" fmla="*/ 78 h 886"/>
                <a:gd name="T48" fmla="*/ 363 w 749"/>
                <a:gd name="T49" fmla="*/ 142 h 886"/>
                <a:gd name="T50" fmla="*/ 353 w 749"/>
                <a:gd name="T51" fmla="*/ 282 h 886"/>
                <a:gd name="T52" fmla="*/ 328 w 749"/>
                <a:gd name="T53" fmla="*/ 312 h 886"/>
                <a:gd name="T54" fmla="*/ 281 w 749"/>
                <a:gd name="T55" fmla="*/ 327 h 886"/>
                <a:gd name="T56" fmla="*/ 184 w 749"/>
                <a:gd name="T57" fmla="*/ 352 h 886"/>
                <a:gd name="T58" fmla="*/ 129 w 749"/>
                <a:gd name="T59" fmla="*/ 394 h 886"/>
                <a:gd name="T60" fmla="*/ 129 w 749"/>
                <a:gd name="T61" fmla="*/ 415 h 886"/>
                <a:gd name="T62" fmla="*/ 148 w 749"/>
                <a:gd name="T63" fmla="*/ 464 h 886"/>
                <a:gd name="T64" fmla="*/ 156 w 749"/>
                <a:gd name="T65" fmla="*/ 471 h 886"/>
                <a:gd name="T66" fmla="*/ 208 w 749"/>
                <a:gd name="T67" fmla="*/ 481 h 886"/>
                <a:gd name="T68" fmla="*/ 270 w 749"/>
                <a:gd name="T69" fmla="*/ 471 h 886"/>
                <a:gd name="T70" fmla="*/ 309 w 749"/>
                <a:gd name="T71" fmla="*/ 460 h 886"/>
                <a:gd name="T72" fmla="*/ 271 w 749"/>
                <a:gd name="T73" fmla="*/ 549 h 886"/>
                <a:gd name="T74" fmla="*/ 151 w 749"/>
                <a:gd name="T75" fmla="*/ 723 h 886"/>
                <a:gd name="T76" fmla="*/ 1 w 749"/>
                <a:gd name="T77" fmla="*/ 836 h 886"/>
                <a:gd name="T78" fmla="*/ 11 w 749"/>
                <a:gd name="T79" fmla="*/ 840 h 886"/>
                <a:gd name="T80" fmla="*/ 58 w 749"/>
                <a:gd name="T81" fmla="*/ 843 h 886"/>
                <a:gd name="T82" fmla="*/ 108 w 749"/>
                <a:gd name="T83" fmla="*/ 840 h 886"/>
                <a:gd name="T84" fmla="*/ 240 w 749"/>
                <a:gd name="T85" fmla="*/ 757 h 886"/>
                <a:gd name="T86" fmla="*/ 299 w 749"/>
                <a:gd name="T87" fmla="*/ 693 h 886"/>
                <a:gd name="T88" fmla="*/ 357 w 749"/>
                <a:gd name="T89" fmla="*/ 606 h 886"/>
                <a:gd name="T90" fmla="*/ 371 w 749"/>
                <a:gd name="T91" fmla="*/ 606 h 886"/>
                <a:gd name="T92" fmla="*/ 414 w 749"/>
                <a:gd name="T93" fmla="*/ 689 h 886"/>
                <a:gd name="T94" fmla="*/ 448 w 749"/>
                <a:gd name="T95" fmla="*/ 757 h 886"/>
                <a:gd name="T96" fmla="*/ 475 w 749"/>
                <a:gd name="T97" fmla="*/ 804 h 886"/>
                <a:gd name="T98" fmla="*/ 521 w 749"/>
                <a:gd name="T99" fmla="*/ 853 h 886"/>
                <a:gd name="T100" fmla="*/ 571 w 749"/>
                <a:gd name="T101" fmla="*/ 871 h 886"/>
                <a:gd name="T102" fmla="*/ 616 w 749"/>
                <a:gd name="T103" fmla="*/ 883 h 886"/>
                <a:gd name="T104" fmla="*/ 645 w 749"/>
                <a:gd name="T105" fmla="*/ 885 h 886"/>
                <a:gd name="T106" fmla="*/ 698 w 749"/>
                <a:gd name="T107" fmla="*/ 880 h 886"/>
                <a:gd name="T108" fmla="*/ 710 w 749"/>
                <a:gd name="T109" fmla="*/ 865 h 886"/>
                <a:gd name="T110" fmla="*/ 725 w 749"/>
                <a:gd name="T111" fmla="*/ 849 h 886"/>
                <a:gd name="T112" fmla="*/ 738 w 749"/>
                <a:gd name="T113" fmla="*/ 830 h 886"/>
                <a:gd name="T114" fmla="*/ 747 w 749"/>
                <a:gd name="T115" fmla="*/ 807 h 886"/>
                <a:gd name="T116" fmla="*/ 687 w 749"/>
                <a:gd name="T117" fmla="*/ 778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49" h="886">
                  <a:moveTo>
                    <a:pt x="687" y="778"/>
                  </a:moveTo>
                  <a:cubicBezTo>
                    <a:pt x="662" y="764"/>
                    <a:pt x="650" y="754"/>
                    <a:pt x="627" y="739"/>
                  </a:cubicBezTo>
                  <a:cubicBezTo>
                    <a:pt x="598" y="718"/>
                    <a:pt x="576" y="700"/>
                    <a:pt x="552" y="674"/>
                  </a:cubicBezTo>
                  <a:cubicBezTo>
                    <a:pt x="532" y="653"/>
                    <a:pt x="510" y="629"/>
                    <a:pt x="491" y="607"/>
                  </a:cubicBezTo>
                  <a:cubicBezTo>
                    <a:pt x="467" y="580"/>
                    <a:pt x="437" y="538"/>
                    <a:pt x="421" y="518"/>
                  </a:cubicBezTo>
                  <a:cubicBezTo>
                    <a:pt x="408" y="502"/>
                    <a:pt x="412" y="489"/>
                    <a:pt x="418" y="478"/>
                  </a:cubicBezTo>
                  <a:cubicBezTo>
                    <a:pt x="424" y="466"/>
                    <a:pt x="427" y="459"/>
                    <a:pt x="431" y="447"/>
                  </a:cubicBezTo>
                  <a:cubicBezTo>
                    <a:pt x="436" y="431"/>
                    <a:pt x="439" y="413"/>
                    <a:pt x="456" y="405"/>
                  </a:cubicBezTo>
                  <a:cubicBezTo>
                    <a:pt x="480" y="394"/>
                    <a:pt x="501" y="381"/>
                    <a:pt x="530" y="383"/>
                  </a:cubicBezTo>
                  <a:cubicBezTo>
                    <a:pt x="548" y="384"/>
                    <a:pt x="568" y="364"/>
                    <a:pt x="574" y="346"/>
                  </a:cubicBezTo>
                  <a:cubicBezTo>
                    <a:pt x="578" y="335"/>
                    <a:pt x="584" y="324"/>
                    <a:pt x="589" y="313"/>
                  </a:cubicBezTo>
                  <a:cubicBezTo>
                    <a:pt x="592" y="307"/>
                    <a:pt x="594" y="301"/>
                    <a:pt x="595" y="295"/>
                  </a:cubicBezTo>
                  <a:cubicBezTo>
                    <a:pt x="597" y="288"/>
                    <a:pt x="597" y="280"/>
                    <a:pt x="600" y="273"/>
                  </a:cubicBezTo>
                  <a:cubicBezTo>
                    <a:pt x="604" y="260"/>
                    <a:pt x="604" y="257"/>
                    <a:pt x="593" y="250"/>
                  </a:cubicBezTo>
                  <a:cubicBezTo>
                    <a:pt x="573" y="239"/>
                    <a:pt x="552" y="231"/>
                    <a:pt x="529" y="230"/>
                  </a:cubicBezTo>
                  <a:cubicBezTo>
                    <a:pt x="513" y="230"/>
                    <a:pt x="499" y="231"/>
                    <a:pt x="489" y="246"/>
                  </a:cubicBezTo>
                  <a:cubicBezTo>
                    <a:pt x="487" y="249"/>
                    <a:pt x="483" y="252"/>
                    <a:pt x="480" y="251"/>
                  </a:cubicBezTo>
                  <a:cubicBezTo>
                    <a:pt x="476" y="250"/>
                    <a:pt x="476" y="244"/>
                    <a:pt x="476" y="240"/>
                  </a:cubicBezTo>
                  <a:cubicBezTo>
                    <a:pt x="479" y="214"/>
                    <a:pt x="483" y="189"/>
                    <a:pt x="485" y="163"/>
                  </a:cubicBezTo>
                  <a:cubicBezTo>
                    <a:pt x="487" y="134"/>
                    <a:pt x="488" y="105"/>
                    <a:pt x="488" y="76"/>
                  </a:cubicBezTo>
                  <a:cubicBezTo>
                    <a:pt x="488" y="68"/>
                    <a:pt x="484" y="60"/>
                    <a:pt x="480" y="52"/>
                  </a:cubicBezTo>
                  <a:cubicBezTo>
                    <a:pt x="468" y="31"/>
                    <a:pt x="450" y="17"/>
                    <a:pt x="428" y="7"/>
                  </a:cubicBezTo>
                  <a:cubicBezTo>
                    <a:pt x="413" y="0"/>
                    <a:pt x="400" y="0"/>
                    <a:pt x="388" y="13"/>
                  </a:cubicBezTo>
                  <a:cubicBezTo>
                    <a:pt x="371" y="31"/>
                    <a:pt x="354" y="49"/>
                    <a:pt x="359" y="78"/>
                  </a:cubicBezTo>
                  <a:cubicBezTo>
                    <a:pt x="362" y="99"/>
                    <a:pt x="363" y="121"/>
                    <a:pt x="363" y="142"/>
                  </a:cubicBezTo>
                  <a:cubicBezTo>
                    <a:pt x="363" y="189"/>
                    <a:pt x="361" y="236"/>
                    <a:pt x="353" y="282"/>
                  </a:cubicBezTo>
                  <a:cubicBezTo>
                    <a:pt x="350" y="297"/>
                    <a:pt x="342" y="307"/>
                    <a:pt x="328" y="312"/>
                  </a:cubicBezTo>
                  <a:cubicBezTo>
                    <a:pt x="312" y="317"/>
                    <a:pt x="297" y="321"/>
                    <a:pt x="281" y="327"/>
                  </a:cubicBezTo>
                  <a:cubicBezTo>
                    <a:pt x="250" y="338"/>
                    <a:pt x="218" y="350"/>
                    <a:pt x="184" y="352"/>
                  </a:cubicBezTo>
                  <a:cubicBezTo>
                    <a:pt x="159" y="353"/>
                    <a:pt x="136" y="370"/>
                    <a:pt x="129" y="394"/>
                  </a:cubicBezTo>
                  <a:cubicBezTo>
                    <a:pt x="128" y="401"/>
                    <a:pt x="127" y="409"/>
                    <a:pt x="129" y="415"/>
                  </a:cubicBezTo>
                  <a:cubicBezTo>
                    <a:pt x="135" y="432"/>
                    <a:pt x="141" y="448"/>
                    <a:pt x="148" y="464"/>
                  </a:cubicBezTo>
                  <a:cubicBezTo>
                    <a:pt x="150" y="467"/>
                    <a:pt x="153" y="469"/>
                    <a:pt x="156" y="471"/>
                  </a:cubicBezTo>
                  <a:cubicBezTo>
                    <a:pt x="172" y="480"/>
                    <a:pt x="190" y="483"/>
                    <a:pt x="208" y="481"/>
                  </a:cubicBezTo>
                  <a:cubicBezTo>
                    <a:pt x="229" y="478"/>
                    <a:pt x="249" y="474"/>
                    <a:pt x="270" y="471"/>
                  </a:cubicBezTo>
                  <a:cubicBezTo>
                    <a:pt x="280" y="469"/>
                    <a:pt x="297" y="463"/>
                    <a:pt x="309" y="460"/>
                  </a:cubicBezTo>
                  <a:cubicBezTo>
                    <a:pt x="307" y="467"/>
                    <a:pt x="289" y="513"/>
                    <a:pt x="271" y="549"/>
                  </a:cubicBezTo>
                  <a:cubicBezTo>
                    <a:pt x="246" y="599"/>
                    <a:pt x="218" y="650"/>
                    <a:pt x="151" y="723"/>
                  </a:cubicBezTo>
                  <a:cubicBezTo>
                    <a:pt x="76" y="807"/>
                    <a:pt x="11" y="826"/>
                    <a:pt x="1" y="836"/>
                  </a:cubicBezTo>
                  <a:cubicBezTo>
                    <a:pt x="0" y="837"/>
                    <a:pt x="4" y="838"/>
                    <a:pt x="11" y="840"/>
                  </a:cubicBezTo>
                  <a:cubicBezTo>
                    <a:pt x="21" y="841"/>
                    <a:pt x="54" y="843"/>
                    <a:pt x="58" y="843"/>
                  </a:cubicBezTo>
                  <a:cubicBezTo>
                    <a:pt x="74" y="843"/>
                    <a:pt x="93" y="845"/>
                    <a:pt x="108" y="840"/>
                  </a:cubicBezTo>
                  <a:cubicBezTo>
                    <a:pt x="129" y="833"/>
                    <a:pt x="203" y="791"/>
                    <a:pt x="240" y="757"/>
                  </a:cubicBezTo>
                  <a:cubicBezTo>
                    <a:pt x="264" y="734"/>
                    <a:pt x="294" y="700"/>
                    <a:pt x="299" y="693"/>
                  </a:cubicBezTo>
                  <a:cubicBezTo>
                    <a:pt x="319" y="664"/>
                    <a:pt x="338" y="635"/>
                    <a:pt x="357" y="606"/>
                  </a:cubicBezTo>
                  <a:cubicBezTo>
                    <a:pt x="363" y="596"/>
                    <a:pt x="366" y="596"/>
                    <a:pt x="371" y="606"/>
                  </a:cubicBezTo>
                  <a:cubicBezTo>
                    <a:pt x="386" y="633"/>
                    <a:pt x="400" y="661"/>
                    <a:pt x="414" y="689"/>
                  </a:cubicBezTo>
                  <a:cubicBezTo>
                    <a:pt x="425" y="711"/>
                    <a:pt x="436" y="734"/>
                    <a:pt x="448" y="757"/>
                  </a:cubicBezTo>
                  <a:cubicBezTo>
                    <a:pt x="457" y="773"/>
                    <a:pt x="468" y="787"/>
                    <a:pt x="475" y="804"/>
                  </a:cubicBezTo>
                  <a:cubicBezTo>
                    <a:pt x="485" y="827"/>
                    <a:pt x="501" y="842"/>
                    <a:pt x="521" y="853"/>
                  </a:cubicBezTo>
                  <a:cubicBezTo>
                    <a:pt x="537" y="861"/>
                    <a:pt x="554" y="866"/>
                    <a:pt x="571" y="871"/>
                  </a:cubicBezTo>
                  <a:cubicBezTo>
                    <a:pt x="586" y="876"/>
                    <a:pt x="601" y="881"/>
                    <a:pt x="616" y="883"/>
                  </a:cubicBezTo>
                  <a:cubicBezTo>
                    <a:pt x="630" y="885"/>
                    <a:pt x="635" y="885"/>
                    <a:pt x="645" y="885"/>
                  </a:cubicBezTo>
                  <a:cubicBezTo>
                    <a:pt x="662" y="886"/>
                    <a:pt x="693" y="886"/>
                    <a:pt x="698" y="880"/>
                  </a:cubicBezTo>
                  <a:cubicBezTo>
                    <a:pt x="706" y="871"/>
                    <a:pt x="707" y="869"/>
                    <a:pt x="710" y="865"/>
                  </a:cubicBezTo>
                  <a:cubicBezTo>
                    <a:pt x="713" y="861"/>
                    <a:pt x="720" y="855"/>
                    <a:pt x="725" y="849"/>
                  </a:cubicBezTo>
                  <a:cubicBezTo>
                    <a:pt x="730" y="844"/>
                    <a:pt x="733" y="838"/>
                    <a:pt x="738" y="830"/>
                  </a:cubicBezTo>
                  <a:cubicBezTo>
                    <a:pt x="745" y="816"/>
                    <a:pt x="749" y="808"/>
                    <a:pt x="747" y="807"/>
                  </a:cubicBezTo>
                  <a:cubicBezTo>
                    <a:pt x="746" y="805"/>
                    <a:pt x="728" y="801"/>
                    <a:pt x="687" y="778"/>
                  </a:cubicBezTo>
                  <a:close/>
                </a:path>
              </a:pathLst>
            </a:custGeom>
            <a:grpFill/>
            <a:ln>
              <a:noFill/>
            </a:ln>
          </p:spPr>
          <p:txBody>
            <a:bodyPr vert="horz" wrap="square" lIns="91440" tIns="45720" rIns="91440" bIns="45720" numCol="1" anchor="t" anchorCtr="0" compatLnSpc="1"/>
            <a:lstStyle/>
            <a:p>
              <a:endParaRPr lang="zh-CN" altLang="en-US"/>
            </a:p>
          </p:txBody>
        </p:sp>
        <p:sp>
          <p:nvSpPr>
            <p:cNvPr id="7" name="Freeform 6"/>
            <p:cNvSpPr/>
            <p:nvPr/>
          </p:nvSpPr>
          <p:spPr bwMode="auto">
            <a:xfrm>
              <a:off x="-431800" y="-979488"/>
              <a:ext cx="579438" cy="877888"/>
            </a:xfrm>
            <a:custGeom>
              <a:avLst/>
              <a:gdLst>
                <a:gd name="T0" fmla="*/ 420 w 758"/>
                <a:gd name="T1" fmla="*/ 385 h 1147"/>
                <a:gd name="T2" fmla="*/ 338 w 758"/>
                <a:gd name="T3" fmla="*/ 398 h 1147"/>
                <a:gd name="T4" fmla="*/ 405 w 758"/>
                <a:gd name="T5" fmla="*/ 284 h 1147"/>
                <a:gd name="T6" fmla="*/ 486 w 758"/>
                <a:gd name="T7" fmla="*/ 260 h 1147"/>
                <a:gd name="T8" fmla="*/ 545 w 758"/>
                <a:gd name="T9" fmla="*/ 194 h 1147"/>
                <a:gd name="T10" fmla="*/ 513 w 758"/>
                <a:gd name="T11" fmla="*/ 146 h 1147"/>
                <a:gd name="T12" fmla="*/ 463 w 758"/>
                <a:gd name="T13" fmla="*/ 150 h 1147"/>
                <a:gd name="T14" fmla="*/ 455 w 758"/>
                <a:gd name="T15" fmla="*/ 68 h 1147"/>
                <a:gd name="T16" fmla="*/ 316 w 758"/>
                <a:gd name="T17" fmla="*/ 53 h 1147"/>
                <a:gd name="T18" fmla="*/ 299 w 758"/>
                <a:gd name="T19" fmla="*/ 185 h 1147"/>
                <a:gd name="T20" fmla="*/ 266 w 758"/>
                <a:gd name="T21" fmla="*/ 226 h 1147"/>
                <a:gd name="T22" fmla="*/ 179 w 758"/>
                <a:gd name="T23" fmla="*/ 279 h 1147"/>
                <a:gd name="T24" fmla="*/ 226 w 758"/>
                <a:gd name="T25" fmla="*/ 377 h 1147"/>
                <a:gd name="T26" fmla="*/ 118 w 758"/>
                <a:gd name="T27" fmla="*/ 531 h 1147"/>
                <a:gd name="T28" fmla="*/ 85 w 758"/>
                <a:gd name="T29" fmla="*/ 540 h 1147"/>
                <a:gd name="T30" fmla="*/ 3 w 758"/>
                <a:gd name="T31" fmla="*/ 692 h 1147"/>
                <a:gd name="T32" fmla="*/ 11 w 758"/>
                <a:gd name="T33" fmla="*/ 948 h 1147"/>
                <a:gd name="T34" fmla="*/ 57 w 758"/>
                <a:gd name="T35" fmla="*/ 1008 h 1147"/>
                <a:gd name="T36" fmla="*/ 105 w 758"/>
                <a:gd name="T37" fmla="*/ 1016 h 1147"/>
                <a:gd name="T38" fmla="*/ 132 w 758"/>
                <a:gd name="T39" fmla="*/ 912 h 1147"/>
                <a:gd name="T40" fmla="*/ 112 w 758"/>
                <a:gd name="T41" fmla="*/ 731 h 1147"/>
                <a:gd name="T42" fmla="*/ 143 w 758"/>
                <a:gd name="T43" fmla="*/ 630 h 1147"/>
                <a:gd name="T44" fmla="*/ 207 w 758"/>
                <a:gd name="T45" fmla="*/ 605 h 1147"/>
                <a:gd name="T46" fmla="*/ 304 w 758"/>
                <a:gd name="T47" fmla="*/ 522 h 1147"/>
                <a:gd name="T48" fmla="*/ 305 w 758"/>
                <a:gd name="T49" fmla="*/ 522 h 1147"/>
                <a:gd name="T50" fmla="*/ 350 w 758"/>
                <a:gd name="T51" fmla="*/ 484 h 1147"/>
                <a:gd name="T52" fmla="*/ 616 w 758"/>
                <a:gd name="T53" fmla="*/ 436 h 1147"/>
                <a:gd name="T54" fmla="*/ 675 w 758"/>
                <a:gd name="T55" fmla="*/ 634 h 1147"/>
                <a:gd name="T56" fmla="*/ 608 w 758"/>
                <a:gd name="T57" fmla="*/ 826 h 1147"/>
                <a:gd name="T58" fmla="*/ 526 w 758"/>
                <a:gd name="T59" fmla="*/ 921 h 1147"/>
                <a:gd name="T60" fmla="*/ 422 w 758"/>
                <a:gd name="T61" fmla="*/ 878 h 1147"/>
                <a:gd name="T62" fmla="*/ 457 w 758"/>
                <a:gd name="T63" fmla="*/ 803 h 1147"/>
                <a:gd name="T64" fmla="*/ 446 w 758"/>
                <a:gd name="T65" fmla="*/ 741 h 1147"/>
                <a:gd name="T66" fmla="*/ 391 w 758"/>
                <a:gd name="T67" fmla="*/ 750 h 1147"/>
                <a:gd name="T68" fmla="*/ 382 w 758"/>
                <a:gd name="T69" fmla="*/ 743 h 1147"/>
                <a:gd name="T70" fmla="*/ 481 w 758"/>
                <a:gd name="T71" fmla="*/ 641 h 1147"/>
                <a:gd name="T72" fmla="*/ 459 w 758"/>
                <a:gd name="T73" fmla="*/ 580 h 1147"/>
                <a:gd name="T74" fmla="*/ 446 w 758"/>
                <a:gd name="T75" fmla="*/ 457 h 1147"/>
                <a:gd name="T76" fmla="*/ 412 w 758"/>
                <a:gd name="T77" fmla="*/ 487 h 1147"/>
                <a:gd name="T78" fmla="*/ 360 w 758"/>
                <a:gd name="T79" fmla="*/ 557 h 1147"/>
                <a:gd name="T80" fmla="*/ 342 w 758"/>
                <a:gd name="T81" fmla="*/ 531 h 1147"/>
                <a:gd name="T82" fmla="*/ 305 w 758"/>
                <a:gd name="T83" fmla="*/ 522 h 1147"/>
                <a:gd name="T84" fmla="*/ 304 w 758"/>
                <a:gd name="T85" fmla="*/ 522 h 1147"/>
                <a:gd name="T86" fmla="*/ 281 w 758"/>
                <a:gd name="T87" fmla="*/ 579 h 1147"/>
                <a:gd name="T88" fmla="*/ 300 w 758"/>
                <a:gd name="T89" fmla="*/ 633 h 1147"/>
                <a:gd name="T90" fmla="*/ 244 w 758"/>
                <a:gd name="T91" fmla="*/ 741 h 1147"/>
                <a:gd name="T92" fmla="*/ 293 w 758"/>
                <a:gd name="T93" fmla="*/ 759 h 1147"/>
                <a:gd name="T94" fmla="*/ 235 w 758"/>
                <a:gd name="T95" fmla="*/ 838 h 1147"/>
                <a:gd name="T96" fmla="*/ 241 w 758"/>
                <a:gd name="T97" fmla="*/ 869 h 1147"/>
                <a:gd name="T98" fmla="*/ 291 w 758"/>
                <a:gd name="T99" fmla="*/ 879 h 1147"/>
                <a:gd name="T100" fmla="*/ 368 w 758"/>
                <a:gd name="T101" fmla="*/ 873 h 1147"/>
                <a:gd name="T102" fmla="*/ 366 w 758"/>
                <a:gd name="T103" fmla="*/ 1104 h 1147"/>
                <a:gd name="T104" fmla="*/ 374 w 758"/>
                <a:gd name="T105" fmla="*/ 1146 h 1147"/>
                <a:gd name="T106" fmla="*/ 393 w 758"/>
                <a:gd name="T107" fmla="*/ 1119 h 1147"/>
                <a:gd name="T108" fmla="*/ 411 w 758"/>
                <a:gd name="T109" fmla="*/ 958 h 1147"/>
                <a:gd name="T110" fmla="*/ 430 w 758"/>
                <a:gd name="T111" fmla="*/ 908 h 1147"/>
                <a:gd name="T112" fmla="*/ 459 w 758"/>
                <a:gd name="T113" fmla="*/ 934 h 1147"/>
                <a:gd name="T114" fmla="*/ 454 w 758"/>
                <a:gd name="T115" fmla="*/ 957 h 1147"/>
                <a:gd name="T116" fmla="*/ 504 w 758"/>
                <a:gd name="T117" fmla="*/ 1010 h 1147"/>
                <a:gd name="T118" fmla="*/ 625 w 758"/>
                <a:gd name="T119" fmla="*/ 944 h 1147"/>
                <a:gd name="T120" fmla="*/ 711 w 758"/>
                <a:gd name="T121" fmla="*/ 756 h 1147"/>
                <a:gd name="T122" fmla="*/ 750 w 758"/>
                <a:gd name="T123" fmla="*/ 597 h 1147"/>
                <a:gd name="T124" fmla="*/ 740 w 758"/>
                <a:gd name="T125" fmla="*/ 454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8" h="1147">
                  <a:moveTo>
                    <a:pt x="652" y="374"/>
                  </a:moveTo>
                  <a:cubicBezTo>
                    <a:pt x="574" y="351"/>
                    <a:pt x="496" y="358"/>
                    <a:pt x="420" y="385"/>
                  </a:cubicBezTo>
                  <a:cubicBezTo>
                    <a:pt x="396" y="394"/>
                    <a:pt x="373" y="401"/>
                    <a:pt x="349" y="409"/>
                  </a:cubicBezTo>
                  <a:cubicBezTo>
                    <a:pt x="338" y="412"/>
                    <a:pt x="335" y="409"/>
                    <a:pt x="338" y="398"/>
                  </a:cubicBezTo>
                  <a:cubicBezTo>
                    <a:pt x="341" y="388"/>
                    <a:pt x="344" y="378"/>
                    <a:pt x="347" y="368"/>
                  </a:cubicBezTo>
                  <a:cubicBezTo>
                    <a:pt x="355" y="332"/>
                    <a:pt x="379" y="306"/>
                    <a:pt x="405" y="284"/>
                  </a:cubicBezTo>
                  <a:cubicBezTo>
                    <a:pt x="416" y="274"/>
                    <a:pt x="432" y="269"/>
                    <a:pt x="447" y="265"/>
                  </a:cubicBezTo>
                  <a:cubicBezTo>
                    <a:pt x="459" y="262"/>
                    <a:pt x="474" y="264"/>
                    <a:pt x="486" y="260"/>
                  </a:cubicBezTo>
                  <a:cubicBezTo>
                    <a:pt x="504" y="253"/>
                    <a:pt x="523" y="252"/>
                    <a:pt x="534" y="232"/>
                  </a:cubicBezTo>
                  <a:cubicBezTo>
                    <a:pt x="541" y="220"/>
                    <a:pt x="545" y="208"/>
                    <a:pt x="545" y="194"/>
                  </a:cubicBezTo>
                  <a:cubicBezTo>
                    <a:pt x="544" y="183"/>
                    <a:pt x="541" y="172"/>
                    <a:pt x="534" y="165"/>
                  </a:cubicBezTo>
                  <a:cubicBezTo>
                    <a:pt x="527" y="158"/>
                    <a:pt x="523" y="151"/>
                    <a:pt x="513" y="146"/>
                  </a:cubicBezTo>
                  <a:cubicBezTo>
                    <a:pt x="504" y="140"/>
                    <a:pt x="498" y="147"/>
                    <a:pt x="485" y="148"/>
                  </a:cubicBezTo>
                  <a:cubicBezTo>
                    <a:pt x="479" y="149"/>
                    <a:pt x="469" y="151"/>
                    <a:pt x="463" y="150"/>
                  </a:cubicBezTo>
                  <a:cubicBezTo>
                    <a:pt x="449" y="150"/>
                    <a:pt x="464" y="135"/>
                    <a:pt x="465" y="120"/>
                  </a:cubicBezTo>
                  <a:cubicBezTo>
                    <a:pt x="465" y="102"/>
                    <a:pt x="464" y="85"/>
                    <a:pt x="455" y="68"/>
                  </a:cubicBezTo>
                  <a:cubicBezTo>
                    <a:pt x="432" y="29"/>
                    <a:pt x="405" y="1"/>
                    <a:pt x="356" y="0"/>
                  </a:cubicBezTo>
                  <a:cubicBezTo>
                    <a:pt x="328" y="0"/>
                    <a:pt x="308" y="32"/>
                    <a:pt x="316" y="53"/>
                  </a:cubicBezTo>
                  <a:cubicBezTo>
                    <a:pt x="323" y="70"/>
                    <a:pt x="324" y="88"/>
                    <a:pt x="321" y="105"/>
                  </a:cubicBezTo>
                  <a:cubicBezTo>
                    <a:pt x="315" y="132"/>
                    <a:pt x="307" y="159"/>
                    <a:pt x="299" y="185"/>
                  </a:cubicBezTo>
                  <a:cubicBezTo>
                    <a:pt x="295" y="197"/>
                    <a:pt x="295" y="210"/>
                    <a:pt x="282" y="217"/>
                  </a:cubicBezTo>
                  <a:cubicBezTo>
                    <a:pt x="276" y="220"/>
                    <a:pt x="271" y="224"/>
                    <a:pt x="266" y="226"/>
                  </a:cubicBezTo>
                  <a:cubicBezTo>
                    <a:pt x="251" y="235"/>
                    <a:pt x="236" y="245"/>
                    <a:pt x="217" y="249"/>
                  </a:cubicBezTo>
                  <a:cubicBezTo>
                    <a:pt x="201" y="253"/>
                    <a:pt x="185" y="260"/>
                    <a:pt x="179" y="279"/>
                  </a:cubicBezTo>
                  <a:cubicBezTo>
                    <a:pt x="170" y="305"/>
                    <a:pt x="191" y="350"/>
                    <a:pt x="217" y="360"/>
                  </a:cubicBezTo>
                  <a:cubicBezTo>
                    <a:pt x="226" y="363"/>
                    <a:pt x="230" y="368"/>
                    <a:pt x="226" y="377"/>
                  </a:cubicBezTo>
                  <a:cubicBezTo>
                    <a:pt x="212" y="404"/>
                    <a:pt x="198" y="432"/>
                    <a:pt x="183" y="460"/>
                  </a:cubicBezTo>
                  <a:cubicBezTo>
                    <a:pt x="168" y="489"/>
                    <a:pt x="141" y="508"/>
                    <a:pt x="118" y="531"/>
                  </a:cubicBezTo>
                  <a:cubicBezTo>
                    <a:pt x="116" y="532"/>
                    <a:pt x="112" y="534"/>
                    <a:pt x="110" y="534"/>
                  </a:cubicBezTo>
                  <a:cubicBezTo>
                    <a:pt x="100" y="530"/>
                    <a:pt x="93" y="536"/>
                    <a:pt x="85" y="540"/>
                  </a:cubicBezTo>
                  <a:cubicBezTo>
                    <a:pt x="56" y="557"/>
                    <a:pt x="35" y="582"/>
                    <a:pt x="20" y="610"/>
                  </a:cubicBezTo>
                  <a:cubicBezTo>
                    <a:pt x="6" y="635"/>
                    <a:pt x="4" y="664"/>
                    <a:pt x="3" y="692"/>
                  </a:cubicBezTo>
                  <a:cubicBezTo>
                    <a:pt x="2" y="736"/>
                    <a:pt x="0" y="779"/>
                    <a:pt x="2" y="823"/>
                  </a:cubicBezTo>
                  <a:cubicBezTo>
                    <a:pt x="3" y="865"/>
                    <a:pt x="7" y="906"/>
                    <a:pt x="11" y="948"/>
                  </a:cubicBezTo>
                  <a:cubicBezTo>
                    <a:pt x="11" y="952"/>
                    <a:pt x="13" y="957"/>
                    <a:pt x="16" y="960"/>
                  </a:cubicBezTo>
                  <a:cubicBezTo>
                    <a:pt x="29" y="977"/>
                    <a:pt x="43" y="992"/>
                    <a:pt x="57" y="1008"/>
                  </a:cubicBezTo>
                  <a:cubicBezTo>
                    <a:pt x="59" y="1010"/>
                    <a:pt x="63" y="1011"/>
                    <a:pt x="65" y="1011"/>
                  </a:cubicBezTo>
                  <a:cubicBezTo>
                    <a:pt x="78" y="1013"/>
                    <a:pt x="92" y="1015"/>
                    <a:pt x="105" y="1016"/>
                  </a:cubicBezTo>
                  <a:cubicBezTo>
                    <a:pt x="119" y="1018"/>
                    <a:pt x="126" y="1013"/>
                    <a:pt x="129" y="1002"/>
                  </a:cubicBezTo>
                  <a:cubicBezTo>
                    <a:pt x="136" y="973"/>
                    <a:pt x="140" y="943"/>
                    <a:pt x="132" y="912"/>
                  </a:cubicBezTo>
                  <a:cubicBezTo>
                    <a:pt x="127" y="894"/>
                    <a:pt x="121" y="876"/>
                    <a:pt x="119" y="857"/>
                  </a:cubicBezTo>
                  <a:cubicBezTo>
                    <a:pt x="115" y="815"/>
                    <a:pt x="114" y="773"/>
                    <a:pt x="112" y="731"/>
                  </a:cubicBezTo>
                  <a:cubicBezTo>
                    <a:pt x="110" y="704"/>
                    <a:pt x="110" y="678"/>
                    <a:pt x="109" y="652"/>
                  </a:cubicBezTo>
                  <a:cubicBezTo>
                    <a:pt x="109" y="630"/>
                    <a:pt x="124" y="626"/>
                    <a:pt x="143" y="630"/>
                  </a:cubicBezTo>
                  <a:cubicBezTo>
                    <a:pt x="150" y="632"/>
                    <a:pt x="158" y="634"/>
                    <a:pt x="163" y="631"/>
                  </a:cubicBezTo>
                  <a:cubicBezTo>
                    <a:pt x="178" y="624"/>
                    <a:pt x="194" y="616"/>
                    <a:pt x="207" y="605"/>
                  </a:cubicBezTo>
                  <a:cubicBezTo>
                    <a:pt x="226" y="589"/>
                    <a:pt x="244" y="570"/>
                    <a:pt x="263" y="553"/>
                  </a:cubicBezTo>
                  <a:cubicBezTo>
                    <a:pt x="276" y="542"/>
                    <a:pt x="290" y="533"/>
                    <a:pt x="304" y="522"/>
                  </a:cubicBezTo>
                  <a:cubicBezTo>
                    <a:pt x="304" y="522"/>
                    <a:pt x="304" y="522"/>
                    <a:pt x="304" y="522"/>
                  </a:cubicBezTo>
                  <a:cubicBezTo>
                    <a:pt x="305" y="522"/>
                    <a:pt x="305" y="522"/>
                    <a:pt x="305" y="522"/>
                  </a:cubicBezTo>
                  <a:cubicBezTo>
                    <a:pt x="313" y="514"/>
                    <a:pt x="320" y="506"/>
                    <a:pt x="328" y="499"/>
                  </a:cubicBezTo>
                  <a:cubicBezTo>
                    <a:pt x="335" y="494"/>
                    <a:pt x="342" y="488"/>
                    <a:pt x="350" y="484"/>
                  </a:cubicBezTo>
                  <a:cubicBezTo>
                    <a:pt x="376" y="472"/>
                    <a:pt x="402" y="458"/>
                    <a:pt x="430" y="448"/>
                  </a:cubicBezTo>
                  <a:cubicBezTo>
                    <a:pt x="491" y="428"/>
                    <a:pt x="552" y="416"/>
                    <a:pt x="616" y="436"/>
                  </a:cubicBezTo>
                  <a:cubicBezTo>
                    <a:pt x="668" y="453"/>
                    <a:pt x="689" y="491"/>
                    <a:pt x="686" y="547"/>
                  </a:cubicBezTo>
                  <a:cubicBezTo>
                    <a:pt x="684" y="576"/>
                    <a:pt x="680" y="605"/>
                    <a:pt x="675" y="634"/>
                  </a:cubicBezTo>
                  <a:cubicBezTo>
                    <a:pt x="672" y="650"/>
                    <a:pt x="665" y="665"/>
                    <a:pt x="660" y="681"/>
                  </a:cubicBezTo>
                  <a:cubicBezTo>
                    <a:pt x="644" y="730"/>
                    <a:pt x="631" y="780"/>
                    <a:pt x="608" y="826"/>
                  </a:cubicBezTo>
                  <a:cubicBezTo>
                    <a:pt x="593" y="856"/>
                    <a:pt x="576" y="885"/>
                    <a:pt x="554" y="910"/>
                  </a:cubicBezTo>
                  <a:cubicBezTo>
                    <a:pt x="546" y="919"/>
                    <a:pt x="538" y="921"/>
                    <a:pt x="526" y="921"/>
                  </a:cubicBezTo>
                  <a:cubicBezTo>
                    <a:pt x="491" y="920"/>
                    <a:pt x="459" y="907"/>
                    <a:pt x="427" y="894"/>
                  </a:cubicBezTo>
                  <a:cubicBezTo>
                    <a:pt x="419" y="891"/>
                    <a:pt x="421" y="885"/>
                    <a:pt x="422" y="878"/>
                  </a:cubicBezTo>
                  <a:cubicBezTo>
                    <a:pt x="424" y="861"/>
                    <a:pt x="432" y="846"/>
                    <a:pt x="440" y="831"/>
                  </a:cubicBezTo>
                  <a:cubicBezTo>
                    <a:pt x="445" y="821"/>
                    <a:pt x="451" y="812"/>
                    <a:pt x="457" y="803"/>
                  </a:cubicBezTo>
                  <a:cubicBezTo>
                    <a:pt x="463" y="794"/>
                    <a:pt x="463" y="785"/>
                    <a:pt x="460" y="776"/>
                  </a:cubicBezTo>
                  <a:cubicBezTo>
                    <a:pt x="455" y="764"/>
                    <a:pt x="451" y="753"/>
                    <a:pt x="446" y="741"/>
                  </a:cubicBezTo>
                  <a:cubicBezTo>
                    <a:pt x="442" y="730"/>
                    <a:pt x="414" y="725"/>
                    <a:pt x="405" y="733"/>
                  </a:cubicBezTo>
                  <a:cubicBezTo>
                    <a:pt x="400" y="738"/>
                    <a:pt x="396" y="745"/>
                    <a:pt x="391" y="750"/>
                  </a:cubicBezTo>
                  <a:cubicBezTo>
                    <a:pt x="388" y="752"/>
                    <a:pt x="383" y="752"/>
                    <a:pt x="379" y="753"/>
                  </a:cubicBezTo>
                  <a:cubicBezTo>
                    <a:pt x="380" y="750"/>
                    <a:pt x="380" y="745"/>
                    <a:pt x="382" y="743"/>
                  </a:cubicBezTo>
                  <a:cubicBezTo>
                    <a:pt x="407" y="719"/>
                    <a:pt x="431" y="693"/>
                    <a:pt x="461" y="675"/>
                  </a:cubicBezTo>
                  <a:cubicBezTo>
                    <a:pt x="473" y="667"/>
                    <a:pt x="481" y="657"/>
                    <a:pt x="481" y="641"/>
                  </a:cubicBezTo>
                  <a:cubicBezTo>
                    <a:pt x="481" y="622"/>
                    <a:pt x="481" y="603"/>
                    <a:pt x="459" y="594"/>
                  </a:cubicBezTo>
                  <a:cubicBezTo>
                    <a:pt x="452" y="590"/>
                    <a:pt x="456" y="585"/>
                    <a:pt x="459" y="580"/>
                  </a:cubicBezTo>
                  <a:cubicBezTo>
                    <a:pt x="471" y="561"/>
                    <a:pt x="485" y="543"/>
                    <a:pt x="488" y="519"/>
                  </a:cubicBezTo>
                  <a:cubicBezTo>
                    <a:pt x="490" y="496"/>
                    <a:pt x="469" y="462"/>
                    <a:pt x="446" y="457"/>
                  </a:cubicBezTo>
                  <a:cubicBezTo>
                    <a:pt x="442" y="456"/>
                    <a:pt x="436" y="457"/>
                    <a:pt x="434" y="460"/>
                  </a:cubicBezTo>
                  <a:cubicBezTo>
                    <a:pt x="426" y="468"/>
                    <a:pt x="416" y="476"/>
                    <a:pt x="412" y="487"/>
                  </a:cubicBezTo>
                  <a:cubicBezTo>
                    <a:pt x="403" y="509"/>
                    <a:pt x="392" y="530"/>
                    <a:pt x="375" y="547"/>
                  </a:cubicBezTo>
                  <a:cubicBezTo>
                    <a:pt x="371" y="552"/>
                    <a:pt x="361" y="559"/>
                    <a:pt x="360" y="557"/>
                  </a:cubicBezTo>
                  <a:cubicBezTo>
                    <a:pt x="353" y="551"/>
                    <a:pt x="347" y="543"/>
                    <a:pt x="342" y="536"/>
                  </a:cubicBezTo>
                  <a:cubicBezTo>
                    <a:pt x="341" y="535"/>
                    <a:pt x="342" y="533"/>
                    <a:pt x="342" y="531"/>
                  </a:cubicBezTo>
                  <a:cubicBezTo>
                    <a:pt x="341" y="518"/>
                    <a:pt x="332" y="513"/>
                    <a:pt x="319" y="517"/>
                  </a:cubicBezTo>
                  <a:cubicBezTo>
                    <a:pt x="315" y="519"/>
                    <a:pt x="310" y="520"/>
                    <a:pt x="305" y="522"/>
                  </a:cubicBezTo>
                  <a:cubicBezTo>
                    <a:pt x="305" y="522"/>
                    <a:pt x="305" y="522"/>
                    <a:pt x="305" y="522"/>
                  </a:cubicBezTo>
                  <a:cubicBezTo>
                    <a:pt x="304" y="522"/>
                    <a:pt x="304" y="522"/>
                    <a:pt x="304" y="522"/>
                  </a:cubicBezTo>
                  <a:cubicBezTo>
                    <a:pt x="297" y="533"/>
                    <a:pt x="289" y="544"/>
                    <a:pt x="284" y="555"/>
                  </a:cubicBezTo>
                  <a:cubicBezTo>
                    <a:pt x="280" y="562"/>
                    <a:pt x="278" y="572"/>
                    <a:pt x="281" y="579"/>
                  </a:cubicBezTo>
                  <a:cubicBezTo>
                    <a:pt x="285" y="591"/>
                    <a:pt x="292" y="601"/>
                    <a:pt x="299" y="611"/>
                  </a:cubicBezTo>
                  <a:cubicBezTo>
                    <a:pt x="306" y="619"/>
                    <a:pt x="306" y="625"/>
                    <a:pt x="300" y="633"/>
                  </a:cubicBezTo>
                  <a:cubicBezTo>
                    <a:pt x="281" y="658"/>
                    <a:pt x="262" y="682"/>
                    <a:pt x="243" y="707"/>
                  </a:cubicBezTo>
                  <a:cubicBezTo>
                    <a:pt x="235" y="718"/>
                    <a:pt x="235" y="732"/>
                    <a:pt x="244" y="741"/>
                  </a:cubicBezTo>
                  <a:cubicBezTo>
                    <a:pt x="254" y="751"/>
                    <a:pt x="266" y="761"/>
                    <a:pt x="282" y="758"/>
                  </a:cubicBezTo>
                  <a:cubicBezTo>
                    <a:pt x="285" y="758"/>
                    <a:pt x="288" y="759"/>
                    <a:pt x="293" y="759"/>
                  </a:cubicBezTo>
                  <a:cubicBezTo>
                    <a:pt x="289" y="765"/>
                    <a:pt x="287" y="770"/>
                    <a:pt x="283" y="774"/>
                  </a:cubicBezTo>
                  <a:cubicBezTo>
                    <a:pt x="267" y="796"/>
                    <a:pt x="251" y="817"/>
                    <a:pt x="235" y="838"/>
                  </a:cubicBezTo>
                  <a:cubicBezTo>
                    <a:pt x="232" y="842"/>
                    <a:pt x="230" y="848"/>
                    <a:pt x="231" y="852"/>
                  </a:cubicBezTo>
                  <a:cubicBezTo>
                    <a:pt x="233" y="859"/>
                    <a:pt x="238" y="866"/>
                    <a:pt x="241" y="869"/>
                  </a:cubicBezTo>
                  <a:cubicBezTo>
                    <a:pt x="244" y="874"/>
                    <a:pt x="251" y="883"/>
                    <a:pt x="256" y="883"/>
                  </a:cubicBezTo>
                  <a:cubicBezTo>
                    <a:pt x="268" y="885"/>
                    <a:pt x="280" y="882"/>
                    <a:pt x="291" y="879"/>
                  </a:cubicBezTo>
                  <a:cubicBezTo>
                    <a:pt x="318" y="871"/>
                    <a:pt x="326" y="867"/>
                    <a:pt x="352" y="860"/>
                  </a:cubicBezTo>
                  <a:cubicBezTo>
                    <a:pt x="367" y="856"/>
                    <a:pt x="369" y="857"/>
                    <a:pt x="368" y="873"/>
                  </a:cubicBezTo>
                  <a:cubicBezTo>
                    <a:pt x="366" y="898"/>
                    <a:pt x="364" y="924"/>
                    <a:pt x="363" y="949"/>
                  </a:cubicBezTo>
                  <a:cubicBezTo>
                    <a:pt x="361" y="1002"/>
                    <a:pt x="363" y="1053"/>
                    <a:pt x="366" y="1104"/>
                  </a:cubicBezTo>
                  <a:cubicBezTo>
                    <a:pt x="366" y="1115"/>
                    <a:pt x="366" y="1127"/>
                    <a:pt x="368" y="1138"/>
                  </a:cubicBezTo>
                  <a:cubicBezTo>
                    <a:pt x="368" y="1141"/>
                    <a:pt x="371" y="1146"/>
                    <a:pt x="374" y="1146"/>
                  </a:cubicBezTo>
                  <a:cubicBezTo>
                    <a:pt x="377" y="1147"/>
                    <a:pt x="382" y="1144"/>
                    <a:pt x="384" y="1141"/>
                  </a:cubicBezTo>
                  <a:cubicBezTo>
                    <a:pt x="388" y="1135"/>
                    <a:pt x="392" y="1127"/>
                    <a:pt x="393" y="1119"/>
                  </a:cubicBezTo>
                  <a:cubicBezTo>
                    <a:pt x="396" y="1092"/>
                    <a:pt x="402" y="1002"/>
                    <a:pt x="404" y="985"/>
                  </a:cubicBezTo>
                  <a:cubicBezTo>
                    <a:pt x="405" y="976"/>
                    <a:pt x="409" y="967"/>
                    <a:pt x="411" y="958"/>
                  </a:cubicBezTo>
                  <a:cubicBezTo>
                    <a:pt x="413" y="943"/>
                    <a:pt x="415" y="928"/>
                    <a:pt x="418" y="913"/>
                  </a:cubicBezTo>
                  <a:cubicBezTo>
                    <a:pt x="419" y="904"/>
                    <a:pt x="424" y="904"/>
                    <a:pt x="430" y="908"/>
                  </a:cubicBezTo>
                  <a:cubicBezTo>
                    <a:pt x="440" y="916"/>
                    <a:pt x="443" y="919"/>
                    <a:pt x="453" y="925"/>
                  </a:cubicBezTo>
                  <a:cubicBezTo>
                    <a:pt x="459" y="929"/>
                    <a:pt x="462" y="926"/>
                    <a:pt x="459" y="934"/>
                  </a:cubicBezTo>
                  <a:cubicBezTo>
                    <a:pt x="458" y="939"/>
                    <a:pt x="454" y="936"/>
                    <a:pt x="450" y="938"/>
                  </a:cubicBezTo>
                  <a:cubicBezTo>
                    <a:pt x="448" y="940"/>
                    <a:pt x="458" y="957"/>
                    <a:pt x="454" y="957"/>
                  </a:cubicBezTo>
                  <a:cubicBezTo>
                    <a:pt x="446" y="957"/>
                    <a:pt x="444" y="962"/>
                    <a:pt x="449" y="969"/>
                  </a:cubicBezTo>
                  <a:cubicBezTo>
                    <a:pt x="463" y="988"/>
                    <a:pt x="482" y="1002"/>
                    <a:pt x="504" y="1010"/>
                  </a:cubicBezTo>
                  <a:cubicBezTo>
                    <a:pt x="530" y="1020"/>
                    <a:pt x="554" y="1010"/>
                    <a:pt x="574" y="995"/>
                  </a:cubicBezTo>
                  <a:cubicBezTo>
                    <a:pt x="593" y="981"/>
                    <a:pt x="611" y="963"/>
                    <a:pt x="625" y="944"/>
                  </a:cubicBezTo>
                  <a:cubicBezTo>
                    <a:pt x="640" y="924"/>
                    <a:pt x="650" y="900"/>
                    <a:pt x="663" y="878"/>
                  </a:cubicBezTo>
                  <a:cubicBezTo>
                    <a:pt x="685" y="840"/>
                    <a:pt x="696" y="797"/>
                    <a:pt x="711" y="756"/>
                  </a:cubicBezTo>
                  <a:cubicBezTo>
                    <a:pt x="719" y="732"/>
                    <a:pt x="726" y="708"/>
                    <a:pt x="732" y="684"/>
                  </a:cubicBezTo>
                  <a:cubicBezTo>
                    <a:pt x="739" y="655"/>
                    <a:pt x="745" y="626"/>
                    <a:pt x="750" y="597"/>
                  </a:cubicBezTo>
                  <a:cubicBezTo>
                    <a:pt x="752" y="584"/>
                    <a:pt x="750" y="571"/>
                    <a:pt x="752" y="558"/>
                  </a:cubicBezTo>
                  <a:cubicBezTo>
                    <a:pt x="758" y="522"/>
                    <a:pt x="755" y="487"/>
                    <a:pt x="740" y="454"/>
                  </a:cubicBezTo>
                  <a:cubicBezTo>
                    <a:pt x="722" y="414"/>
                    <a:pt x="692" y="386"/>
                    <a:pt x="652" y="374"/>
                  </a:cubicBezTo>
                  <a:close/>
                </a:path>
              </a:pathLst>
            </a:custGeom>
            <a:grpFill/>
            <a:ln>
              <a:noFill/>
            </a:ln>
          </p:spPr>
          <p:txBody>
            <a:bodyPr vert="horz" wrap="square" lIns="91440" tIns="45720" rIns="91440" bIns="45720" numCol="1" anchor="t" anchorCtr="0" compatLnSpc="1"/>
            <a:lstStyle/>
            <a:p>
              <a:endParaRPr lang="zh-CN" altLang="en-US"/>
            </a:p>
          </p:txBody>
        </p:sp>
        <p:sp>
          <p:nvSpPr>
            <p:cNvPr id="8" name="Freeform 7"/>
            <p:cNvSpPr>
              <a:spLocks noEditPoints="1"/>
            </p:cNvSpPr>
            <p:nvPr/>
          </p:nvSpPr>
          <p:spPr bwMode="auto">
            <a:xfrm>
              <a:off x="1301750" y="-969963"/>
              <a:ext cx="374650" cy="768350"/>
            </a:xfrm>
            <a:custGeom>
              <a:avLst/>
              <a:gdLst>
                <a:gd name="T0" fmla="*/ 423 w 490"/>
                <a:gd name="T1" fmla="*/ 20 h 1003"/>
                <a:gd name="T2" fmla="*/ 343 w 490"/>
                <a:gd name="T3" fmla="*/ 1 h 1003"/>
                <a:gd name="T4" fmla="*/ 278 w 490"/>
                <a:gd name="T5" fmla="*/ 8 h 1003"/>
                <a:gd name="T6" fmla="*/ 112 w 490"/>
                <a:gd name="T7" fmla="*/ 135 h 1003"/>
                <a:gd name="T8" fmla="*/ 94 w 490"/>
                <a:gd name="T9" fmla="*/ 199 h 1003"/>
                <a:gd name="T10" fmla="*/ 166 w 490"/>
                <a:gd name="T11" fmla="*/ 215 h 1003"/>
                <a:gd name="T12" fmla="*/ 244 w 490"/>
                <a:gd name="T13" fmla="*/ 160 h 1003"/>
                <a:gd name="T14" fmla="*/ 389 w 490"/>
                <a:gd name="T15" fmla="*/ 114 h 1003"/>
                <a:gd name="T16" fmla="*/ 395 w 490"/>
                <a:gd name="T17" fmla="*/ 227 h 1003"/>
                <a:gd name="T18" fmla="*/ 325 w 490"/>
                <a:gd name="T19" fmla="*/ 388 h 1003"/>
                <a:gd name="T20" fmla="*/ 264 w 490"/>
                <a:gd name="T21" fmla="*/ 413 h 1003"/>
                <a:gd name="T22" fmla="*/ 276 w 490"/>
                <a:gd name="T23" fmla="*/ 352 h 1003"/>
                <a:gd name="T24" fmla="*/ 336 w 490"/>
                <a:gd name="T25" fmla="*/ 299 h 1003"/>
                <a:gd name="T26" fmla="*/ 347 w 490"/>
                <a:gd name="T27" fmla="*/ 242 h 1003"/>
                <a:gd name="T28" fmla="*/ 261 w 490"/>
                <a:gd name="T29" fmla="*/ 216 h 1003"/>
                <a:gd name="T30" fmla="*/ 192 w 490"/>
                <a:gd name="T31" fmla="*/ 234 h 1003"/>
                <a:gd name="T32" fmla="*/ 180 w 490"/>
                <a:gd name="T33" fmla="*/ 269 h 1003"/>
                <a:gd name="T34" fmla="*/ 130 w 490"/>
                <a:gd name="T35" fmla="*/ 341 h 1003"/>
                <a:gd name="T36" fmla="*/ 123 w 490"/>
                <a:gd name="T37" fmla="*/ 351 h 1003"/>
                <a:gd name="T38" fmla="*/ 68 w 490"/>
                <a:gd name="T39" fmla="*/ 292 h 1003"/>
                <a:gd name="T40" fmla="*/ 7 w 490"/>
                <a:gd name="T41" fmla="*/ 421 h 1003"/>
                <a:gd name="T42" fmla="*/ 65 w 490"/>
                <a:gd name="T43" fmla="*/ 531 h 1003"/>
                <a:gd name="T44" fmla="*/ 102 w 490"/>
                <a:gd name="T45" fmla="*/ 542 h 1003"/>
                <a:gd name="T46" fmla="*/ 153 w 490"/>
                <a:gd name="T47" fmla="*/ 588 h 1003"/>
                <a:gd name="T48" fmla="*/ 116 w 490"/>
                <a:gd name="T49" fmla="*/ 682 h 1003"/>
                <a:gd name="T50" fmla="*/ 54 w 490"/>
                <a:gd name="T51" fmla="*/ 765 h 1003"/>
                <a:gd name="T52" fmla="*/ 122 w 490"/>
                <a:gd name="T53" fmla="*/ 800 h 1003"/>
                <a:gd name="T54" fmla="*/ 104 w 490"/>
                <a:gd name="T55" fmla="*/ 860 h 1003"/>
                <a:gd name="T56" fmla="*/ 27 w 490"/>
                <a:gd name="T57" fmla="*/ 894 h 1003"/>
                <a:gd name="T58" fmla="*/ 14 w 490"/>
                <a:gd name="T59" fmla="*/ 976 h 1003"/>
                <a:gd name="T60" fmla="*/ 81 w 490"/>
                <a:gd name="T61" fmla="*/ 994 h 1003"/>
                <a:gd name="T62" fmla="*/ 188 w 490"/>
                <a:gd name="T63" fmla="*/ 960 h 1003"/>
                <a:gd name="T64" fmla="*/ 338 w 490"/>
                <a:gd name="T65" fmla="*/ 971 h 1003"/>
                <a:gd name="T66" fmla="*/ 383 w 490"/>
                <a:gd name="T67" fmla="*/ 966 h 1003"/>
                <a:gd name="T68" fmla="*/ 413 w 490"/>
                <a:gd name="T69" fmla="*/ 928 h 1003"/>
                <a:gd name="T70" fmla="*/ 423 w 490"/>
                <a:gd name="T71" fmla="*/ 856 h 1003"/>
                <a:gd name="T72" fmla="*/ 334 w 490"/>
                <a:gd name="T73" fmla="*/ 832 h 1003"/>
                <a:gd name="T74" fmla="*/ 226 w 490"/>
                <a:gd name="T75" fmla="*/ 832 h 1003"/>
                <a:gd name="T76" fmla="*/ 240 w 490"/>
                <a:gd name="T77" fmla="*/ 746 h 1003"/>
                <a:gd name="T78" fmla="*/ 350 w 490"/>
                <a:gd name="T79" fmla="*/ 628 h 1003"/>
                <a:gd name="T80" fmla="*/ 323 w 490"/>
                <a:gd name="T81" fmla="*/ 594 h 1003"/>
                <a:gd name="T82" fmla="*/ 236 w 490"/>
                <a:gd name="T83" fmla="*/ 618 h 1003"/>
                <a:gd name="T84" fmla="*/ 226 w 490"/>
                <a:gd name="T85" fmla="*/ 571 h 1003"/>
                <a:gd name="T86" fmla="*/ 336 w 490"/>
                <a:gd name="T87" fmla="*/ 483 h 1003"/>
                <a:gd name="T88" fmla="*/ 383 w 490"/>
                <a:gd name="T89" fmla="*/ 414 h 1003"/>
                <a:gd name="T90" fmla="*/ 480 w 490"/>
                <a:gd name="T91" fmla="*/ 215 h 1003"/>
                <a:gd name="T92" fmla="*/ 475 w 490"/>
                <a:gd name="T93" fmla="*/ 89 h 1003"/>
                <a:gd name="T94" fmla="*/ 149 w 490"/>
                <a:gd name="T95" fmla="*/ 451 h 1003"/>
                <a:gd name="T96" fmla="*/ 139 w 490"/>
                <a:gd name="T97" fmla="*/ 447 h 1003"/>
                <a:gd name="T98" fmla="*/ 128 w 490"/>
                <a:gd name="T99" fmla="*/ 376 h 1003"/>
                <a:gd name="T100" fmla="*/ 137 w 490"/>
                <a:gd name="T101" fmla="*/ 374 h 1003"/>
                <a:gd name="T102" fmla="*/ 172 w 490"/>
                <a:gd name="T103" fmla="*/ 413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90" h="1003">
                  <a:moveTo>
                    <a:pt x="475" y="89"/>
                  </a:moveTo>
                  <a:cubicBezTo>
                    <a:pt x="464" y="62"/>
                    <a:pt x="449" y="36"/>
                    <a:pt x="423" y="20"/>
                  </a:cubicBezTo>
                  <a:cubicBezTo>
                    <a:pt x="401" y="7"/>
                    <a:pt x="377" y="3"/>
                    <a:pt x="352" y="0"/>
                  </a:cubicBezTo>
                  <a:cubicBezTo>
                    <a:pt x="349" y="0"/>
                    <a:pt x="346" y="1"/>
                    <a:pt x="343" y="1"/>
                  </a:cubicBezTo>
                  <a:cubicBezTo>
                    <a:pt x="334" y="2"/>
                    <a:pt x="325" y="2"/>
                    <a:pt x="315" y="3"/>
                  </a:cubicBezTo>
                  <a:cubicBezTo>
                    <a:pt x="303" y="4"/>
                    <a:pt x="290" y="5"/>
                    <a:pt x="278" y="8"/>
                  </a:cubicBezTo>
                  <a:cubicBezTo>
                    <a:pt x="234" y="21"/>
                    <a:pt x="197" y="47"/>
                    <a:pt x="162" y="76"/>
                  </a:cubicBezTo>
                  <a:cubicBezTo>
                    <a:pt x="142" y="93"/>
                    <a:pt x="125" y="112"/>
                    <a:pt x="112" y="135"/>
                  </a:cubicBezTo>
                  <a:cubicBezTo>
                    <a:pt x="106" y="145"/>
                    <a:pt x="97" y="155"/>
                    <a:pt x="92" y="165"/>
                  </a:cubicBezTo>
                  <a:cubicBezTo>
                    <a:pt x="85" y="178"/>
                    <a:pt x="86" y="195"/>
                    <a:pt x="94" y="199"/>
                  </a:cubicBezTo>
                  <a:cubicBezTo>
                    <a:pt x="105" y="205"/>
                    <a:pt x="116" y="209"/>
                    <a:pt x="127" y="212"/>
                  </a:cubicBezTo>
                  <a:cubicBezTo>
                    <a:pt x="140" y="214"/>
                    <a:pt x="153" y="215"/>
                    <a:pt x="166" y="215"/>
                  </a:cubicBezTo>
                  <a:cubicBezTo>
                    <a:pt x="175" y="214"/>
                    <a:pt x="185" y="211"/>
                    <a:pt x="193" y="206"/>
                  </a:cubicBezTo>
                  <a:cubicBezTo>
                    <a:pt x="211" y="192"/>
                    <a:pt x="228" y="176"/>
                    <a:pt x="244" y="160"/>
                  </a:cubicBezTo>
                  <a:cubicBezTo>
                    <a:pt x="275" y="131"/>
                    <a:pt x="310" y="108"/>
                    <a:pt x="352" y="100"/>
                  </a:cubicBezTo>
                  <a:cubicBezTo>
                    <a:pt x="369" y="96"/>
                    <a:pt x="379" y="100"/>
                    <a:pt x="389" y="114"/>
                  </a:cubicBezTo>
                  <a:cubicBezTo>
                    <a:pt x="403" y="132"/>
                    <a:pt x="407" y="154"/>
                    <a:pt x="405" y="176"/>
                  </a:cubicBezTo>
                  <a:cubicBezTo>
                    <a:pt x="403" y="193"/>
                    <a:pt x="400" y="211"/>
                    <a:pt x="395" y="227"/>
                  </a:cubicBezTo>
                  <a:cubicBezTo>
                    <a:pt x="386" y="256"/>
                    <a:pt x="377" y="284"/>
                    <a:pt x="365" y="312"/>
                  </a:cubicBezTo>
                  <a:cubicBezTo>
                    <a:pt x="354" y="338"/>
                    <a:pt x="339" y="363"/>
                    <a:pt x="325" y="388"/>
                  </a:cubicBezTo>
                  <a:cubicBezTo>
                    <a:pt x="315" y="407"/>
                    <a:pt x="301" y="420"/>
                    <a:pt x="280" y="414"/>
                  </a:cubicBezTo>
                  <a:cubicBezTo>
                    <a:pt x="275" y="412"/>
                    <a:pt x="269" y="413"/>
                    <a:pt x="264" y="413"/>
                  </a:cubicBezTo>
                  <a:cubicBezTo>
                    <a:pt x="255" y="414"/>
                    <a:pt x="251" y="410"/>
                    <a:pt x="253" y="400"/>
                  </a:cubicBezTo>
                  <a:cubicBezTo>
                    <a:pt x="257" y="383"/>
                    <a:pt x="262" y="364"/>
                    <a:pt x="276" y="352"/>
                  </a:cubicBezTo>
                  <a:cubicBezTo>
                    <a:pt x="291" y="337"/>
                    <a:pt x="309" y="324"/>
                    <a:pt x="326" y="310"/>
                  </a:cubicBezTo>
                  <a:cubicBezTo>
                    <a:pt x="330" y="306"/>
                    <a:pt x="334" y="303"/>
                    <a:pt x="336" y="299"/>
                  </a:cubicBezTo>
                  <a:cubicBezTo>
                    <a:pt x="342" y="284"/>
                    <a:pt x="347" y="269"/>
                    <a:pt x="351" y="253"/>
                  </a:cubicBezTo>
                  <a:cubicBezTo>
                    <a:pt x="352" y="250"/>
                    <a:pt x="350" y="245"/>
                    <a:pt x="347" y="242"/>
                  </a:cubicBezTo>
                  <a:cubicBezTo>
                    <a:pt x="327" y="226"/>
                    <a:pt x="308" y="208"/>
                    <a:pt x="279" y="221"/>
                  </a:cubicBezTo>
                  <a:cubicBezTo>
                    <a:pt x="272" y="224"/>
                    <a:pt x="266" y="222"/>
                    <a:pt x="261" y="216"/>
                  </a:cubicBezTo>
                  <a:cubicBezTo>
                    <a:pt x="250" y="203"/>
                    <a:pt x="220" y="199"/>
                    <a:pt x="207" y="210"/>
                  </a:cubicBezTo>
                  <a:cubicBezTo>
                    <a:pt x="200" y="216"/>
                    <a:pt x="196" y="225"/>
                    <a:pt x="192" y="234"/>
                  </a:cubicBezTo>
                  <a:cubicBezTo>
                    <a:pt x="189" y="239"/>
                    <a:pt x="185" y="246"/>
                    <a:pt x="186" y="251"/>
                  </a:cubicBezTo>
                  <a:cubicBezTo>
                    <a:pt x="190" y="260"/>
                    <a:pt x="186" y="264"/>
                    <a:pt x="180" y="269"/>
                  </a:cubicBezTo>
                  <a:cubicBezTo>
                    <a:pt x="175" y="273"/>
                    <a:pt x="170" y="277"/>
                    <a:pt x="165" y="281"/>
                  </a:cubicBezTo>
                  <a:cubicBezTo>
                    <a:pt x="145" y="297"/>
                    <a:pt x="132" y="316"/>
                    <a:pt x="130" y="341"/>
                  </a:cubicBezTo>
                  <a:cubicBezTo>
                    <a:pt x="130" y="345"/>
                    <a:pt x="128" y="348"/>
                    <a:pt x="127" y="351"/>
                  </a:cubicBezTo>
                  <a:cubicBezTo>
                    <a:pt x="126" y="351"/>
                    <a:pt x="125" y="351"/>
                    <a:pt x="123" y="351"/>
                  </a:cubicBezTo>
                  <a:cubicBezTo>
                    <a:pt x="122" y="348"/>
                    <a:pt x="121" y="346"/>
                    <a:pt x="120" y="343"/>
                  </a:cubicBezTo>
                  <a:cubicBezTo>
                    <a:pt x="114" y="314"/>
                    <a:pt x="93" y="298"/>
                    <a:pt x="68" y="292"/>
                  </a:cubicBezTo>
                  <a:cubicBezTo>
                    <a:pt x="43" y="286"/>
                    <a:pt x="8" y="305"/>
                    <a:pt x="6" y="337"/>
                  </a:cubicBezTo>
                  <a:cubicBezTo>
                    <a:pt x="4" y="365"/>
                    <a:pt x="5" y="393"/>
                    <a:pt x="7" y="421"/>
                  </a:cubicBezTo>
                  <a:cubicBezTo>
                    <a:pt x="7" y="437"/>
                    <a:pt x="9" y="455"/>
                    <a:pt x="13" y="471"/>
                  </a:cubicBezTo>
                  <a:cubicBezTo>
                    <a:pt x="22" y="498"/>
                    <a:pt x="34" y="523"/>
                    <a:pt x="65" y="531"/>
                  </a:cubicBezTo>
                  <a:cubicBezTo>
                    <a:pt x="74" y="534"/>
                    <a:pt x="81" y="538"/>
                    <a:pt x="91" y="534"/>
                  </a:cubicBezTo>
                  <a:cubicBezTo>
                    <a:pt x="98" y="530"/>
                    <a:pt x="101" y="535"/>
                    <a:pt x="102" y="542"/>
                  </a:cubicBezTo>
                  <a:cubicBezTo>
                    <a:pt x="107" y="562"/>
                    <a:pt x="118" y="571"/>
                    <a:pt x="138" y="572"/>
                  </a:cubicBezTo>
                  <a:cubicBezTo>
                    <a:pt x="151" y="573"/>
                    <a:pt x="154" y="576"/>
                    <a:pt x="153" y="588"/>
                  </a:cubicBezTo>
                  <a:cubicBezTo>
                    <a:pt x="152" y="603"/>
                    <a:pt x="149" y="618"/>
                    <a:pt x="147" y="633"/>
                  </a:cubicBezTo>
                  <a:cubicBezTo>
                    <a:pt x="145" y="655"/>
                    <a:pt x="135" y="672"/>
                    <a:pt x="116" y="682"/>
                  </a:cubicBezTo>
                  <a:cubicBezTo>
                    <a:pt x="89" y="697"/>
                    <a:pt x="71" y="721"/>
                    <a:pt x="52" y="745"/>
                  </a:cubicBezTo>
                  <a:cubicBezTo>
                    <a:pt x="47" y="752"/>
                    <a:pt x="47" y="759"/>
                    <a:pt x="54" y="765"/>
                  </a:cubicBezTo>
                  <a:cubicBezTo>
                    <a:pt x="70" y="781"/>
                    <a:pt x="89" y="789"/>
                    <a:pt x="111" y="788"/>
                  </a:cubicBezTo>
                  <a:cubicBezTo>
                    <a:pt x="120" y="788"/>
                    <a:pt x="123" y="792"/>
                    <a:pt x="122" y="800"/>
                  </a:cubicBezTo>
                  <a:cubicBezTo>
                    <a:pt x="121" y="813"/>
                    <a:pt x="120" y="825"/>
                    <a:pt x="119" y="837"/>
                  </a:cubicBezTo>
                  <a:cubicBezTo>
                    <a:pt x="119" y="848"/>
                    <a:pt x="114" y="855"/>
                    <a:pt x="104" y="860"/>
                  </a:cubicBezTo>
                  <a:cubicBezTo>
                    <a:pt x="85" y="867"/>
                    <a:pt x="64" y="869"/>
                    <a:pt x="48" y="881"/>
                  </a:cubicBezTo>
                  <a:cubicBezTo>
                    <a:pt x="41" y="886"/>
                    <a:pt x="33" y="889"/>
                    <a:pt x="27" y="894"/>
                  </a:cubicBezTo>
                  <a:cubicBezTo>
                    <a:pt x="9" y="910"/>
                    <a:pt x="0" y="938"/>
                    <a:pt x="7" y="955"/>
                  </a:cubicBezTo>
                  <a:cubicBezTo>
                    <a:pt x="9" y="962"/>
                    <a:pt x="12" y="969"/>
                    <a:pt x="14" y="976"/>
                  </a:cubicBezTo>
                  <a:cubicBezTo>
                    <a:pt x="17" y="989"/>
                    <a:pt x="30" y="1003"/>
                    <a:pt x="41" y="1002"/>
                  </a:cubicBezTo>
                  <a:cubicBezTo>
                    <a:pt x="55" y="1000"/>
                    <a:pt x="69" y="998"/>
                    <a:pt x="81" y="994"/>
                  </a:cubicBezTo>
                  <a:cubicBezTo>
                    <a:pt x="102" y="987"/>
                    <a:pt x="122" y="978"/>
                    <a:pt x="143" y="971"/>
                  </a:cubicBezTo>
                  <a:cubicBezTo>
                    <a:pt x="158" y="966"/>
                    <a:pt x="173" y="965"/>
                    <a:pt x="188" y="960"/>
                  </a:cubicBezTo>
                  <a:cubicBezTo>
                    <a:pt x="225" y="950"/>
                    <a:pt x="262" y="946"/>
                    <a:pt x="299" y="957"/>
                  </a:cubicBezTo>
                  <a:cubicBezTo>
                    <a:pt x="312" y="961"/>
                    <a:pt x="325" y="967"/>
                    <a:pt x="338" y="971"/>
                  </a:cubicBezTo>
                  <a:cubicBezTo>
                    <a:pt x="343" y="973"/>
                    <a:pt x="348" y="974"/>
                    <a:pt x="352" y="974"/>
                  </a:cubicBezTo>
                  <a:cubicBezTo>
                    <a:pt x="363" y="972"/>
                    <a:pt x="373" y="969"/>
                    <a:pt x="383" y="966"/>
                  </a:cubicBezTo>
                  <a:cubicBezTo>
                    <a:pt x="387" y="965"/>
                    <a:pt x="391" y="963"/>
                    <a:pt x="393" y="960"/>
                  </a:cubicBezTo>
                  <a:cubicBezTo>
                    <a:pt x="400" y="950"/>
                    <a:pt x="407" y="939"/>
                    <a:pt x="413" y="928"/>
                  </a:cubicBezTo>
                  <a:cubicBezTo>
                    <a:pt x="420" y="914"/>
                    <a:pt x="425" y="899"/>
                    <a:pt x="431" y="885"/>
                  </a:cubicBezTo>
                  <a:cubicBezTo>
                    <a:pt x="438" y="872"/>
                    <a:pt x="436" y="863"/>
                    <a:pt x="423" y="856"/>
                  </a:cubicBezTo>
                  <a:cubicBezTo>
                    <a:pt x="413" y="851"/>
                    <a:pt x="402" y="846"/>
                    <a:pt x="391" y="843"/>
                  </a:cubicBezTo>
                  <a:cubicBezTo>
                    <a:pt x="372" y="838"/>
                    <a:pt x="353" y="832"/>
                    <a:pt x="334" y="832"/>
                  </a:cubicBezTo>
                  <a:cubicBezTo>
                    <a:pt x="301" y="832"/>
                    <a:pt x="269" y="837"/>
                    <a:pt x="237" y="839"/>
                  </a:cubicBezTo>
                  <a:cubicBezTo>
                    <a:pt x="233" y="839"/>
                    <a:pt x="227" y="835"/>
                    <a:pt x="226" y="832"/>
                  </a:cubicBezTo>
                  <a:cubicBezTo>
                    <a:pt x="223" y="823"/>
                    <a:pt x="221" y="814"/>
                    <a:pt x="220" y="804"/>
                  </a:cubicBezTo>
                  <a:cubicBezTo>
                    <a:pt x="219" y="782"/>
                    <a:pt x="220" y="760"/>
                    <a:pt x="240" y="746"/>
                  </a:cubicBezTo>
                  <a:cubicBezTo>
                    <a:pt x="261" y="732"/>
                    <a:pt x="283" y="717"/>
                    <a:pt x="307" y="707"/>
                  </a:cubicBezTo>
                  <a:cubicBezTo>
                    <a:pt x="337" y="693"/>
                    <a:pt x="360" y="662"/>
                    <a:pt x="350" y="628"/>
                  </a:cubicBezTo>
                  <a:cubicBezTo>
                    <a:pt x="349" y="624"/>
                    <a:pt x="350" y="620"/>
                    <a:pt x="349" y="616"/>
                  </a:cubicBezTo>
                  <a:cubicBezTo>
                    <a:pt x="348" y="602"/>
                    <a:pt x="337" y="592"/>
                    <a:pt x="323" y="594"/>
                  </a:cubicBezTo>
                  <a:cubicBezTo>
                    <a:pt x="307" y="596"/>
                    <a:pt x="292" y="599"/>
                    <a:pt x="276" y="603"/>
                  </a:cubicBezTo>
                  <a:cubicBezTo>
                    <a:pt x="262" y="607"/>
                    <a:pt x="249" y="613"/>
                    <a:pt x="236" y="618"/>
                  </a:cubicBezTo>
                  <a:cubicBezTo>
                    <a:pt x="226" y="621"/>
                    <a:pt x="222" y="619"/>
                    <a:pt x="222" y="611"/>
                  </a:cubicBezTo>
                  <a:cubicBezTo>
                    <a:pt x="223" y="597"/>
                    <a:pt x="224" y="584"/>
                    <a:pt x="226" y="571"/>
                  </a:cubicBezTo>
                  <a:cubicBezTo>
                    <a:pt x="230" y="543"/>
                    <a:pt x="247" y="526"/>
                    <a:pt x="274" y="526"/>
                  </a:cubicBezTo>
                  <a:cubicBezTo>
                    <a:pt x="305" y="525"/>
                    <a:pt x="324" y="510"/>
                    <a:pt x="336" y="483"/>
                  </a:cubicBezTo>
                  <a:cubicBezTo>
                    <a:pt x="339" y="476"/>
                    <a:pt x="342" y="468"/>
                    <a:pt x="346" y="461"/>
                  </a:cubicBezTo>
                  <a:cubicBezTo>
                    <a:pt x="358" y="445"/>
                    <a:pt x="372" y="430"/>
                    <a:pt x="383" y="414"/>
                  </a:cubicBezTo>
                  <a:cubicBezTo>
                    <a:pt x="398" y="393"/>
                    <a:pt x="413" y="373"/>
                    <a:pt x="424" y="350"/>
                  </a:cubicBezTo>
                  <a:cubicBezTo>
                    <a:pt x="444" y="306"/>
                    <a:pt x="463" y="261"/>
                    <a:pt x="480" y="215"/>
                  </a:cubicBezTo>
                  <a:cubicBezTo>
                    <a:pt x="487" y="194"/>
                    <a:pt x="490" y="170"/>
                    <a:pt x="489" y="148"/>
                  </a:cubicBezTo>
                  <a:cubicBezTo>
                    <a:pt x="489" y="128"/>
                    <a:pt x="482" y="108"/>
                    <a:pt x="475" y="89"/>
                  </a:cubicBezTo>
                  <a:close/>
                  <a:moveTo>
                    <a:pt x="172" y="413"/>
                  </a:moveTo>
                  <a:cubicBezTo>
                    <a:pt x="165" y="426"/>
                    <a:pt x="157" y="438"/>
                    <a:pt x="149" y="451"/>
                  </a:cubicBezTo>
                  <a:cubicBezTo>
                    <a:pt x="147" y="452"/>
                    <a:pt x="144" y="454"/>
                    <a:pt x="142" y="453"/>
                  </a:cubicBezTo>
                  <a:cubicBezTo>
                    <a:pt x="141" y="453"/>
                    <a:pt x="139" y="449"/>
                    <a:pt x="139" y="447"/>
                  </a:cubicBezTo>
                  <a:cubicBezTo>
                    <a:pt x="135" y="424"/>
                    <a:pt x="132" y="402"/>
                    <a:pt x="129" y="379"/>
                  </a:cubicBezTo>
                  <a:cubicBezTo>
                    <a:pt x="129" y="378"/>
                    <a:pt x="129" y="378"/>
                    <a:pt x="128" y="376"/>
                  </a:cubicBezTo>
                  <a:cubicBezTo>
                    <a:pt x="129" y="375"/>
                    <a:pt x="130" y="372"/>
                    <a:pt x="131" y="372"/>
                  </a:cubicBezTo>
                  <a:cubicBezTo>
                    <a:pt x="133" y="371"/>
                    <a:pt x="136" y="373"/>
                    <a:pt x="137" y="374"/>
                  </a:cubicBezTo>
                  <a:cubicBezTo>
                    <a:pt x="145" y="386"/>
                    <a:pt x="154" y="394"/>
                    <a:pt x="167" y="399"/>
                  </a:cubicBezTo>
                  <a:cubicBezTo>
                    <a:pt x="170" y="401"/>
                    <a:pt x="174" y="410"/>
                    <a:pt x="172" y="413"/>
                  </a:cubicBezTo>
                  <a:close/>
                </a:path>
              </a:pathLst>
            </a:custGeom>
            <a:grpFill/>
            <a:ln>
              <a:noFill/>
            </a:ln>
          </p:spPr>
          <p:txBody>
            <a:bodyPr vert="horz" wrap="square" lIns="91440" tIns="45720" rIns="91440" bIns="45720" numCol="1" anchor="t" anchorCtr="0" compatLnSpc="1"/>
            <a:lstStyle/>
            <a:p>
              <a:endParaRPr lang="zh-CN" altLang="en-US"/>
            </a:p>
          </p:txBody>
        </p:sp>
        <p:sp>
          <p:nvSpPr>
            <p:cNvPr id="9" name="Freeform 8"/>
            <p:cNvSpPr/>
            <p:nvPr/>
          </p:nvSpPr>
          <p:spPr bwMode="auto">
            <a:xfrm>
              <a:off x="298450" y="-814388"/>
              <a:ext cx="596900" cy="638175"/>
            </a:xfrm>
            <a:custGeom>
              <a:avLst/>
              <a:gdLst>
                <a:gd name="T0" fmla="*/ 688 w 780"/>
                <a:gd name="T1" fmla="*/ 11 h 832"/>
                <a:gd name="T2" fmla="*/ 484 w 780"/>
                <a:gd name="T3" fmla="*/ 70 h 832"/>
                <a:gd name="T4" fmla="*/ 139 w 780"/>
                <a:gd name="T5" fmla="*/ 221 h 832"/>
                <a:gd name="T6" fmla="*/ 10 w 780"/>
                <a:gd name="T7" fmla="*/ 297 h 832"/>
                <a:gd name="T8" fmla="*/ 15 w 780"/>
                <a:gd name="T9" fmla="*/ 348 h 832"/>
                <a:gd name="T10" fmla="*/ 153 w 780"/>
                <a:gd name="T11" fmla="*/ 310 h 832"/>
                <a:gd name="T12" fmla="*/ 297 w 780"/>
                <a:gd name="T13" fmla="*/ 231 h 832"/>
                <a:gd name="T14" fmla="*/ 417 w 780"/>
                <a:gd name="T15" fmla="*/ 187 h 832"/>
                <a:gd name="T16" fmla="*/ 268 w 780"/>
                <a:gd name="T17" fmla="*/ 354 h 832"/>
                <a:gd name="T18" fmla="*/ 242 w 780"/>
                <a:gd name="T19" fmla="*/ 519 h 832"/>
                <a:gd name="T20" fmla="*/ 288 w 780"/>
                <a:gd name="T21" fmla="*/ 521 h 832"/>
                <a:gd name="T22" fmla="*/ 321 w 780"/>
                <a:gd name="T23" fmla="*/ 470 h 832"/>
                <a:gd name="T24" fmla="*/ 341 w 780"/>
                <a:gd name="T25" fmla="*/ 429 h 832"/>
                <a:gd name="T26" fmla="*/ 455 w 780"/>
                <a:gd name="T27" fmla="*/ 318 h 832"/>
                <a:gd name="T28" fmla="*/ 532 w 780"/>
                <a:gd name="T29" fmla="*/ 300 h 832"/>
                <a:gd name="T30" fmla="*/ 437 w 780"/>
                <a:gd name="T31" fmla="*/ 392 h 832"/>
                <a:gd name="T32" fmla="*/ 328 w 780"/>
                <a:gd name="T33" fmla="*/ 512 h 832"/>
                <a:gd name="T34" fmla="*/ 368 w 780"/>
                <a:gd name="T35" fmla="*/ 530 h 832"/>
                <a:gd name="T36" fmla="*/ 366 w 780"/>
                <a:gd name="T37" fmla="*/ 623 h 832"/>
                <a:gd name="T38" fmla="*/ 272 w 780"/>
                <a:gd name="T39" fmla="*/ 683 h 832"/>
                <a:gd name="T40" fmla="*/ 233 w 780"/>
                <a:gd name="T41" fmla="*/ 673 h 832"/>
                <a:gd name="T42" fmla="*/ 202 w 780"/>
                <a:gd name="T43" fmla="*/ 717 h 832"/>
                <a:gd name="T44" fmla="*/ 268 w 780"/>
                <a:gd name="T45" fmla="*/ 771 h 832"/>
                <a:gd name="T46" fmla="*/ 348 w 780"/>
                <a:gd name="T47" fmla="*/ 716 h 832"/>
                <a:gd name="T48" fmla="*/ 350 w 780"/>
                <a:gd name="T49" fmla="*/ 792 h 832"/>
                <a:gd name="T50" fmla="*/ 378 w 780"/>
                <a:gd name="T51" fmla="*/ 823 h 832"/>
                <a:gd name="T52" fmla="*/ 406 w 780"/>
                <a:gd name="T53" fmla="*/ 824 h 832"/>
                <a:gd name="T54" fmla="*/ 440 w 780"/>
                <a:gd name="T55" fmla="*/ 796 h 832"/>
                <a:gd name="T56" fmla="*/ 437 w 780"/>
                <a:gd name="T57" fmla="*/ 695 h 832"/>
                <a:gd name="T58" fmla="*/ 528 w 780"/>
                <a:gd name="T59" fmla="*/ 659 h 832"/>
                <a:gd name="T60" fmla="*/ 537 w 780"/>
                <a:gd name="T61" fmla="*/ 691 h 832"/>
                <a:gd name="T62" fmla="*/ 501 w 780"/>
                <a:gd name="T63" fmla="*/ 717 h 832"/>
                <a:gd name="T64" fmla="*/ 526 w 780"/>
                <a:gd name="T65" fmla="*/ 713 h 832"/>
                <a:gd name="T66" fmla="*/ 612 w 780"/>
                <a:gd name="T67" fmla="*/ 676 h 832"/>
                <a:gd name="T68" fmla="*/ 518 w 780"/>
                <a:gd name="T69" fmla="*/ 587 h 832"/>
                <a:gd name="T70" fmla="*/ 439 w 780"/>
                <a:gd name="T71" fmla="*/ 588 h 832"/>
                <a:gd name="T72" fmla="*/ 462 w 780"/>
                <a:gd name="T73" fmla="*/ 510 h 832"/>
                <a:gd name="T74" fmla="*/ 511 w 780"/>
                <a:gd name="T75" fmla="*/ 427 h 832"/>
                <a:gd name="T76" fmla="*/ 539 w 780"/>
                <a:gd name="T77" fmla="*/ 343 h 832"/>
                <a:gd name="T78" fmla="*/ 549 w 780"/>
                <a:gd name="T79" fmla="*/ 253 h 832"/>
                <a:gd name="T80" fmla="*/ 435 w 780"/>
                <a:gd name="T81" fmla="*/ 266 h 832"/>
                <a:gd name="T82" fmla="*/ 342 w 780"/>
                <a:gd name="T83" fmla="*/ 324 h 832"/>
                <a:gd name="T84" fmla="*/ 306 w 780"/>
                <a:gd name="T85" fmla="*/ 357 h 832"/>
                <a:gd name="T86" fmla="*/ 317 w 780"/>
                <a:gd name="T87" fmla="*/ 317 h 832"/>
                <a:gd name="T88" fmla="*/ 424 w 780"/>
                <a:gd name="T89" fmla="*/ 204 h 832"/>
                <a:gd name="T90" fmla="*/ 534 w 780"/>
                <a:gd name="T91" fmla="*/ 157 h 832"/>
                <a:gd name="T92" fmla="*/ 703 w 780"/>
                <a:gd name="T93" fmla="*/ 130 h 832"/>
                <a:gd name="T94" fmla="*/ 772 w 780"/>
                <a:gd name="T95" fmla="*/ 103 h 832"/>
                <a:gd name="T96" fmla="*/ 711 w 780"/>
                <a:gd name="T97" fmla="*/ 4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80" h="832">
                  <a:moveTo>
                    <a:pt x="711" y="4"/>
                  </a:moveTo>
                  <a:cubicBezTo>
                    <a:pt x="703" y="5"/>
                    <a:pt x="696" y="9"/>
                    <a:pt x="688" y="11"/>
                  </a:cubicBezTo>
                  <a:cubicBezTo>
                    <a:pt x="653" y="20"/>
                    <a:pt x="619" y="28"/>
                    <a:pt x="585" y="38"/>
                  </a:cubicBezTo>
                  <a:cubicBezTo>
                    <a:pt x="551" y="48"/>
                    <a:pt x="517" y="58"/>
                    <a:pt x="484" y="70"/>
                  </a:cubicBezTo>
                  <a:cubicBezTo>
                    <a:pt x="448" y="83"/>
                    <a:pt x="238" y="171"/>
                    <a:pt x="228" y="176"/>
                  </a:cubicBezTo>
                  <a:cubicBezTo>
                    <a:pt x="198" y="191"/>
                    <a:pt x="169" y="206"/>
                    <a:pt x="139" y="221"/>
                  </a:cubicBezTo>
                  <a:cubicBezTo>
                    <a:pt x="118" y="231"/>
                    <a:pt x="98" y="243"/>
                    <a:pt x="77" y="252"/>
                  </a:cubicBezTo>
                  <a:cubicBezTo>
                    <a:pt x="51" y="262"/>
                    <a:pt x="29" y="277"/>
                    <a:pt x="10" y="297"/>
                  </a:cubicBezTo>
                  <a:cubicBezTo>
                    <a:pt x="7" y="300"/>
                    <a:pt x="4" y="304"/>
                    <a:pt x="4" y="308"/>
                  </a:cubicBezTo>
                  <a:cubicBezTo>
                    <a:pt x="0" y="323"/>
                    <a:pt x="2" y="337"/>
                    <a:pt x="15" y="348"/>
                  </a:cubicBezTo>
                  <a:cubicBezTo>
                    <a:pt x="29" y="360"/>
                    <a:pt x="45" y="364"/>
                    <a:pt x="62" y="356"/>
                  </a:cubicBezTo>
                  <a:cubicBezTo>
                    <a:pt x="92" y="341"/>
                    <a:pt x="123" y="325"/>
                    <a:pt x="153" y="310"/>
                  </a:cubicBezTo>
                  <a:cubicBezTo>
                    <a:pt x="196" y="288"/>
                    <a:pt x="234" y="257"/>
                    <a:pt x="280" y="239"/>
                  </a:cubicBezTo>
                  <a:cubicBezTo>
                    <a:pt x="285" y="236"/>
                    <a:pt x="291" y="233"/>
                    <a:pt x="297" y="231"/>
                  </a:cubicBezTo>
                  <a:cubicBezTo>
                    <a:pt x="334" y="215"/>
                    <a:pt x="369" y="201"/>
                    <a:pt x="406" y="186"/>
                  </a:cubicBezTo>
                  <a:cubicBezTo>
                    <a:pt x="414" y="182"/>
                    <a:pt x="417" y="186"/>
                    <a:pt x="417" y="187"/>
                  </a:cubicBezTo>
                  <a:cubicBezTo>
                    <a:pt x="418" y="191"/>
                    <a:pt x="409" y="198"/>
                    <a:pt x="403" y="203"/>
                  </a:cubicBezTo>
                  <a:cubicBezTo>
                    <a:pt x="351" y="248"/>
                    <a:pt x="305" y="297"/>
                    <a:pt x="268" y="354"/>
                  </a:cubicBezTo>
                  <a:cubicBezTo>
                    <a:pt x="249" y="383"/>
                    <a:pt x="237" y="414"/>
                    <a:pt x="233" y="447"/>
                  </a:cubicBezTo>
                  <a:cubicBezTo>
                    <a:pt x="230" y="471"/>
                    <a:pt x="229" y="496"/>
                    <a:pt x="242" y="519"/>
                  </a:cubicBezTo>
                  <a:cubicBezTo>
                    <a:pt x="247" y="528"/>
                    <a:pt x="254" y="536"/>
                    <a:pt x="265" y="536"/>
                  </a:cubicBezTo>
                  <a:cubicBezTo>
                    <a:pt x="276" y="536"/>
                    <a:pt x="283" y="529"/>
                    <a:pt x="288" y="521"/>
                  </a:cubicBezTo>
                  <a:cubicBezTo>
                    <a:pt x="297" y="509"/>
                    <a:pt x="305" y="497"/>
                    <a:pt x="313" y="485"/>
                  </a:cubicBezTo>
                  <a:cubicBezTo>
                    <a:pt x="317" y="480"/>
                    <a:pt x="319" y="475"/>
                    <a:pt x="321" y="470"/>
                  </a:cubicBezTo>
                  <a:cubicBezTo>
                    <a:pt x="325" y="463"/>
                    <a:pt x="328" y="456"/>
                    <a:pt x="332" y="450"/>
                  </a:cubicBezTo>
                  <a:cubicBezTo>
                    <a:pt x="335" y="443"/>
                    <a:pt x="338" y="436"/>
                    <a:pt x="341" y="429"/>
                  </a:cubicBezTo>
                  <a:cubicBezTo>
                    <a:pt x="346" y="418"/>
                    <a:pt x="348" y="405"/>
                    <a:pt x="356" y="397"/>
                  </a:cubicBezTo>
                  <a:cubicBezTo>
                    <a:pt x="386" y="368"/>
                    <a:pt x="417" y="338"/>
                    <a:pt x="455" y="318"/>
                  </a:cubicBezTo>
                  <a:cubicBezTo>
                    <a:pt x="475" y="307"/>
                    <a:pt x="496" y="296"/>
                    <a:pt x="520" y="296"/>
                  </a:cubicBezTo>
                  <a:cubicBezTo>
                    <a:pt x="524" y="296"/>
                    <a:pt x="530" y="297"/>
                    <a:pt x="532" y="300"/>
                  </a:cubicBezTo>
                  <a:cubicBezTo>
                    <a:pt x="533" y="303"/>
                    <a:pt x="531" y="309"/>
                    <a:pt x="529" y="312"/>
                  </a:cubicBezTo>
                  <a:cubicBezTo>
                    <a:pt x="505" y="346"/>
                    <a:pt x="471" y="369"/>
                    <a:pt x="437" y="392"/>
                  </a:cubicBezTo>
                  <a:cubicBezTo>
                    <a:pt x="414" y="407"/>
                    <a:pt x="390" y="419"/>
                    <a:pt x="367" y="435"/>
                  </a:cubicBezTo>
                  <a:cubicBezTo>
                    <a:pt x="340" y="453"/>
                    <a:pt x="333" y="482"/>
                    <a:pt x="328" y="512"/>
                  </a:cubicBezTo>
                  <a:cubicBezTo>
                    <a:pt x="326" y="529"/>
                    <a:pt x="341" y="540"/>
                    <a:pt x="358" y="534"/>
                  </a:cubicBezTo>
                  <a:cubicBezTo>
                    <a:pt x="362" y="533"/>
                    <a:pt x="365" y="531"/>
                    <a:pt x="368" y="530"/>
                  </a:cubicBezTo>
                  <a:cubicBezTo>
                    <a:pt x="375" y="528"/>
                    <a:pt x="378" y="529"/>
                    <a:pt x="379" y="538"/>
                  </a:cubicBezTo>
                  <a:cubicBezTo>
                    <a:pt x="380" y="567"/>
                    <a:pt x="372" y="595"/>
                    <a:pt x="366" y="623"/>
                  </a:cubicBezTo>
                  <a:cubicBezTo>
                    <a:pt x="365" y="627"/>
                    <a:pt x="362" y="631"/>
                    <a:pt x="358" y="634"/>
                  </a:cubicBezTo>
                  <a:cubicBezTo>
                    <a:pt x="332" y="654"/>
                    <a:pt x="305" y="674"/>
                    <a:pt x="272" y="683"/>
                  </a:cubicBezTo>
                  <a:cubicBezTo>
                    <a:pt x="261" y="686"/>
                    <a:pt x="246" y="689"/>
                    <a:pt x="245" y="677"/>
                  </a:cubicBezTo>
                  <a:cubicBezTo>
                    <a:pt x="244" y="672"/>
                    <a:pt x="247" y="669"/>
                    <a:pt x="233" y="673"/>
                  </a:cubicBezTo>
                  <a:cubicBezTo>
                    <a:pt x="220" y="678"/>
                    <a:pt x="211" y="687"/>
                    <a:pt x="207" y="701"/>
                  </a:cubicBezTo>
                  <a:cubicBezTo>
                    <a:pt x="205" y="706"/>
                    <a:pt x="205" y="712"/>
                    <a:pt x="202" y="717"/>
                  </a:cubicBezTo>
                  <a:cubicBezTo>
                    <a:pt x="193" y="731"/>
                    <a:pt x="204" y="763"/>
                    <a:pt x="218" y="775"/>
                  </a:cubicBezTo>
                  <a:cubicBezTo>
                    <a:pt x="235" y="788"/>
                    <a:pt x="246" y="785"/>
                    <a:pt x="268" y="771"/>
                  </a:cubicBezTo>
                  <a:cubicBezTo>
                    <a:pt x="289" y="759"/>
                    <a:pt x="308" y="743"/>
                    <a:pt x="329" y="728"/>
                  </a:cubicBezTo>
                  <a:cubicBezTo>
                    <a:pt x="332" y="726"/>
                    <a:pt x="344" y="718"/>
                    <a:pt x="348" y="716"/>
                  </a:cubicBezTo>
                  <a:cubicBezTo>
                    <a:pt x="349" y="721"/>
                    <a:pt x="345" y="735"/>
                    <a:pt x="346" y="747"/>
                  </a:cubicBezTo>
                  <a:cubicBezTo>
                    <a:pt x="347" y="759"/>
                    <a:pt x="347" y="774"/>
                    <a:pt x="350" y="792"/>
                  </a:cubicBezTo>
                  <a:cubicBezTo>
                    <a:pt x="350" y="794"/>
                    <a:pt x="352" y="796"/>
                    <a:pt x="353" y="798"/>
                  </a:cubicBezTo>
                  <a:cubicBezTo>
                    <a:pt x="359" y="804"/>
                    <a:pt x="369" y="815"/>
                    <a:pt x="378" y="823"/>
                  </a:cubicBezTo>
                  <a:cubicBezTo>
                    <a:pt x="383" y="829"/>
                    <a:pt x="388" y="832"/>
                    <a:pt x="396" y="826"/>
                  </a:cubicBezTo>
                  <a:cubicBezTo>
                    <a:pt x="398" y="824"/>
                    <a:pt x="403" y="823"/>
                    <a:pt x="406" y="824"/>
                  </a:cubicBezTo>
                  <a:cubicBezTo>
                    <a:pt x="418" y="828"/>
                    <a:pt x="423" y="821"/>
                    <a:pt x="428" y="813"/>
                  </a:cubicBezTo>
                  <a:cubicBezTo>
                    <a:pt x="431" y="808"/>
                    <a:pt x="435" y="801"/>
                    <a:pt x="440" y="796"/>
                  </a:cubicBezTo>
                  <a:cubicBezTo>
                    <a:pt x="448" y="790"/>
                    <a:pt x="450" y="783"/>
                    <a:pt x="446" y="774"/>
                  </a:cubicBezTo>
                  <a:cubicBezTo>
                    <a:pt x="437" y="748"/>
                    <a:pt x="438" y="721"/>
                    <a:pt x="437" y="695"/>
                  </a:cubicBezTo>
                  <a:cubicBezTo>
                    <a:pt x="437" y="681"/>
                    <a:pt x="442" y="675"/>
                    <a:pt x="454" y="671"/>
                  </a:cubicBezTo>
                  <a:cubicBezTo>
                    <a:pt x="480" y="662"/>
                    <a:pt x="508" y="656"/>
                    <a:pt x="528" y="659"/>
                  </a:cubicBezTo>
                  <a:cubicBezTo>
                    <a:pt x="538" y="661"/>
                    <a:pt x="546" y="663"/>
                    <a:pt x="549" y="669"/>
                  </a:cubicBezTo>
                  <a:cubicBezTo>
                    <a:pt x="554" y="675"/>
                    <a:pt x="545" y="684"/>
                    <a:pt x="537" y="691"/>
                  </a:cubicBezTo>
                  <a:cubicBezTo>
                    <a:pt x="529" y="698"/>
                    <a:pt x="508" y="712"/>
                    <a:pt x="504" y="714"/>
                  </a:cubicBezTo>
                  <a:cubicBezTo>
                    <a:pt x="503" y="715"/>
                    <a:pt x="501" y="716"/>
                    <a:pt x="501" y="717"/>
                  </a:cubicBezTo>
                  <a:cubicBezTo>
                    <a:pt x="503" y="719"/>
                    <a:pt x="507" y="718"/>
                    <a:pt x="509" y="717"/>
                  </a:cubicBezTo>
                  <a:cubicBezTo>
                    <a:pt x="513" y="715"/>
                    <a:pt x="522" y="713"/>
                    <a:pt x="526" y="713"/>
                  </a:cubicBezTo>
                  <a:cubicBezTo>
                    <a:pt x="530" y="713"/>
                    <a:pt x="537" y="716"/>
                    <a:pt x="547" y="712"/>
                  </a:cubicBezTo>
                  <a:cubicBezTo>
                    <a:pt x="570" y="702"/>
                    <a:pt x="594" y="695"/>
                    <a:pt x="612" y="676"/>
                  </a:cubicBezTo>
                  <a:cubicBezTo>
                    <a:pt x="640" y="646"/>
                    <a:pt x="628" y="614"/>
                    <a:pt x="598" y="599"/>
                  </a:cubicBezTo>
                  <a:cubicBezTo>
                    <a:pt x="573" y="586"/>
                    <a:pt x="546" y="584"/>
                    <a:pt x="518" y="587"/>
                  </a:cubicBezTo>
                  <a:cubicBezTo>
                    <a:pt x="496" y="590"/>
                    <a:pt x="474" y="595"/>
                    <a:pt x="452" y="599"/>
                  </a:cubicBezTo>
                  <a:cubicBezTo>
                    <a:pt x="441" y="601"/>
                    <a:pt x="437" y="597"/>
                    <a:pt x="439" y="588"/>
                  </a:cubicBezTo>
                  <a:cubicBezTo>
                    <a:pt x="444" y="564"/>
                    <a:pt x="450" y="540"/>
                    <a:pt x="456" y="517"/>
                  </a:cubicBezTo>
                  <a:cubicBezTo>
                    <a:pt x="457" y="514"/>
                    <a:pt x="460" y="511"/>
                    <a:pt x="462" y="510"/>
                  </a:cubicBezTo>
                  <a:cubicBezTo>
                    <a:pt x="480" y="502"/>
                    <a:pt x="495" y="491"/>
                    <a:pt x="506" y="474"/>
                  </a:cubicBezTo>
                  <a:cubicBezTo>
                    <a:pt x="516" y="459"/>
                    <a:pt x="519" y="444"/>
                    <a:pt x="511" y="427"/>
                  </a:cubicBezTo>
                  <a:cubicBezTo>
                    <a:pt x="505" y="414"/>
                    <a:pt x="502" y="398"/>
                    <a:pt x="513" y="384"/>
                  </a:cubicBezTo>
                  <a:cubicBezTo>
                    <a:pt x="522" y="371"/>
                    <a:pt x="531" y="357"/>
                    <a:pt x="539" y="343"/>
                  </a:cubicBezTo>
                  <a:cubicBezTo>
                    <a:pt x="546" y="329"/>
                    <a:pt x="553" y="314"/>
                    <a:pt x="560" y="300"/>
                  </a:cubicBezTo>
                  <a:cubicBezTo>
                    <a:pt x="568" y="282"/>
                    <a:pt x="563" y="259"/>
                    <a:pt x="549" y="253"/>
                  </a:cubicBezTo>
                  <a:cubicBezTo>
                    <a:pt x="536" y="248"/>
                    <a:pt x="521" y="244"/>
                    <a:pt x="507" y="242"/>
                  </a:cubicBezTo>
                  <a:cubicBezTo>
                    <a:pt x="480" y="238"/>
                    <a:pt x="457" y="253"/>
                    <a:pt x="435" y="266"/>
                  </a:cubicBezTo>
                  <a:cubicBezTo>
                    <a:pt x="415" y="277"/>
                    <a:pt x="397" y="290"/>
                    <a:pt x="378" y="302"/>
                  </a:cubicBezTo>
                  <a:cubicBezTo>
                    <a:pt x="366" y="309"/>
                    <a:pt x="353" y="315"/>
                    <a:pt x="342" y="324"/>
                  </a:cubicBezTo>
                  <a:cubicBezTo>
                    <a:pt x="332" y="333"/>
                    <a:pt x="323" y="344"/>
                    <a:pt x="314" y="354"/>
                  </a:cubicBezTo>
                  <a:cubicBezTo>
                    <a:pt x="312" y="356"/>
                    <a:pt x="309" y="356"/>
                    <a:pt x="306" y="357"/>
                  </a:cubicBezTo>
                  <a:cubicBezTo>
                    <a:pt x="305" y="355"/>
                    <a:pt x="304" y="352"/>
                    <a:pt x="304" y="349"/>
                  </a:cubicBezTo>
                  <a:cubicBezTo>
                    <a:pt x="308" y="338"/>
                    <a:pt x="311" y="327"/>
                    <a:pt x="317" y="317"/>
                  </a:cubicBezTo>
                  <a:cubicBezTo>
                    <a:pt x="330" y="299"/>
                    <a:pt x="343" y="280"/>
                    <a:pt x="358" y="263"/>
                  </a:cubicBezTo>
                  <a:cubicBezTo>
                    <a:pt x="379" y="242"/>
                    <a:pt x="400" y="221"/>
                    <a:pt x="424" y="204"/>
                  </a:cubicBezTo>
                  <a:cubicBezTo>
                    <a:pt x="443" y="191"/>
                    <a:pt x="466" y="183"/>
                    <a:pt x="488" y="173"/>
                  </a:cubicBezTo>
                  <a:cubicBezTo>
                    <a:pt x="503" y="167"/>
                    <a:pt x="518" y="160"/>
                    <a:pt x="534" y="157"/>
                  </a:cubicBezTo>
                  <a:cubicBezTo>
                    <a:pt x="566" y="151"/>
                    <a:pt x="599" y="147"/>
                    <a:pt x="632" y="141"/>
                  </a:cubicBezTo>
                  <a:cubicBezTo>
                    <a:pt x="656" y="138"/>
                    <a:pt x="679" y="132"/>
                    <a:pt x="703" y="130"/>
                  </a:cubicBezTo>
                  <a:cubicBezTo>
                    <a:pt x="721" y="129"/>
                    <a:pt x="740" y="131"/>
                    <a:pt x="756" y="119"/>
                  </a:cubicBezTo>
                  <a:cubicBezTo>
                    <a:pt x="762" y="115"/>
                    <a:pt x="770" y="109"/>
                    <a:pt x="772" y="103"/>
                  </a:cubicBezTo>
                  <a:cubicBezTo>
                    <a:pt x="778" y="84"/>
                    <a:pt x="780" y="64"/>
                    <a:pt x="773" y="44"/>
                  </a:cubicBezTo>
                  <a:cubicBezTo>
                    <a:pt x="765" y="19"/>
                    <a:pt x="737" y="0"/>
                    <a:pt x="711" y="4"/>
                  </a:cubicBezTo>
                  <a:close/>
                </a:path>
              </a:pathLst>
            </a:custGeom>
            <a:grpFill/>
            <a:ln>
              <a:noFill/>
            </a:ln>
          </p:spPr>
          <p:txBody>
            <a:bodyPr vert="horz" wrap="square" lIns="91440" tIns="45720" rIns="91440" bIns="45720" numCol="1" anchor="t" anchorCtr="0" compatLnSpc="1"/>
            <a:lstStyle/>
            <a:p>
              <a:endParaRPr lang="zh-CN" altLang="en-US"/>
            </a:p>
          </p:txBody>
        </p:sp>
        <p:sp>
          <p:nvSpPr>
            <p:cNvPr id="10" name="Freeform 9"/>
            <p:cNvSpPr/>
            <p:nvPr/>
          </p:nvSpPr>
          <p:spPr bwMode="auto">
            <a:xfrm>
              <a:off x="1839912" y="-752475"/>
              <a:ext cx="465138" cy="438150"/>
            </a:xfrm>
            <a:custGeom>
              <a:avLst/>
              <a:gdLst>
                <a:gd name="T0" fmla="*/ 575 w 608"/>
                <a:gd name="T1" fmla="*/ 324 h 573"/>
                <a:gd name="T2" fmla="*/ 530 w 608"/>
                <a:gd name="T3" fmla="*/ 319 h 573"/>
                <a:gd name="T4" fmla="*/ 505 w 608"/>
                <a:gd name="T5" fmla="*/ 335 h 573"/>
                <a:gd name="T6" fmla="*/ 438 w 608"/>
                <a:gd name="T7" fmla="*/ 339 h 573"/>
                <a:gd name="T8" fmla="*/ 423 w 608"/>
                <a:gd name="T9" fmla="*/ 339 h 573"/>
                <a:gd name="T10" fmla="*/ 428 w 608"/>
                <a:gd name="T11" fmla="*/ 325 h 573"/>
                <a:gd name="T12" fmla="*/ 481 w 608"/>
                <a:gd name="T13" fmla="*/ 232 h 573"/>
                <a:gd name="T14" fmla="*/ 512 w 608"/>
                <a:gd name="T15" fmla="*/ 143 h 573"/>
                <a:gd name="T16" fmla="*/ 512 w 608"/>
                <a:gd name="T17" fmla="*/ 97 h 573"/>
                <a:gd name="T18" fmla="*/ 506 w 608"/>
                <a:gd name="T19" fmla="*/ 80 h 573"/>
                <a:gd name="T20" fmla="*/ 472 w 608"/>
                <a:gd name="T21" fmla="*/ 23 h 573"/>
                <a:gd name="T22" fmla="*/ 394 w 608"/>
                <a:gd name="T23" fmla="*/ 0 h 573"/>
                <a:gd name="T24" fmla="*/ 273 w 608"/>
                <a:gd name="T25" fmla="*/ 48 h 573"/>
                <a:gd name="T26" fmla="*/ 194 w 608"/>
                <a:gd name="T27" fmla="*/ 109 h 573"/>
                <a:gd name="T28" fmla="*/ 173 w 608"/>
                <a:gd name="T29" fmla="*/ 156 h 573"/>
                <a:gd name="T30" fmla="*/ 231 w 608"/>
                <a:gd name="T31" fmla="*/ 223 h 573"/>
                <a:gd name="T32" fmla="*/ 308 w 608"/>
                <a:gd name="T33" fmla="*/ 213 h 573"/>
                <a:gd name="T34" fmla="*/ 369 w 608"/>
                <a:gd name="T35" fmla="*/ 180 h 573"/>
                <a:gd name="T36" fmla="*/ 399 w 608"/>
                <a:gd name="T37" fmla="*/ 171 h 573"/>
                <a:gd name="T38" fmla="*/ 363 w 608"/>
                <a:gd name="T39" fmla="*/ 251 h 573"/>
                <a:gd name="T40" fmla="*/ 306 w 608"/>
                <a:gd name="T41" fmla="*/ 334 h 573"/>
                <a:gd name="T42" fmla="*/ 233 w 608"/>
                <a:gd name="T43" fmla="*/ 372 h 573"/>
                <a:gd name="T44" fmla="*/ 174 w 608"/>
                <a:gd name="T45" fmla="*/ 387 h 573"/>
                <a:gd name="T46" fmla="*/ 67 w 608"/>
                <a:gd name="T47" fmla="*/ 427 h 573"/>
                <a:gd name="T48" fmla="*/ 35 w 608"/>
                <a:gd name="T49" fmla="*/ 453 h 573"/>
                <a:gd name="T50" fmla="*/ 22 w 608"/>
                <a:gd name="T51" fmla="*/ 482 h 573"/>
                <a:gd name="T52" fmla="*/ 63 w 608"/>
                <a:gd name="T53" fmla="*/ 569 h 573"/>
                <a:gd name="T54" fmla="*/ 112 w 608"/>
                <a:gd name="T55" fmla="*/ 568 h 573"/>
                <a:gd name="T56" fmla="*/ 215 w 608"/>
                <a:gd name="T57" fmla="*/ 535 h 573"/>
                <a:gd name="T58" fmla="*/ 477 w 608"/>
                <a:gd name="T59" fmla="*/ 473 h 573"/>
                <a:gd name="T60" fmla="*/ 516 w 608"/>
                <a:gd name="T61" fmla="*/ 474 h 573"/>
                <a:gd name="T62" fmla="*/ 551 w 608"/>
                <a:gd name="T63" fmla="*/ 483 h 573"/>
                <a:gd name="T64" fmla="*/ 591 w 608"/>
                <a:gd name="T65" fmla="*/ 453 h 573"/>
                <a:gd name="T66" fmla="*/ 606 w 608"/>
                <a:gd name="T67" fmla="*/ 394 h 573"/>
                <a:gd name="T68" fmla="*/ 575 w 608"/>
                <a:gd name="T69" fmla="*/ 32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8" h="573">
                  <a:moveTo>
                    <a:pt x="575" y="324"/>
                  </a:moveTo>
                  <a:cubicBezTo>
                    <a:pt x="561" y="310"/>
                    <a:pt x="547" y="309"/>
                    <a:pt x="530" y="319"/>
                  </a:cubicBezTo>
                  <a:cubicBezTo>
                    <a:pt x="522" y="323"/>
                    <a:pt x="514" y="333"/>
                    <a:pt x="505" y="335"/>
                  </a:cubicBezTo>
                  <a:cubicBezTo>
                    <a:pt x="483" y="339"/>
                    <a:pt x="462" y="337"/>
                    <a:pt x="438" y="339"/>
                  </a:cubicBezTo>
                  <a:cubicBezTo>
                    <a:pt x="434" y="339"/>
                    <a:pt x="426" y="341"/>
                    <a:pt x="423" y="339"/>
                  </a:cubicBezTo>
                  <a:cubicBezTo>
                    <a:pt x="420" y="336"/>
                    <a:pt x="426" y="328"/>
                    <a:pt x="428" y="325"/>
                  </a:cubicBezTo>
                  <a:cubicBezTo>
                    <a:pt x="442" y="302"/>
                    <a:pt x="469" y="260"/>
                    <a:pt x="481" y="232"/>
                  </a:cubicBezTo>
                  <a:cubicBezTo>
                    <a:pt x="496" y="199"/>
                    <a:pt x="509" y="152"/>
                    <a:pt x="512" y="143"/>
                  </a:cubicBezTo>
                  <a:cubicBezTo>
                    <a:pt x="516" y="129"/>
                    <a:pt x="518" y="111"/>
                    <a:pt x="512" y="97"/>
                  </a:cubicBezTo>
                  <a:cubicBezTo>
                    <a:pt x="510" y="92"/>
                    <a:pt x="508" y="86"/>
                    <a:pt x="506" y="80"/>
                  </a:cubicBezTo>
                  <a:cubicBezTo>
                    <a:pt x="499" y="58"/>
                    <a:pt x="492" y="36"/>
                    <a:pt x="472" y="23"/>
                  </a:cubicBezTo>
                  <a:cubicBezTo>
                    <a:pt x="448" y="7"/>
                    <a:pt x="422" y="0"/>
                    <a:pt x="394" y="0"/>
                  </a:cubicBezTo>
                  <a:cubicBezTo>
                    <a:pt x="348" y="1"/>
                    <a:pt x="310" y="24"/>
                    <a:pt x="273" y="48"/>
                  </a:cubicBezTo>
                  <a:cubicBezTo>
                    <a:pt x="246" y="66"/>
                    <a:pt x="220" y="88"/>
                    <a:pt x="194" y="109"/>
                  </a:cubicBezTo>
                  <a:cubicBezTo>
                    <a:pt x="177" y="122"/>
                    <a:pt x="167" y="142"/>
                    <a:pt x="173" y="156"/>
                  </a:cubicBezTo>
                  <a:cubicBezTo>
                    <a:pt x="185" y="185"/>
                    <a:pt x="203" y="209"/>
                    <a:pt x="231" y="223"/>
                  </a:cubicBezTo>
                  <a:cubicBezTo>
                    <a:pt x="256" y="236"/>
                    <a:pt x="287" y="222"/>
                    <a:pt x="308" y="213"/>
                  </a:cubicBezTo>
                  <a:cubicBezTo>
                    <a:pt x="335" y="201"/>
                    <a:pt x="346" y="191"/>
                    <a:pt x="369" y="180"/>
                  </a:cubicBezTo>
                  <a:cubicBezTo>
                    <a:pt x="375" y="177"/>
                    <a:pt x="393" y="166"/>
                    <a:pt x="399" y="171"/>
                  </a:cubicBezTo>
                  <a:cubicBezTo>
                    <a:pt x="404" y="176"/>
                    <a:pt x="374" y="229"/>
                    <a:pt x="363" y="251"/>
                  </a:cubicBezTo>
                  <a:cubicBezTo>
                    <a:pt x="349" y="282"/>
                    <a:pt x="328" y="309"/>
                    <a:pt x="306" y="334"/>
                  </a:cubicBezTo>
                  <a:cubicBezTo>
                    <a:pt x="286" y="356"/>
                    <a:pt x="260" y="365"/>
                    <a:pt x="233" y="372"/>
                  </a:cubicBezTo>
                  <a:cubicBezTo>
                    <a:pt x="213" y="377"/>
                    <a:pt x="193" y="380"/>
                    <a:pt x="174" y="387"/>
                  </a:cubicBezTo>
                  <a:cubicBezTo>
                    <a:pt x="138" y="399"/>
                    <a:pt x="103" y="413"/>
                    <a:pt x="67" y="427"/>
                  </a:cubicBezTo>
                  <a:cubicBezTo>
                    <a:pt x="54" y="432"/>
                    <a:pt x="41" y="438"/>
                    <a:pt x="35" y="453"/>
                  </a:cubicBezTo>
                  <a:cubicBezTo>
                    <a:pt x="30" y="463"/>
                    <a:pt x="27" y="473"/>
                    <a:pt x="22" y="482"/>
                  </a:cubicBezTo>
                  <a:cubicBezTo>
                    <a:pt x="0" y="521"/>
                    <a:pt x="29" y="565"/>
                    <a:pt x="63" y="569"/>
                  </a:cubicBezTo>
                  <a:cubicBezTo>
                    <a:pt x="79" y="570"/>
                    <a:pt x="95" y="573"/>
                    <a:pt x="112" y="568"/>
                  </a:cubicBezTo>
                  <a:cubicBezTo>
                    <a:pt x="148" y="557"/>
                    <a:pt x="202" y="539"/>
                    <a:pt x="215" y="535"/>
                  </a:cubicBezTo>
                  <a:cubicBezTo>
                    <a:pt x="241" y="527"/>
                    <a:pt x="414" y="478"/>
                    <a:pt x="477" y="473"/>
                  </a:cubicBezTo>
                  <a:cubicBezTo>
                    <a:pt x="490" y="473"/>
                    <a:pt x="503" y="472"/>
                    <a:pt x="516" y="474"/>
                  </a:cubicBezTo>
                  <a:cubicBezTo>
                    <a:pt x="528" y="476"/>
                    <a:pt x="540" y="483"/>
                    <a:pt x="551" y="483"/>
                  </a:cubicBezTo>
                  <a:cubicBezTo>
                    <a:pt x="568" y="483"/>
                    <a:pt x="579" y="477"/>
                    <a:pt x="591" y="453"/>
                  </a:cubicBezTo>
                  <a:cubicBezTo>
                    <a:pt x="601" y="434"/>
                    <a:pt x="608" y="416"/>
                    <a:pt x="606" y="394"/>
                  </a:cubicBezTo>
                  <a:cubicBezTo>
                    <a:pt x="605" y="368"/>
                    <a:pt x="592" y="343"/>
                    <a:pt x="575" y="324"/>
                  </a:cubicBezTo>
                  <a:close/>
                </a:path>
              </a:pathLst>
            </a:custGeom>
            <a:grpFill/>
            <a:ln>
              <a:noFill/>
            </a:ln>
          </p:spPr>
          <p:txBody>
            <a:bodyPr vert="horz" wrap="square" lIns="91440" tIns="45720" rIns="91440" bIns="45720" numCol="1" anchor="t" anchorCtr="0" compatLnSpc="1"/>
            <a:lstStyle/>
            <a:p>
              <a:endParaRPr lang="zh-CN" altLang="en-US"/>
            </a:p>
          </p:txBody>
        </p:sp>
        <p:sp>
          <p:nvSpPr>
            <p:cNvPr id="11" name="Freeform 10"/>
            <p:cNvSpPr/>
            <p:nvPr/>
          </p:nvSpPr>
          <p:spPr bwMode="auto">
            <a:xfrm>
              <a:off x="3209925" y="-660400"/>
              <a:ext cx="519113" cy="490538"/>
            </a:xfrm>
            <a:custGeom>
              <a:avLst/>
              <a:gdLst>
                <a:gd name="T0" fmla="*/ 609 w 680"/>
                <a:gd name="T1" fmla="*/ 178 h 640"/>
                <a:gd name="T2" fmla="*/ 538 w 680"/>
                <a:gd name="T3" fmla="*/ 176 h 640"/>
                <a:gd name="T4" fmla="*/ 414 w 680"/>
                <a:gd name="T5" fmla="*/ 199 h 640"/>
                <a:gd name="T6" fmla="*/ 372 w 680"/>
                <a:gd name="T7" fmla="*/ 208 h 640"/>
                <a:gd name="T8" fmla="*/ 360 w 680"/>
                <a:gd name="T9" fmla="*/ 204 h 640"/>
                <a:gd name="T10" fmla="*/ 365 w 680"/>
                <a:gd name="T11" fmla="*/ 191 h 640"/>
                <a:gd name="T12" fmla="*/ 386 w 680"/>
                <a:gd name="T13" fmla="*/ 160 h 640"/>
                <a:gd name="T14" fmla="*/ 409 w 680"/>
                <a:gd name="T15" fmla="*/ 126 h 640"/>
                <a:gd name="T16" fmla="*/ 444 w 680"/>
                <a:gd name="T17" fmla="*/ 81 h 640"/>
                <a:gd name="T18" fmla="*/ 439 w 680"/>
                <a:gd name="T19" fmla="*/ 48 h 640"/>
                <a:gd name="T20" fmla="*/ 434 w 680"/>
                <a:gd name="T21" fmla="*/ 40 h 640"/>
                <a:gd name="T22" fmla="*/ 357 w 680"/>
                <a:gd name="T23" fmla="*/ 9 h 640"/>
                <a:gd name="T24" fmla="*/ 290 w 680"/>
                <a:gd name="T25" fmla="*/ 32 h 640"/>
                <a:gd name="T26" fmla="*/ 273 w 680"/>
                <a:gd name="T27" fmla="*/ 52 h 640"/>
                <a:gd name="T28" fmla="*/ 286 w 680"/>
                <a:gd name="T29" fmla="*/ 76 h 640"/>
                <a:gd name="T30" fmla="*/ 326 w 680"/>
                <a:gd name="T31" fmla="*/ 96 h 640"/>
                <a:gd name="T32" fmla="*/ 336 w 680"/>
                <a:gd name="T33" fmla="*/ 108 h 640"/>
                <a:gd name="T34" fmla="*/ 317 w 680"/>
                <a:gd name="T35" fmla="*/ 148 h 640"/>
                <a:gd name="T36" fmla="*/ 296 w 680"/>
                <a:gd name="T37" fmla="*/ 179 h 640"/>
                <a:gd name="T38" fmla="*/ 288 w 680"/>
                <a:gd name="T39" fmla="*/ 222 h 640"/>
                <a:gd name="T40" fmla="*/ 277 w 680"/>
                <a:gd name="T41" fmla="*/ 234 h 640"/>
                <a:gd name="T42" fmla="*/ 166 w 680"/>
                <a:gd name="T43" fmla="*/ 275 h 640"/>
                <a:gd name="T44" fmla="*/ 77 w 680"/>
                <a:gd name="T45" fmla="*/ 315 h 640"/>
                <a:gd name="T46" fmla="*/ 16 w 680"/>
                <a:gd name="T47" fmla="*/ 339 h 640"/>
                <a:gd name="T48" fmla="*/ 7 w 680"/>
                <a:gd name="T49" fmla="*/ 362 h 640"/>
                <a:gd name="T50" fmla="*/ 13 w 680"/>
                <a:gd name="T51" fmla="*/ 373 h 640"/>
                <a:gd name="T52" fmla="*/ 89 w 680"/>
                <a:gd name="T53" fmla="*/ 419 h 640"/>
                <a:gd name="T54" fmla="*/ 110 w 680"/>
                <a:gd name="T55" fmla="*/ 416 h 640"/>
                <a:gd name="T56" fmla="*/ 279 w 680"/>
                <a:gd name="T57" fmla="*/ 347 h 640"/>
                <a:gd name="T58" fmla="*/ 334 w 680"/>
                <a:gd name="T59" fmla="*/ 332 h 640"/>
                <a:gd name="T60" fmla="*/ 327 w 680"/>
                <a:gd name="T61" fmla="*/ 460 h 640"/>
                <a:gd name="T62" fmla="*/ 278 w 680"/>
                <a:gd name="T63" fmla="*/ 537 h 640"/>
                <a:gd name="T64" fmla="*/ 233 w 680"/>
                <a:gd name="T65" fmla="*/ 544 h 640"/>
                <a:gd name="T66" fmla="*/ 173 w 680"/>
                <a:gd name="T67" fmla="*/ 502 h 640"/>
                <a:gd name="T68" fmla="*/ 152 w 680"/>
                <a:gd name="T69" fmla="*/ 485 h 640"/>
                <a:gd name="T70" fmla="*/ 147 w 680"/>
                <a:gd name="T71" fmla="*/ 496 h 640"/>
                <a:gd name="T72" fmla="*/ 177 w 680"/>
                <a:gd name="T73" fmla="*/ 551 h 640"/>
                <a:gd name="T74" fmla="*/ 181 w 680"/>
                <a:gd name="T75" fmla="*/ 581 h 640"/>
                <a:gd name="T76" fmla="*/ 220 w 680"/>
                <a:gd name="T77" fmla="*/ 624 h 640"/>
                <a:gd name="T78" fmla="*/ 289 w 680"/>
                <a:gd name="T79" fmla="*/ 629 h 640"/>
                <a:gd name="T80" fmla="*/ 404 w 680"/>
                <a:gd name="T81" fmla="*/ 471 h 640"/>
                <a:gd name="T82" fmla="*/ 424 w 680"/>
                <a:gd name="T83" fmla="*/ 322 h 640"/>
                <a:gd name="T84" fmla="*/ 435 w 680"/>
                <a:gd name="T85" fmla="*/ 315 h 640"/>
                <a:gd name="T86" fmla="*/ 488 w 680"/>
                <a:gd name="T87" fmla="*/ 305 h 640"/>
                <a:gd name="T88" fmla="*/ 579 w 680"/>
                <a:gd name="T89" fmla="*/ 307 h 640"/>
                <a:gd name="T90" fmla="*/ 625 w 680"/>
                <a:gd name="T91" fmla="*/ 319 h 640"/>
                <a:gd name="T92" fmla="*/ 662 w 680"/>
                <a:gd name="T93" fmla="*/ 283 h 640"/>
                <a:gd name="T94" fmla="*/ 655 w 680"/>
                <a:gd name="T95" fmla="*/ 214 h 640"/>
                <a:gd name="T96" fmla="*/ 609 w 680"/>
                <a:gd name="T97" fmla="*/ 178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80" h="640">
                  <a:moveTo>
                    <a:pt x="609" y="178"/>
                  </a:moveTo>
                  <a:cubicBezTo>
                    <a:pt x="594" y="172"/>
                    <a:pt x="578" y="170"/>
                    <a:pt x="538" y="176"/>
                  </a:cubicBezTo>
                  <a:cubicBezTo>
                    <a:pt x="507" y="181"/>
                    <a:pt x="462" y="187"/>
                    <a:pt x="414" y="199"/>
                  </a:cubicBezTo>
                  <a:cubicBezTo>
                    <a:pt x="402" y="203"/>
                    <a:pt x="385" y="206"/>
                    <a:pt x="372" y="208"/>
                  </a:cubicBezTo>
                  <a:cubicBezTo>
                    <a:pt x="367" y="208"/>
                    <a:pt x="362" y="210"/>
                    <a:pt x="360" y="204"/>
                  </a:cubicBezTo>
                  <a:cubicBezTo>
                    <a:pt x="360" y="201"/>
                    <a:pt x="362" y="195"/>
                    <a:pt x="365" y="191"/>
                  </a:cubicBezTo>
                  <a:cubicBezTo>
                    <a:pt x="371" y="180"/>
                    <a:pt x="379" y="170"/>
                    <a:pt x="386" y="160"/>
                  </a:cubicBezTo>
                  <a:cubicBezTo>
                    <a:pt x="393" y="149"/>
                    <a:pt x="401" y="137"/>
                    <a:pt x="409" y="126"/>
                  </a:cubicBezTo>
                  <a:cubicBezTo>
                    <a:pt x="420" y="111"/>
                    <a:pt x="433" y="96"/>
                    <a:pt x="444" y="81"/>
                  </a:cubicBezTo>
                  <a:cubicBezTo>
                    <a:pt x="454" y="67"/>
                    <a:pt x="452" y="60"/>
                    <a:pt x="439" y="48"/>
                  </a:cubicBezTo>
                  <a:cubicBezTo>
                    <a:pt x="437" y="45"/>
                    <a:pt x="436" y="42"/>
                    <a:pt x="434" y="40"/>
                  </a:cubicBezTo>
                  <a:cubicBezTo>
                    <a:pt x="418" y="14"/>
                    <a:pt x="385" y="0"/>
                    <a:pt x="357" y="9"/>
                  </a:cubicBezTo>
                  <a:cubicBezTo>
                    <a:pt x="334" y="16"/>
                    <a:pt x="312" y="24"/>
                    <a:pt x="290" y="32"/>
                  </a:cubicBezTo>
                  <a:cubicBezTo>
                    <a:pt x="281" y="35"/>
                    <a:pt x="271" y="41"/>
                    <a:pt x="273" y="52"/>
                  </a:cubicBezTo>
                  <a:cubicBezTo>
                    <a:pt x="275" y="61"/>
                    <a:pt x="280" y="69"/>
                    <a:pt x="286" y="76"/>
                  </a:cubicBezTo>
                  <a:cubicBezTo>
                    <a:pt x="296" y="88"/>
                    <a:pt x="310" y="95"/>
                    <a:pt x="326" y="96"/>
                  </a:cubicBezTo>
                  <a:cubicBezTo>
                    <a:pt x="334" y="96"/>
                    <a:pt x="340" y="99"/>
                    <a:pt x="336" y="108"/>
                  </a:cubicBezTo>
                  <a:cubicBezTo>
                    <a:pt x="330" y="122"/>
                    <a:pt x="324" y="136"/>
                    <a:pt x="317" y="148"/>
                  </a:cubicBezTo>
                  <a:cubicBezTo>
                    <a:pt x="311" y="159"/>
                    <a:pt x="302" y="168"/>
                    <a:pt x="296" y="179"/>
                  </a:cubicBezTo>
                  <a:cubicBezTo>
                    <a:pt x="288" y="193"/>
                    <a:pt x="287" y="206"/>
                    <a:pt x="288" y="222"/>
                  </a:cubicBezTo>
                  <a:cubicBezTo>
                    <a:pt x="289" y="230"/>
                    <a:pt x="286" y="231"/>
                    <a:pt x="277" y="234"/>
                  </a:cubicBezTo>
                  <a:cubicBezTo>
                    <a:pt x="240" y="247"/>
                    <a:pt x="203" y="261"/>
                    <a:pt x="166" y="275"/>
                  </a:cubicBezTo>
                  <a:cubicBezTo>
                    <a:pt x="136" y="287"/>
                    <a:pt x="107" y="303"/>
                    <a:pt x="77" y="315"/>
                  </a:cubicBezTo>
                  <a:cubicBezTo>
                    <a:pt x="57" y="323"/>
                    <a:pt x="40" y="338"/>
                    <a:pt x="16" y="339"/>
                  </a:cubicBezTo>
                  <a:cubicBezTo>
                    <a:pt x="4" y="339"/>
                    <a:pt x="0" y="351"/>
                    <a:pt x="7" y="362"/>
                  </a:cubicBezTo>
                  <a:cubicBezTo>
                    <a:pt x="9" y="365"/>
                    <a:pt x="11" y="369"/>
                    <a:pt x="13" y="373"/>
                  </a:cubicBezTo>
                  <a:cubicBezTo>
                    <a:pt x="24" y="402"/>
                    <a:pt x="58" y="424"/>
                    <a:pt x="89" y="419"/>
                  </a:cubicBezTo>
                  <a:cubicBezTo>
                    <a:pt x="96" y="418"/>
                    <a:pt x="103" y="418"/>
                    <a:pt x="110" y="416"/>
                  </a:cubicBezTo>
                  <a:cubicBezTo>
                    <a:pt x="166" y="398"/>
                    <a:pt x="223" y="365"/>
                    <a:pt x="279" y="347"/>
                  </a:cubicBezTo>
                  <a:cubicBezTo>
                    <a:pt x="297" y="341"/>
                    <a:pt x="316" y="338"/>
                    <a:pt x="334" y="332"/>
                  </a:cubicBezTo>
                  <a:cubicBezTo>
                    <a:pt x="366" y="323"/>
                    <a:pt x="343" y="417"/>
                    <a:pt x="327" y="460"/>
                  </a:cubicBezTo>
                  <a:cubicBezTo>
                    <a:pt x="314" y="493"/>
                    <a:pt x="287" y="531"/>
                    <a:pt x="278" y="537"/>
                  </a:cubicBezTo>
                  <a:cubicBezTo>
                    <a:pt x="271" y="542"/>
                    <a:pt x="261" y="549"/>
                    <a:pt x="233" y="544"/>
                  </a:cubicBezTo>
                  <a:cubicBezTo>
                    <a:pt x="204" y="538"/>
                    <a:pt x="179" y="508"/>
                    <a:pt x="173" y="502"/>
                  </a:cubicBezTo>
                  <a:cubicBezTo>
                    <a:pt x="167" y="497"/>
                    <a:pt x="157" y="482"/>
                    <a:pt x="152" y="485"/>
                  </a:cubicBezTo>
                  <a:cubicBezTo>
                    <a:pt x="147" y="488"/>
                    <a:pt x="147" y="492"/>
                    <a:pt x="147" y="496"/>
                  </a:cubicBezTo>
                  <a:cubicBezTo>
                    <a:pt x="146" y="500"/>
                    <a:pt x="160" y="532"/>
                    <a:pt x="177" y="551"/>
                  </a:cubicBezTo>
                  <a:cubicBezTo>
                    <a:pt x="190" y="565"/>
                    <a:pt x="175" y="573"/>
                    <a:pt x="181" y="581"/>
                  </a:cubicBezTo>
                  <a:cubicBezTo>
                    <a:pt x="195" y="602"/>
                    <a:pt x="213" y="620"/>
                    <a:pt x="220" y="624"/>
                  </a:cubicBezTo>
                  <a:cubicBezTo>
                    <a:pt x="239" y="636"/>
                    <a:pt x="265" y="640"/>
                    <a:pt x="289" y="629"/>
                  </a:cubicBezTo>
                  <a:cubicBezTo>
                    <a:pt x="324" y="612"/>
                    <a:pt x="375" y="558"/>
                    <a:pt x="404" y="471"/>
                  </a:cubicBezTo>
                  <a:cubicBezTo>
                    <a:pt x="420" y="421"/>
                    <a:pt x="422" y="354"/>
                    <a:pt x="424" y="322"/>
                  </a:cubicBezTo>
                  <a:cubicBezTo>
                    <a:pt x="424" y="317"/>
                    <a:pt x="431" y="316"/>
                    <a:pt x="435" y="315"/>
                  </a:cubicBezTo>
                  <a:cubicBezTo>
                    <a:pt x="456" y="309"/>
                    <a:pt x="470" y="307"/>
                    <a:pt x="488" y="305"/>
                  </a:cubicBezTo>
                  <a:cubicBezTo>
                    <a:pt x="518" y="303"/>
                    <a:pt x="546" y="297"/>
                    <a:pt x="579" y="307"/>
                  </a:cubicBezTo>
                  <a:cubicBezTo>
                    <a:pt x="585" y="309"/>
                    <a:pt x="611" y="320"/>
                    <a:pt x="625" y="319"/>
                  </a:cubicBezTo>
                  <a:cubicBezTo>
                    <a:pt x="639" y="318"/>
                    <a:pt x="648" y="307"/>
                    <a:pt x="662" y="283"/>
                  </a:cubicBezTo>
                  <a:cubicBezTo>
                    <a:pt x="680" y="251"/>
                    <a:pt x="666" y="230"/>
                    <a:pt x="655" y="214"/>
                  </a:cubicBezTo>
                  <a:cubicBezTo>
                    <a:pt x="646" y="199"/>
                    <a:pt x="634" y="187"/>
                    <a:pt x="609" y="178"/>
                  </a:cubicBezTo>
                  <a:close/>
                </a:path>
              </a:pathLst>
            </a:custGeom>
            <a:grpFill/>
            <a:ln>
              <a:noFill/>
            </a:ln>
          </p:spPr>
          <p:txBody>
            <a:bodyPr vert="horz" wrap="square" lIns="91440" tIns="45720" rIns="91440" bIns="45720" numCol="1" anchor="t" anchorCtr="0" compatLnSpc="1"/>
            <a:lstStyle/>
            <a:p>
              <a:endParaRPr lang="zh-CN" altLang="en-US"/>
            </a:p>
          </p:txBody>
        </p:sp>
        <p:sp>
          <p:nvSpPr>
            <p:cNvPr id="12" name="Freeform 11"/>
            <p:cNvSpPr>
              <a:spLocks noEditPoints="1"/>
            </p:cNvSpPr>
            <p:nvPr/>
          </p:nvSpPr>
          <p:spPr bwMode="auto">
            <a:xfrm>
              <a:off x="1077912" y="-808038"/>
              <a:ext cx="234950" cy="592138"/>
            </a:xfrm>
            <a:custGeom>
              <a:avLst/>
              <a:gdLst>
                <a:gd name="T0" fmla="*/ 307 w 308"/>
                <a:gd name="T1" fmla="*/ 389 h 774"/>
                <a:gd name="T2" fmla="*/ 304 w 308"/>
                <a:gd name="T3" fmla="*/ 376 h 774"/>
                <a:gd name="T4" fmla="*/ 296 w 308"/>
                <a:gd name="T5" fmla="*/ 386 h 774"/>
                <a:gd name="T6" fmla="*/ 248 w 308"/>
                <a:gd name="T7" fmla="*/ 486 h 774"/>
                <a:gd name="T8" fmla="*/ 207 w 308"/>
                <a:gd name="T9" fmla="*/ 565 h 774"/>
                <a:gd name="T10" fmla="*/ 157 w 308"/>
                <a:gd name="T11" fmla="*/ 639 h 774"/>
                <a:gd name="T12" fmla="*/ 148 w 308"/>
                <a:gd name="T13" fmla="*/ 643 h 774"/>
                <a:gd name="T14" fmla="*/ 146 w 308"/>
                <a:gd name="T15" fmla="*/ 634 h 774"/>
                <a:gd name="T16" fmla="*/ 157 w 308"/>
                <a:gd name="T17" fmla="*/ 610 h 774"/>
                <a:gd name="T18" fmla="*/ 178 w 308"/>
                <a:gd name="T19" fmla="*/ 553 h 774"/>
                <a:gd name="T20" fmla="*/ 217 w 308"/>
                <a:gd name="T21" fmla="*/ 455 h 774"/>
                <a:gd name="T22" fmla="*/ 239 w 308"/>
                <a:gd name="T23" fmla="*/ 368 h 774"/>
                <a:gd name="T24" fmla="*/ 230 w 308"/>
                <a:gd name="T25" fmla="*/ 321 h 774"/>
                <a:gd name="T26" fmla="*/ 226 w 308"/>
                <a:gd name="T27" fmla="*/ 307 h 774"/>
                <a:gd name="T28" fmla="*/ 232 w 308"/>
                <a:gd name="T29" fmla="*/ 233 h 774"/>
                <a:gd name="T30" fmla="*/ 253 w 308"/>
                <a:gd name="T31" fmla="*/ 155 h 774"/>
                <a:gd name="T32" fmla="*/ 279 w 308"/>
                <a:gd name="T33" fmla="*/ 115 h 774"/>
                <a:gd name="T34" fmla="*/ 298 w 308"/>
                <a:gd name="T35" fmla="*/ 44 h 774"/>
                <a:gd name="T36" fmla="*/ 274 w 308"/>
                <a:gd name="T37" fmla="*/ 8 h 774"/>
                <a:gd name="T38" fmla="*/ 228 w 308"/>
                <a:gd name="T39" fmla="*/ 6 h 774"/>
                <a:gd name="T40" fmla="*/ 159 w 308"/>
                <a:gd name="T41" fmla="*/ 29 h 774"/>
                <a:gd name="T42" fmla="*/ 101 w 308"/>
                <a:gd name="T43" fmla="*/ 53 h 774"/>
                <a:gd name="T44" fmla="*/ 56 w 308"/>
                <a:gd name="T45" fmla="*/ 79 h 774"/>
                <a:gd name="T46" fmla="*/ 37 w 308"/>
                <a:gd name="T47" fmla="*/ 121 h 774"/>
                <a:gd name="T48" fmla="*/ 57 w 308"/>
                <a:gd name="T49" fmla="*/ 162 h 774"/>
                <a:gd name="T50" fmla="*/ 67 w 308"/>
                <a:gd name="T51" fmla="*/ 176 h 774"/>
                <a:gd name="T52" fmla="*/ 132 w 308"/>
                <a:gd name="T53" fmla="*/ 198 h 774"/>
                <a:gd name="T54" fmla="*/ 180 w 308"/>
                <a:gd name="T55" fmla="*/ 173 h 774"/>
                <a:gd name="T56" fmla="*/ 195 w 308"/>
                <a:gd name="T57" fmla="*/ 179 h 774"/>
                <a:gd name="T58" fmla="*/ 197 w 308"/>
                <a:gd name="T59" fmla="*/ 211 h 774"/>
                <a:gd name="T60" fmla="*/ 190 w 308"/>
                <a:gd name="T61" fmla="*/ 289 h 774"/>
                <a:gd name="T62" fmla="*/ 160 w 308"/>
                <a:gd name="T63" fmla="*/ 313 h 774"/>
                <a:gd name="T64" fmla="*/ 115 w 308"/>
                <a:gd name="T65" fmla="*/ 321 h 774"/>
                <a:gd name="T66" fmla="*/ 19 w 308"/>
                <a:gd name="T67" fmla="*/ 417 h 774"/>
                <a:gd name="T68" fmla="*/ 13 w 308"/>
                <a:gd name="T69" fmla="*/ 498 h 774"/>
                <a:gd name="T70" fmla="*/ 86 w 308"/>
                <a:gd name="T71" fmla="*/ 555 h 774"/>
                <a:gd name="T72" fmla="*/ 95 w 308"/>
                <a:gd name="T73" fmla="*/ 569 h 774"/>
                <a:gd name="T74" fmla="*/ 63 w 308"/>
                <a:gd name="T75" fmla="*/ 668 h 774"/>
                <a:gd name="T76" fmla="*/ 55 w 308"/>
                <a:gd name="T77" fmla="*/ 734 h 774"/>
                <a:gd name="T78" fmla="*/ 101 w 308"/>
                <a:gd name="T79" fmla="*/ 769 h 774"/>
                <a:gd name="T80" fmla="*/ 128 w 308"/>
                <a:gd name="T81" fmla="*/ 754 h 774"/>
                <a:gd name="T82" fmla="*/ 208 w 308"/>
                <a:gd name="T83" fmla="*/ 643 h 774"/>
                <a:gd name="T84" fmla="*/ 231 w 308"/>
                <a:gd name="T85" fmla="*/ 598 h 774"/>
                <a:gd name="T86" fmla="*/ 260 w 308"/>
                <a:gd name="T87" fmla="*/ 528 h 774"/>
                <a:gd name="T88" fmla="*/ 280 w 308"/>
                <a:gd name="T89" fmla="*/ 469 h 774"/>
                <a:gd name="T90" fmla="*/ 299 w 308"/>
                <a:gd name="T91" fmla="*/ 409 h 774"/>
                <a:gd name="T92" fmla="*/ 307 w 308"/>
                <a:gd name="T93" fmla="*/ 389 h 774"/>
                <a:gd name="T94" fmla="*/ 131 w 308"/>
                <a:gd name="T95" fmla="*/ 454 h 774"/>
                <a:gd name="T96" fmla="*/ 125 w 308"/>
                <a:gd name="T97" fmla="*/ 465 h 774"/>
                <a:gd name="T98" fmla="*/ 104 w 308"/>
                <a:gd name="T99" fmla="*/ 475 h 774"/>
                <a:gd name="T100" fmla="*/ 90 w 308"/>
                <a:gd name="T101" fmla="*/ 449 h 774"/>
                <a:gd name="T102" fmla="*/ 138 w 308"/>
                <a:gd name="T103" fmla="*/ 389 h 774"/>
                <a:gd name="T104" fmla="*/ 148 w 308"/>
                <a:gd name="T105" fmla="*/ 392 h 774"/>
                <a:gd name="T106" fmla="*/ 144 w 308"/>
                <a:gd name="T107" fmla="*/ 413 h 774"/>
                <a:gd name="T108" fmla="*/ 131 w 308"/>
                <a:gd name="T109" fmla="*/ 45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08" h="774">
                  <a:moveTo>
                    <a:pt x="307" y="389"/>
                  </a:moveTo>
                  <a:cubicBezTo>
                    <a:pt x="308" y="385"/>
                    <a:pt x="308" y="377"/>
                    <a:pt x="304" y="376"/>
                  </a:cubicBezTo>
                  <a:cubicBezTo>
                    <a:pt x="300" y="375"/>
                    <a:pt x="298" y="382"/>
                    <a:pt x="296" y="386"/>
                  </a:cubicBezTo>
                  <a:cubicBezTo>
                    <a:pt x="280" y="419"/>
                    <a:pt x="264" y="453"/>
                    <a:pt x="248" y="486"/>
                  </a:cubicBezTo>
                  <a:cubicBezTo>
                    <a:pt x="234" y="512"/>
                    <a:pt x="221" y="539"/>
                    <a:pt x="207" y="565"/>
                  </a:cubicBezTo>
                  <a:cubicBezTo>
                    <a:pt x="193" y="592"/>
                    <a:pt x="180" y="619"/>
                    <a:pt x="157" y="639"/>
                  </a:cubicBezTo>
                  <a:cubicBezTo>
                    <a:pt x="155" y="642"/>
                    <a:pt x="151" y="642"/>
                    <a:pt x="148" y="643"/>
                  </a:cubicBezTo>
                  <a:cubicBezTo>
                    <a:pt x="147" y="640"/>
                    <a:pt x="145" y="636"/>
                    <a:pt x="146" y="634"/>
                  </a:cubicBezTo>
                  <a:cubicBezTo>
                    <a:pt x="149" y="626"/>
                    <a:pt x="153" y="618"/>
                    <a:pt x="157" y="610"/>
                  </a:cubicBezTo>
                  <a:cubicBezTo>
                    <a:pt x="164" y="591"/>
                    <a:pt x="171" y="572"/>
                    <a:pt x="178" y="553"/>
                  </a:cubicBezTo>
                  <a:cubicBezTo>
                    <a:pt x="191" y="520"/>
                    <a:pt x="205" y="488"/>
                    <a:pt x="217" y="455"/>
                  </a:cubicBezTo>
                  <a:cubicBezTo>
                    <a:pt x="226" y="427"/>
                    <a:pt x="233" y="397"/>
                    <a:pt x="239" y="368"/>
                  </a:cubicBezTo>
                  <a:cubicBezTo>
                    <a:pt x="243" y="352"/>
                    <a:pt x="241" y="336"/>
                    <a:pt x="230" y="321"/>
                  </a:cubicBezTo>
                  <a:cubicBezTo>
                    <a:pt x="227" y="317"/>
                    <a:pt x="225" y="312"/>
                    <a:pt x="226" y="307"/>
                  </a:cubicBezTo>
                  <a:cubicBezTo>
                    <a:pt x="227" y="282"/>
                    <a:pt x="230" y="258"/>
                    <a:pt x="232" y="233"/>
                  </a:cubicBezTo>
                  <a:cubicBezTo>
                    <a:pt x="235" y="206"/>
                    <a:pt x="241" y="180"/>
                    <a:pt x="253" y="155"/>
                  </a:cubicBezTo>
                  <a:cubicBezTo>
                    <a:pt x="259" y="140"/>
                    <a:pt x="269" y="128"/>
                    <a:pt x="279" y="115"/>
                  </a:cubicBezTo>
                  <a:cubicBezTo>
                    <a:pt x="296" y="95"/>
                    <a:pt x="299" y="69"/>
                    <a:pt x="298" y="44"/>
                  </a:cubicBezTo>
                  <a:cubicBezTo>
                    <a:pt x="298" y="29"/>
                    <a:pt x="291" y="15"/>
                    <a:pt x="274" y="8"/>
                  </a:cubicBezTo>
                  <a:cubicBezTo>
                    <a:pt x="259" y="2"/>
                    <a:pt x="244" y="0"/>
                    <a:pt x="228" y="6"/>
                  </a:cubicBezTo>
                  <a:cubicBezTo>
                    <a:pt x="205" y="14"/>
                    <a:pt x="182" y="20"/>
                    <a:pt x="159" y="29"/>
                  </a:cubicBezTo>
                  <a:cubicBezTo>
                    <a:pt x="140" y="36"/>
                    <a:pt x="120" y="44"/>
                    <a:pt x="101" y="53"/>
                  </a:cubicBezTo>
                  <a:cubicBezTo>
                    <a:pt x="85" y="61"/>
                    <a:pt x="70" y="69"/>
                    <a:pt x="56" y="79"/>
                  </a:cubicBezTo>
                  <a:cubicBezTo>
                    <a:pt x="43" y="89"/>
                    <a:pt x="35" y="105"/>
                    <a:pt x="37" y="121"/>
                  </a:cubicBezTo>
                  <a:cubicBezTo>
                    <a:pt x="38" y="136"/>
                    <a:pt x="44" y="151"/>
                    <a:pt x="57" y="162"/>
                  </a:cubicBezTo>
                  <a:cubicBezTo>
                    <a:pt x="61" y="166"/>
                    <a:pt x="64" y="171"/>
                    <a:pt x="67" y="176"/>
                  </a:cubicBezTo>
                  <a:cubicBezTo>
                    <a:pt x="80" y="198"/>
                    <a:pt x="109" y="208"/>
                    <a:pt x="132" y="198"/>
                  </a:cubicBezTo>
                  <a:cubicBezTo>
                    <a:pt x="149" y="190"/>
                    <a:pt x="164" y="181"/>
                    <a:pt x="180" y="173"/>
                  </a:cubicBezTo>
                  <a:cubicBezTo>
                    <a:pt x="189" y="168"/>
                    <a:pt x="193" y="169"/>
                    <a:pt x="195" y="179"/>
                  </a:cubicBezTo>
                  <a:cubicBezTo>
                    <a:pt x="196" y="189"/>
                    <a:pt x="196" y="198"/>
                    <a:pt x="197" y="211"/>
                  </a:cubicBezTo>
                  <a:cubicBezTo>
                    <a:pt x="195" y="235"/>
                    <a:pt x="193" y="262"/>
                    <a:pt x="190" y="289"/>
                  </a:cubicBezTo>
                  <a:cubicBezTo>
                    <a:pt x="188" y="307"/>
                    <a:pt x="177" y="313"/>
                    <a:pt x="160" y="313"/>
                  </a:cubicBezTo>
                  <a:cubicBezTo>
                    <a:pt x="145" y="313"/>
                    <a:pt x="128" y="314"/>
                    <a:pt x="115" y="321"/>
                  </a:cubicBezTo>
                  <a:cubicBezTo>
                    <a:pt x="71" y="340"/>
                    <a:pt x="42" y="375"/>
                    <a:pt x="19" y="417"/>
                  </a:cubicBezTo>
                  <a:cubicBezTo>
                    <a:pt x="6" y="443"/>
                    <a:pt x="0" y="468"/>
                    <a:pt x="13" y="498"/>
                  </a:cubicBezTo>
                  <a:cubicBezTo>
                    <a:pt x="28" y="531"/>
                    <a:pt x="49" y="552"/>
                    <a:pt x="86" y="555"/>
                  </a:cubicBezTo>
                  <a:cubicBezTo>
                    <a:pt x="95" y="556"/>
                    <a:pt x="98" y="560"/>
                    <a:pt x="95" y="569"/>
                  </a:cubicBezTo>
                  <a:cubicBezTo>
                    <a:pt x="84" y="602"/>
                    <a:pt x="73" y="635"/>
                    <a:pt x="63" y="668"/>
                  </a:cubicBezTo>
                  <a:cubicBezTo>
                    <a:pt x="57" y="689"/>
                    <a:pt x="50" y="711"/>
                    <a:pt x="55" y="734"/>
                  </a:cubicBezTo>
                  <a:cubicBezTo>
                    <a:pt x="60" y="756"/>
                    <a:pt x="81" y="774"/>
                    <a:pt x="101" y="769"/>
                  </a:cubicBezTo>
                  <a:cubicBezTo>
                    <a:pt x="111" y="767"/>
                    <a:pt x="120" y="761"/>
                    <a:pt x="128" y="754"/>
                  </a:cubicBezTo>
                  <a:cubicBezTo>
                    <a:pt x="164" y="725"/>
                    <a:pt x="188" y="686"/>
                    <a:pt x="208" y="643"/>
                  </a:cubicBezTo>
                  <a:cubicBezTo>
                    <a:pt x="215" y="628"/>
                    <a:pt x="224" y="614"/>
                    <a:pt x="231" y="598"/>
                  </a:cubicBezTo>
                  <a:cubicBezTo>
                    <a:pt x="242" y="575"/>
                    <a:pt x="251" y="552"/>
                    <a:pt x="260" y="528"/>
                  </a:cubicBezTo>
                  <a:cubicBezTo>
                    <a:pt x="268" y="510"/>
                    <a:pt x="279" y="470"/>
                    <a:pt x="280" y="469"/>
                  </a:cubicBezTo>
                  <a:cubicBezTo>
                    <a:pt x="286" y="449"/>
                    <a:pt x="292" y="429"/>
                    <a:pt x="299" y="409"/>
                  </a:cubicBezTo>
                  <a:cubicBezTo>
                    <a:pt x="301" y="402"/>
                    <a:pt x="306" y="396"/>
                    <a:pt x="307" y="389"/>
                  </a:cubicBezTo>
                  <a:close/>
                  <a:moveTo>
                    <a:pt x="131" y="454"/>
                  </a:moveTo>
                  <a:cubicBezTo>
                    <a:pt x="130" y="458"/>
                    <a:pt x="128" y="462"/>
                    <a:pt x="125" y="465"/>
                  </a:cubicBezTo>
                  <a:cubicBezTo>
                    <a:pt x="120" y="471"/>
                    <a:pt x="115" y="479"/>
                    <a:pt x="104" y="475"/>
                  </a:cubicBezTo>
                  <a:cubicBezTo>
                    <a:pt x="96" y="472"/>
                    <a:pt x="89" y="459"/>
                    <a:pt x="90" y="449"/>
                  </a:cubicBezTo>
                  <a:cubicBezTo>
                    <a:pt x="95" y="420"/>
                    <a:pt x="115" y="403"/>
                    <a:pt x="138" y="389"/>
                  </a:cubicBezTo>
                  <a:cubicBezTo>
                    <a:pt x="140" y="388"/>
                    <a:pt x="145" y="391"/>
                    <a:pt x="148" y="392"/>
                  </a:cubicBezTo>
                  <a:cubicBezTo>
                    <a:pt x="146" y="401"/>
                    <a:pt x="146" y="407"/>
                    <a:pt x="144" y="413"/>
                  </a:cubicBezTo>
                  <a:cubicBezTo>
                    <a:pt x="140" y="427"/>
                    <a:pt x="136" y="441"/>
                    <a:pt x="131" y="454"/>
                  </a:cubicBezTo>
                  <a:close/>
                </a:path>
              </a:pathLst>
            </a:custGeom>
            <a:grpFill/>
            <a:ln>
              <a:noFill/>
            </a:ln>
          </p:spPr>
          <p:txBody>
            <a:bodyPr vert="horz" wrap="square" lIns="91440" tIns="45720" rIns="91440" bIns="45720" numCol="1" anchor="t" anchorCtr="0" compatLnSpc="1"/>
            <a:lstStyle/>
            <a:p>
              <a:endParaRPr lang="zh-CN" altLang="en-US"/>
            </a:p>
          </p:txBody>
        </p:sp>
        <p:sp>
          <p:nvSpPr>
            <p:cNvPr id="13" name="Freeform 12"/>
            <p:cNvSpPr/>
            <p:nvPr/>
          </p:nvSpPr>
          <p:spPr bwMode="auto">
            <a:xfrm>
              <a:off x="3265487" y="-985838"/>
              <a:ext cx="400050" cy="276225"/>
            </a:xfrm>
            <a:custGeom>
              <a:avLst/>
              <a:gdLst>
                <a:gd name="T0" fmla="*/ 35 w 524"/>
                <a:gd name="T1" fmla="*/ 339 h 361"/>
                <a:gd name="T2" fmla="*/ 55 w 524"/>
                <a:gd name="T3" fmla="*/ 346 h 361"/>
                <a:gd name="T4" fmla="*/ 107 w 524"/>
                <a:gd name="T5" fmla="*/ 354 h 361"/>
                <a:gd name="T6" fmla="*/ 128 w 524"/>
                <a:gd name="T7" fmla="*/ 332 h 361"/>
                <a:gd name="T8" fmla="*/ 131 w 524"/>
                <a:gd name="T9" fmla="*/ 294 h 361"/>
                <a:gd name="T10" fmla="*/ 129 w 524"/>
                <a:gd name="T11" fmla="*/ 259 h 361"/>
                <a:gd name="T12" fmla="*/ 134 w 524"/>
                <a:gd name="T13" fmla="*/ 195 h 361"/>
                <a:gd name="T14" fmla="*/ 141 w 524"/>
                <a:gd name="T15" fmla="*/ 188 h 361"/>
                <a:gd name="T16" fmla="*/ 149 w 524"/>
                <a:gd name="T17" fmla="*/ 194 h 361"/>
                <a:gd name="T18" fmla="*/ 205 w 524"/>
                <a:gd name="T19" fmla="*/ 245 h 361"/>
                <a:gd name="T20" fmla="*/ 209 w 524"/>
                <a:gd name="T21" fmla="*/ 266 h 361"/>
                <a:gd name="T22" fmla="*/ 184 w 524"/>
                <a:gd name="T23" fmla="*/ 291 h 361"/>
                <a:gd name="T24" fmla="*/ 168 w 524"/>
                <a:gd name="T25" fmla="*/ 312 h 361"/>
                <a:gd name="T26" fmla="*/ 168 w 524"/>
                <a:gd name="T27" fmla="*/ 344 h 361"/>
                <a:gd name="T28" fmla="*/ 198 w 524"/>
                <a:gd name="T29" fmla="*/ 334 h 361"/>
                <a:gd name="T30" fmla="*/ 428 w 524"/>
                <a:gd name="T31" fmla="*/ 159 h 361"/>
                <a:gd name="T32" fmla="*/ 458 w 524"/>
                <a:gd name="T33" fmla="*/ 143 h 361"/>
                <a:gd name="T34" fmla="*/ 471 w 524"/>
                <a:gd name="T35" fmla="*/ 138 h 361"/>
                <a:gd name="T36" fmla="*/ 499 w 524"/>
                <a:gd name="T37" fmla="*/ 126 h 361"/>
                <a:gd name="T38" fmla="*/ 516 w 524"/>
                <a:gd name="T39" fmla="*/ 104 h 361"/>
                <a:gd name="T40" fmla="*/ 524 w 524"/>
                <a:gd name="T41" fmla="*/ 69 h 361"/>
                <a:gd name="T42" fmla="*/ 521 w 524"/>
                <a:gd name="T43" fmla="*/ 49 h 361"/>
                <a:gd name="T44" fmla="*/ 512 w 524"/>
                <a:gd name="T45" fmla="*/ 31 h 361"/>
                <a:gd name="T46" fmla="*/ 481 w 524"/>
                <a:gd name="T47" fmla="*/ 5 h 361"/>
                <a:gd name="T48" fmla="*/ 444 w 524"/>
                <a:gd name="T49" fmla="*/ 1 h 361"/>
                <a:gd name="T50" fmla="*/ 409 w 524"/>
                <a:gd name="T51" fmla="*/ 11 h 361"/>
                <a:gd name="T52" fmla="*/ 393 w 524"/>
                <a:gd name="T53" fmla="*/ 20 h 361"/>
                <a:gd name="T54" fmla="*/ 390 w 524"/>
                <a:gd name="T55" fmla="*/ 25 h 361"/>
                <a:gd name="T56" fmla="*/ 404 w 524"/>
                <a:gd name="T57" fmla="*/ 35 h 361"/>
                <a:gd name="T58" fmla="*/ 401 w 524"/>
                <a:gd name="T59" fmla="*/ 54 h 361"/>
                <a:gd name="T60" fmla="*/ 374 w 524"/>
                <a:gd name="T61" fmla="*/ 96 h 361"/>
                <a:gd name="T62" fmla="*/ 266 w 524"/>
                <a:gd name="T63" fmla="*/ 213 h 361"/>
                <a:gd name="T64" fmla="*/ 270 w 524"/>
                <a:gd name="T65" fmla="*/ 174 h 361"/>
                <a:gd name="T66" fmla="*/ 256 w 524"/>
                <a:gd name="T67" fmla="*/ 90 h 361"/>
                <a:gd name="T68" fmla="*/ 229 w 524"/>
                <a:gd name="T69" fmla="*/ 65 h 361"/>
                <a:gd name="T70" fmla="*/ 206 w 524"/>
                <a:gd name="T71" fmla="*/ 73 h 361"/>
                <a:gd name="T72" fmla="*/ 202 w 524"/>
                <a:gd name="T73" fmla="*/ 75 h 361"/>
                <a:gd name="T74" fmla="*/ 160 w 524"/>
                <a:gd name="T75" fmla="*/ 123 h 361"/>
                <a:gd name="T76" fmla="*/ 125 w 524"/>
                <a:gd name="T77" fmla="*/ 185 h 361"/>
                <a:gd name="T78" fmla="*/ 115 w 524"/>
                <a:gd name="T79" fmla="*/ 191 h 361"/>
                <a:gd name="T80" fmla="*/ 110 w 524"/>
                <a:gd name="T81" fmla="*/ 179 h 361"/>
                <a:gd name="T82" fmla="*/ 97 w 524"/>
                <a:gd name="T83" fmla="*/ 128 h 361"/>
                <a:gd name="T84" fmla="*/ 63 w 524"/>
                <a:gd name="T85" fmla="*/ 114 h 361"/>
                <a:gd name="T86" fmla="*/ 20 w 524"/>
                <a:gd name="T87" fmla="*/ 152 h 361"/>
                <a:gd name="T88" fmla="*/ 0 w 524"/>
                <a:gd name="T89" fmla="*/ 250 h 361"/>
                <a:gd name="T90" fmla="*/ 3 w 524"/>
                <a:gd name="T91" fmla="*/ 287 h 361"/>
                <a:gd name="T92" fmla="*/ 35 w 524"/>
                <a:gd name="T93" fmla="*/ 33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4" h="361">
                  <a:moveTo>
                    <a:pt x="35" y="339"/>
                  </a:moveTo>
                  <a:cubicBezTo>
                    <a:pt x="42" y="341"/>
                    <a:pt x="49" y="343"/>
                    <a:pt x="55" y="346"/>
                  </a:cubicBezTo>
                  <a:cubicBezTo>
                    <a:pt x="71" y="356"/>
                    <a:pt x="88" y="361"/>
                    <a:pt x="107" y="354"/>
                  </a:cubicBezTo>
                  <a:cubicBezTo>
                    <a:pt x="120" y="350"/>
                    <a:pt x="126" y="346"/>
                    <a:pt x="128" y="332"/>
                  </a:cubicBezTo>
                  <a:cubicBezTo>
                    <a:pt x="129" y="319"/>
                    <a:pt x="131" y="307"/>
                    <a:pt x="131" y="294"/>
                  </a:cubicBezTo>
                  <a:cubicBezTo>
                    <a:pt x="132" y="283"/>
                    <a:pt x="132" y="270"/>
                    <a:pt x="129" y="259"/>
                  </a:cubicBezTo>
                  <a:cubicBezTo>
                    <a:pt x="121" y="236"/>
                    <a:pt x="123" y="215"/>
                    <a:pt x="134" y="195"/>
                  </a:cubicBezTo>
                  <a:cubicBezTo>
                    <a:pt x="135" y="192"/>
                    <a:pt x="139" y="188"/>
                    <a:pt x="141" y="188"/>
                  </a:cubicBezTo>
                  <a:cubicBezTo>
                    <a:pt x="144" y="188"/>
                    <a:pt x="148" y="192"/>
                    <a:pt x="149" y="194"/>
                  </a:cubicBezTo>
                  <a:cubicBezTo>
                    <a:pt x="161" y="218"/>
                    <a:pt x="181" y="234"/>
                    <a:pt x="205" y="245"/>
                  </a:cubicBezTo>
                  <a:cubicBezTo>
                    <a:pt x="227" y="252"/>
                    <a:pt x="209" y="266"/>
                    <a:pt x="209" y="266"/>
                  </a:cubicBezTo>
                  <a:cubicBezTo>
                    <a:pt x="209" y="266"/>
                    <a:pt x="188" y="286"/>
                    <a:pt x="184" y="291"/>
                  </a:cubicBezTo>
                  <a:cubicBezTo>
                    <a:pt x="180" y="296"/>
                    <a:pt x="166" y="310"/>
                    <a:pt x="168" y="312"/>
                  </a:cubicBezTo>
                  <a:cubicBezTo>
                    <a:pt x="172" y="315"/>
                    <a:pt x="165" y="341"/>
                    <a:pt x="168" y="344"/>
                  </a:cubicBezTo>
                  <a:cubicBezTo>
                    <a:pt x="175" y="349"/>
                    <a:pt x="198" y="334"/>
                    <a:pt x="198" y="334"/>
                  </a:cubicBezTo>
                  <a:cubicBezTo>
                    <a:pt x="198" y="334"/>
                    <a:pt x="399" y="184"/>
                    <a:pt x="428" y="159"/>
                  </a:cubicBezTo>
                  <a:cubicBezTo>
                    <a:pt x="434" y="154"/>
                    <a:pt x="454" y="145"/>
                    <a:pt x="458" y="143"/>
                  </a:cubicBezTo>
                  <a:cubicBezTo>
                    <a:pt x="463" y="142"/>
                    <a:pt x="467" y="140"/>
                    <a:pt x="471" y="138"/>
                  </a:cubicBezTo>
                  <a:cubicBezTo>
                    <a:pt x="481" y="136"/>
                    <a:pt x="490" y="132"/>
                    <a:pt x="499" y="126"/>
                  </a:cubicBezTo>
                  <a:cubicBezTo>
                    <a:pt x="504" y="122"/>
                    <a:pt x="515" y="106"/>
                    <a:pt x="516" y="104"/>
                  </a:cubicBezTo>
                  <a:cubicBezTo>
                    <a:pt x="524" y="88"/>
                    <a:pt x="523" y="74"/>
                    <a:pt x="524" y="69"/>
                  </a:cubicBezTo>
                  <a:cubicBezTo>
                    <a:pt x="524" y="65"/>
                    <a:pt x="522" y="54"/>
                    <a:pt x="521" y="49"/>
                  </a:cubicBezTo>
                  <a:cubicBezTo>
                    <a:pt x="518" y="39"/>
                    <a:pt x="512" y="32"/>
                    <a:pt x="512" y="31"/>
                  </a:cubicBezTo>
                  <a:cubicBezTo>
                    <a:pt x="507" y="21"/>
                    <a:pt x="490" y="8"/>
                    <a:pt x="481" y="5"/>
                  </a:cubicBezTo>
                  <a:cubicBezTo>
                    <a:pt x="476" y="3"/>
                    <a:pt x="459" y="0"/>
                    <a:pt x="444" y="1"/>
                  </a:cubicBezTo>
                  <a:cubicBezTo>
                    <a:pt x="429" y="3"/>
                    <a:pt x="417" y="8"/>
                    <a:pt x="409" y="11"/>
                  </a:cubicBezTo>
                  <a:cubicBezTo>
                    <a:pt x="400" y="15"/>
                    <a:pt x="394" y="19"/>
                    <a:pt x="393" y="20"/>
                  </a:cubicBezTo>
                  <a:cubicBezTo>
                    <a:pt x="392" y="21"/>
                    <a:pt x="389" y="24"/>
                    <a:pt x="390" y="25"/>
                  </a:cubicBezTo>
                  <a:cubicBezTo>
                    <a:pt x="391" y="27"/>
                    <a:pt x="402" y="31"/>
                    <a:pt x="404" y="35"/>
                  </a:cubicBezTo>
                  <a:cubicBezTo>
                    <a:pt x="407" y="41"/>
                    <a:pt x="405" y="45"/>
                    <a:pt x="401" y="54"/>
                  </a:cubicBezTo>
                  <a:cubicBezTo>
                    <a:pt x="397" y="63"/>
                    <a:pt x="391" y="77"/>
                    <a:pt x="374" y="96"/>
                  </a:cubicBezTo>
                  <a:cubicBezTo>
                    <a:pt x="358" y="116"/>
                    <a:pt x="280" y="199"/>
                    <a:pt x="266" y="213"/>
                  </a:cubicBezTo>
                  <a:cubicBezTo>
                    <a:pt x="266" y="211"/>
                    <a:pt x="269" y="185"/>
                    <a:pt x="270" y="174"/>
                  </a:cubicBezTo>
                  <a:cubicBezTo>
                    <a:pt x="274" y="144"/>
                    <a:pt x="276" y="115"/>
                    <a:pt x="256" y="90"/>
                  </a:cubicBezTo>
                  <a:cubicBezTo>
                    <a:pt x="249" y="80"/>
                    <a:pt x="240" y="70"/>
                    <a:pt x="229" y="65"/>
                  </a:cubicBezTo>
                  <a:cubicBezTo>
                    <a:pt x="224" y="62"/>
                    <a:pt x="214" y="70"/>
                    <a:pt x="206" y="73"/>
                  </a:cubicBezTo>
                  <a:cubicBezTo>
                    <a:pt x="204" y="74"/>
                    <a:pt x="203" y="75"/>
                    <a:pt x="202" y="75"/>
                  </a:cubicBezTo>
                  <a:cubicBezTo>
                    <a:pt x="180" y="85"/>
                    <a:pt x="167" y="102"/>
                    <a:pt x="160" y="123"/>
                  </a:cubicBezTo>
                  <a:cubicBezTo>
                    <a:pt x="152" y="146"/>
                    <a:pt x="143" y="168"/>
                    <a:pt x="125" y="185"/>
                  </a:cubicBezTo>
                  <a:cubicBezTo>
                    <a:pt x="122" y="188"/>
                    <a:pt x="118" y="189"/>
                    <a:pt x="115" y="191"/>
                  </a:cubicBezTo>
                  <a:cubicBezTo>
                    <a:pt x="113" y="187"/>
                    <a:pt x="111" y="183"/>
                    <a:pt x="110" y="179"/>
                  </a:cubicBezTo>
                  <a:cubicBezTo>
                    <a:pt x="106" y="162"/>
                    <a:pt x="103" y="144"/>
                    <a:pt x="97" y="128"/>
                  </a:cubicBezTo>
                  <a:cubicBezTo>
                    <a:pt x="91" y="113"/>
                    <a:pt x="77" y="108"/>
                    <a:pt x="63" y="114"/>
                  </a:cubicBezTo>
                  <a:cubicBezTo>
                    <a:pt x="44" y="121"/>
                    <a:pt x="29" y="133"/>
                    <a:pt x="20" y="152"/>
                  </a:cubicBezTo>
                  <a:cubicBezTo>
                    <a:pt x="5" y="183"/>
                    <a:pt x="1" y="216"/>
                    <a:pt x="0" y="250"/>
                  </a:cubicBezTo>
                  <a:cubicBezTo>
                    <a:pt x="1" y="262"/>
                    <a:pt x="0" y="275"/>
                    <a:pt x="3" y="287"/>
                  </a:cubicBezTo>
                  <a:cubicBezTo>
                    <a:pt x="7" y="309"/>
                    <a:pt x="13" y="329"/>
                    <a:pt x="35" y="339"/>
                  </a:cubicBezTo>
                  <a:close/>
                </a:path>
              </a:pathLst>
            </a:custGeom>
            <a:grpFill/>
            <a:ln>
              <a:noFill/>
            </a:ln>
          </p:spPr>
          <p:txBody>
            <a:bodyPr vert="horz" wrap="square" lIns="91440" tIns="45720" rIns="91440" bIns="45720" numCol="1" anchor="t" anchorCtr="0" compatLnSpc="1"/>
            <a:lstStyle/>
            <a:p>
              <a:endParaRPr lang="zh-CN" altLang="en-US"/>
            </a:p>
          </p:txBody>
        </p:sp>
        <p:sp>
          <p:nvSpPr>
            <p:cNvPr id="14" name="Freeform 13"/>
            <p:cNvSpPr/>
            <p:nvPr/>
          </p:nvSpPr>
          <p:spPr bwMode="auto">
            <a:xfrm>
              <a:off x="3279775" y="-790575"/>
              <a:ext cx="455613" cy="174625"/>
            </a:xfrm>
            <a:custGeom>
              <a:avLst/>
              <a:gdLst>
                <a:gd name="T0" fmla="*/ 388 w 597"/>
                <a:gd name="T1" fmla="*/ 10 h 228"/>
                <a:gd name="T2" fmla="*/ 260 w 597"/>
                <a:gd name="T3" fmla="*/ 48 h 228"/>
                <a:gd name="T4" fmla="*/ 106 w 597"/>
                <a:gd name="T5" fmla="*/ 130 h 228"/>
                <a:gd name="T6" fmla="*/ 4 w 597"/>
                <a:gd name="T7" fmla="*/ 198 h 228"/>
                <a:gd name="T8" fmla="*/ 6 w 597"/>
                <a:gd name="T9" fmla="*/ 203 h 228"/>
                <a:gd name="T10" fmla="*/ 57 w 597"/>
                <a:gd name="T11" fmla="*/ 195 h 228"/>
                <a:gd name="T12" fmla="*/ 136 w 597"/>
                <a:gd name="T13" fmla="*/ 175 h 228"/>
                <a:gd name="T14" fmla="*/ 186 w 597"/>
                <a:gd name="T15" fmla="*/ 142 h 228"/>
                <a:gd name="T16" fmla="*/ 320 w 597"/>
                <a:gd name="T17" fmla="*/ 70 h 228"/>
                <a:gd name="T18" fmla="*/ 496 w 597"/>
                <a:gd name="T19" fmla="*/ 33 h 228"/>
                <a:gd name="T20" fmla="*/ 530 w 597"/>
                <a:gd name="T21" fmla="*/ 62 h 228"/>
                <a:gd name="T22" fmla="*/ 503 w 597"/>
                <a:gd name="T23" fmla="*/ 120 h 228"/>
                <a:gd name="T24" fmla="*/ 443 w 597"/>
                <a:gd name="T25" fmla="*/ 171 h 228"/>
                <a:gd name="T26" fmla="*/ 366 w 597"/>
                <a:gd name="T27" fmla="*/ 217 h 228"/>
                <a:gd name="T28" fmla="*/ 364 w 597"/>
                <a:gd name="T29" fmla="*/ 220 h 228"/>
                <a:gd name="T30" fmla="*/ 364 w 597"/>
                <a:gd name="T31" fmla="*/ 220 h 228"/>
                <a:gd name="T32" fmla="*/ 367 w 597"/>
                <a:gd name="T33" fmla="*/ 224 h 228"/>
                <a:gd name="T34" fmla="*/ 380 w 597"/>
                <a:gd name="T35" fmla="*/ 228 h 228"/>
                <a:gd name="T36" fmla="*/ 425 w 597"/>
                <a:gd name="T37" fmla="*/ 226 h 228"/>
                <a:gd name="T38" fmla="*/ 550 w 597"/>
                <a:gd name="T39" fmla="*/ 177 h 228"/>
                <a:gd name="T40" fmla="*/ 596 w 597"/>
                <a:gd name="T41" fmla="*/ 102 h 228"/>
                <a:gd name="T42" fmla="*/ 587 w 597"/>
                <a:gd name="T43" fmla="*/ 54 h 228"/>
                <a:gd name="T44" fmla="*/ 528 w 597"/>
                <a:gd name="T45" fmla="*/ 11 h 228"/>
                <a:gd name="T46" fmla="*/ 388 w 597"/>
                <a:gd name="T47" fmla="*/ 1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7" h="228">
                  <a:moveTo>
                    <a:pt x="388" y="10"/>
                  </a:moveTo>
                  <a:cubicBezTo>
                    <a:pt x="343" y="20"/>
                    <a:pt x="330" y="20"/>
                    <a:pt x="260" y="48"/>
                  </a:cubicBezTo>
                  <a:cubicBezTo>
                    <a:pt x="190" y="76"/>
                    <a:pt x="125" y="118"/>
                    <a:pt x="106" y="130"/>
                  </a:cubicBezTo>
                  <a:cubicBezTo>
                    <a:pt x="81" y="145"/>
                    <a:pt x="8" y="194"/>
                    <a:pt x="4" y="198"/>
                  </a:cubicBezTo>
                  <a:cubicBezTo>
                    <a:pt x="0" y="202"/>
                    <a:pt x="2" y="203"/>
                    <a:pt x="6" y="203"/>
                  </a:cubicBezTo>
                  <a:cubicBezTo>
                    <a:pt x="10" y="203"/>
                    <a:pt x="49" y="195"/>
                    <a:pt x="57" y="195"/>
                  </a:cubicBezTo>
                  <a:cubicBezTo>
                    <a:pt x="85" y="196"/>
                    <a:pt x="111" y="189"/>
                    <a:pt x="136" y="175"/>
                  </a:cubicBezTo>
                  <a:cubicBezTo>
                    <a:pt x="155" y="165"/>
                    <a:pt x="171" y="154"/>
                    <a:pt x="186" y="142"/>
                  </a:cubicBezTo>
                  <a:cubicBezTo>
                    <a:pt x="225" y="111"/>
                    <a:pt x="297" y="78"/>
                    <a:pt x="320" y="70"/>
                  </a:cubicBezTo>
                  <a:cubicBezTo>
                    <a:pt x="380" y="48"/>
                    <a:pt x="457" y="30"/>
                    <a:pt x="496" y="33"/>
                  </a:cubicBezTo>
                  <a:cubicBezTo>
                    <a:pt x="512" y="34"/>
                    <a:pt x="527" y="43"/>
                    <a:pt x="530" y="62"/>
                  </a:cubicBezTo>
                  <a:cubicBezTo>
                    <a:pt x="533" y="77"/>
                    <a:pt x="513" y="110"/>
                    <a:pt x="503" y="120"/>
                  </a:cubicBezTo>
                  <a:cubicBezTo>
                    <a:pt x="494" y="130"/>
                    <a:pt x="469" y="152"/>
                    <a:pt x="443" y="171"/>
                  </a:cubicBezTo>
                  <a:cubicBezTo>
                    <a:pt x="413" y="191"/>
                    <a:pt x="369" y="216"/>
                    <a:pt x="366" y="217"/>
                  </a:cubicBezTo>
                  <a:cubicBezTo>
                    <a:pt x="363" y="219"/>
                    <a:pt x="364" y="220"/>
                    <a:pt x="364" y="220"/>
                  </a:cubicBezTo>
                  <a:cubicBezTo>
                    <a:pt x="364" y="220"/>
                    <a:pt x="364" y="219"/>
                    <a:pt x="364" y="220"/>
                  </a:cubicBezTo>
                  <a:cubicBezTo>
                    <a:pt x="364" y="222"/>
                    <a:pt x="365" y="222"/>
                    <a:pt x="367" y="224"/>
                  </a:cubicBezTo>
                  <a:cubicBezTo>
                    <a:pt x="370" y="225"/>
                    <a:pt x="373" y="228"/>
                    <a:pt x="380" y="228"/>
                  </a:cubicBezTo>
                  <a:cubicBezTo>
                    <a:pt x="383" y="228"/>
                    <a:pt x="421" y="226"/>
                    <a:pt x="425" y="226"/>
                  </a:cubicBezTo>
                  <a:cubicBezTo>
                    <a:pt x="451" y="224"/>
                    <a:pt x="505" y="216"/>
                    <a:pt x="550" y="177"/>
                  </a:cubicBezTo>
                  <a:cubicBezTo>
                    <a:pt x="573" y="156"/>
                    <a:pt x="593" y="137"/>
                    <a:pt x="596" y="102"/>
                  </a:cubicBezTo>
                  <a:cubicBezTo>
                    <a:pt x="597" y="90"/>
                    <a:pt x="596" y="73"/>
                    <a:pt x="587" y="54"/>
                  </a:cubicBezTo>
                  <a:cubicBezTo>
                    <a:pt x="576" y="29"/>
                    <a:pt x="549" y="18"/>
                    <a:pt x="528" y="11"/>
                  </a:cubicBezTo>
                  <a:cubicBezTo>
                    <a:pt x="493" y="0"/>
                    <a:pt x="438" y="0"/>
                    <a:pt x="388" y="10"/>
                  </a:cubicBezTo>
                  <a:close/>
                </a:path>
              </a:pathLst>
            </a:custGeom>
            <a:grpFill/>
            <a:ln>
              <a:noFill/>
            </a:ln>
          </p:spPr>
          <p:txBody>
            <a:bodyPr vert="horz" wrap="square" lIns="91440" tIns="45720" rIns="91440" bIns="45720" numCol="1" anchor="t" anchorCtr="0" compatLnSpc="1"/>
            <a:lstStyle/>
            <a:p>
              <a:endParaRPr lang="zh-CN" altLang="en-US"/>
            </a:p>
          </p:txBody>
        </p:sp>
        <p:sp>
          <p:nvSpPr>
            <p:cNvPr id="15" name="Freeform 14"/>
            <p:cNvSpPr/>
            <p:nvPr/>
          </p:nvSpPr>
          <p:spPr bwMode="auto">
            <a:xfrm>
              <a:off x="549275" y="-954088"/>
              <a:ext cx="160338" cy="173038"/>
            </a:xfrm>
            <a:custGeom>
              <a:avLst/>
              <a:gdLst>
                <a:gd name="T0" fmla="*/ 39 w 210"/>
                <a:gd name="T1" fmla="*/ 128 h 226"/>
                <a:gd name="T2" fmla="*/ 50 w 210"/>
                <a:gd name="T3" fmla="*/ 144 h 226"/>
                <a:gd name="T4" fmla="*/ 53 w 210"/>
                <a:gd name="T5" fmla="*/ 162 h 226"/>
                <a:gd name="T6" fmla="*/ 34 w 210"/>
                <a:gd name="T7" fmla="*/ 188 h 226"/>
                <a:gd name="T8" fmla="*/ 12 w 210"/>
                <a:gd name="T9" fmla="*/ 222 h 226"/>
                <a:gd name="T10" fmla="*/ 48 w 210"/>
                <a:gd name="T11" fmla="*/ 201 h 226"/>
                <a:gd name="T12" fmla="*/ 84 w 210"/>
                <a:gd name="T13" fmla="*/ 192 h 226"/>
                <a:gd name="T14" fmla="*/ 159 w 210"/>
                <a:gd name="T15" fmla="*/ 197 h 226"/>
                <a:gd name="T16" fmla="*/ 199 w 210"/>
                <a:gd name="T17" fmla="*/ 166 h 226"/>
                <a:gd name="T18" fmla="*/ 189 w 210"/>
                <a:gd name="T19" fmla="*/ 80 h 226"/>
                <a:gd name="T20" fmla="*/ 156 w 210"/>
                <a:gd name="T21" fmla="*/ 43 h 226"/>
                <a:gd name="T22" fmla="*/ 99 w 210"/>
                <a:gd name="T23" fmla="*/ 11 h 226"/>
                <a:gd name="T24" fmla="*/ 66 w 210"/>
                <a:gd name="T25" fmla="*/ 11 h 226"/>
                <a:gd name="T26" fmla="*/ 36 w 210"/>
                <a:gd name="T27" fmla="*/ 31 h 226"/>
                <a:gd name="T28" fmla="*/ 25 w 210"/>
                <a:gd name="T29" fmla="*/ 108 h 226"/>
                <a:gd name="T30" fmla="*/ 39 w 210"/>
                <a:gd name="T31" fmla="*/ 12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0" h="226">
                  <a:moveTo>
                    <a:pt x="39" y="128"/>
                  </a:moveTo>
                  <a:cubicBezTo>
                    <a:pt x="43" y="134"/>
                    <a:pt x="46" y="140"/>
                    <a:pt x="50" y="144"/>
                  </a:cubicBezTo>
                  <a:cubicBezTo>
                    <a:pt x="56" y="150"/>
                    <a:pt x="58" y="155"/>
                    <a:pt x="53" y="162"/>
                  </a:cubicBezTo>
                  <a:cubicBezTo>
                    <a:pt x="47" y="170"/>
                    <a:pt x="40" y="179"/>
                    <a:pt x="34" y="188"/>
                  </a:cubicBezTo>
                  <a:cubicBezTo>
                    <a:pt x="28" y="197"/>
                    <a:pt x="9" y="218"/>
                    <a:pt x="12" y="222"/>
                  </a:cubicBezTo>
                  <a:cubicBezTo>
                    <a:pt x="15" y="226"/>
                    <a:pt x="38" y="207"/>
                    <a:pt x="48" y="201"/>
                  </a:cubicBezTo>
                  <a:cubicBezTo>
                    <a:pt x="59" y="194"/>
                    <a:pt x="70" y="186"/>
                    <a:pt x="84" y="192"/>
                  </a:cubicBezTo>
                  <a:cubicBezTo>
                    <a:pt x="109" y="203"/>
                    <a:pt x="134" y="201"/>
                    <a:pt x="159" y="197"/>
                  </a:cubicBezTo>
                  <a:cubicBezTo>
                    <a:pt x="177" y="194"/>
                    <a:pt x="194" y="186"/>
                    <a:pt x="199" y="166"/>
                  </a:cubicBezTo>
                  <a:cubicBezTo>
                    <a:pt x="205" y="137"/>
                    <a:pt x="210" y="107"/>
                    <a:pt x="189" y="80"/>
                  </a:cubicBezTo>
                  <a:cubicBezTo>
                    <a:pt x="178" y="67"/>
                    <a:pt x="169" y="53"/>
                    <a:pt x="156" y="43"/>
                  </a:cubicBezTo>
                  <a:cubicBezTo>
                    <a:pt x="139" y="30"/>
                    <a:pt x="119" y="20"/>
                    <a:pt x="99" y="11"/>
                  </a:cubicBezTo>
                  <a:cubicBezTo>
                    <a:pt x="89" y="6"/>
                    <a:pt x="78" y="0"/>
                    <a:pt x="66" y="11"/>
                  </a:cubicBezTo>
                  <a:cubicBezTo>
                    <a:pt x="57" y="19"/>
                    <a:pt x="47" y="26"/>
                    <a:pt x="36" y="31"/>
                  </a:cubicBezTo>
                  <a:cubicBezTo>
                    <a:pt x="11" y="44"/>
                    <a:pt x="0" y="87"/>
                    <a:pt x="25" y="108"/>
                  </a:cubicBezTo>
                  <a:cubicBezTo>
                    <a:pt x="31" y="113"/>
                    <a:pt x="34" y="122"/>
                    <a:pt x="39" y="128"/>
                  </a:cubicBezTo>
                  <a:close/>
                </a:path>
              </a:pathLst>
            </a:custGeom>
            <a:grpFill/>
            <a:ln>
              <a:noFill/>
            </a:ln>
          </p:spPr>
          <p:txBody>
            <a:bodyPr vert="horz" wrap="square" lIns="91440" tIns="45720" rIns="91440" bIns="45720" numCol="1" anchor="t" anchorCtr="0" compatLnSpc="1"/>
            <a:lstStyle/>
            <a:p>
              <a:endParaRPr lang="zh-CN" altLang="en-US"/>
            </a:p>
          </p:txBody>
        </p:sp>
        <p:sp>
          <p:nvSpPr>
            <p:cNvPr id="16" name="Freeform 15"/>
            <p:cNvSpPr/>
            <p:nvPr/>
          </p:nvSpPr>
          <p:spPr bwMode="auto">
            <a:xfrm>
              <a:off x="3154362" y="-631825"/>
              <a:ext cx="93663" cy="157163"/>
            </a:xfrm>
            <a:custGeom>
              <a:avLst/>
              <a:gdLst>
                <a:gd name="T0" fmla="*/ 105 w 122"/>
                <a:gd name="T1" fmla="*/ 180 h 205"/>
                <a:gd name="T2" fmla="*/ 108 w 122"/>
                <a:gd name="T3" fmla="*/ 135 h 205"/>
                <a:gd name="T4" fmla="*/ 121 w 122"/>
                <a:gd name="T5" fmla="*/ 30 h 205"/>
                <a:gd name="T6" fmla="*/ 106 w 122"/>
                <a:gd name="T7" fmla="*/ 10 h 205"/>
                <a:gd name="T8" fmla="*/ 101 w 122"/>
                <a:gd name="T9" fmla="*/ 8 h 205"/>
                <a:gd name="T10" fmla="*/ 64 w 122"/>
                <a:gd name="T11" fmla="*/ 0 h 205"/>
                <a:gd name="T12" fmla="*/ 46 w 122"/>
                <a:gd name="T13" fmla="*/ 9 h 205"/>
                <a:gd name="T14" fmla="*/ 24 w 122"/>
                <a:gd name="T15" fmla="*/ 44 h 205"/>
                <a:gd name="T16" fmla="*/ 4 w 122"/>
                <a:gd name="T17" fmla="*/ 141 h 205"/>
                <a:gd name="T18" fmla="*/ 47 w 122"/>
                <a:gd name="T19" fmla="*/ 198 h 205"/>
                <a:gd name="T20" fmla="*/ 78 w 122"/>
                <a:gd name="T21" fmla="*/ 202 h 205"/>
                <a:gd name="T22" fmla="*/ 105 w 122"/>
                <a:gd name="T23"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2" h="205">
                  <a:moveTo>
                    <a:pt x="105" y="180"/>
                  </a:moveTo>
                  <a:cubicBezTo>
                    <a:pt x="103" y="164"/>
                    <a:pt x="106" y="150"/>
                    <a:pt x="108" y="135"/>
                  </a:cubicBezTo>
                  <a:cubicBezTo>
                    <a:pt x="113" y="100"/>
                    <a:pt x="117" y="65"/>
                    <a:pt x="121" y="30"/>
                  </a:cubicBezTo>
                  <a:cubicBezTo>
                    <a:pt x="122" y="17"/>
                    <a:pt x="119" y="12"/>
                    <a:pt x="106" y="10"/>
                  </a:cubicBezTo>
                  <a:cubicBezTo>
                    <a:pt x="105" y="9"/>
                    <a:pt x="103" y="8"/>
                    <a:pt x="101" y="8"/>
                  </a:cubicBezTo>
                  <a:cubicBezTo>
                    <a:pt x="89" y="5"/>
                    <a:pt x="77" y="3"/>
                    <a:pt x="64" y="0"/>
                  </a:cubicBezTo>
                  <a:cubicBezTo>
                    <a:pt x="58" y="2"/>
                    <a:pt x="50" y="4"/>
                    <a:pt x="46" y="9"/>
                  </a:cubicBezTo>
                  <a:cubicBezTo>
                    <a:pt x="38" y="20"/>
                    <a:pt x="27" y="31"/>
                    <a:pt x="24" y="44"/>
                  </a:cubicBezTo>
                  <a:cubicBezTo>
                    <a:pt x="15" y="76"/>
                    <a:pt x="9" y="108"/>
                    <a:pt x="4" y="141"/>
                  </a:cubicBezTo>
                  <a:cubicBezTo>
                    <a:pt x="0" y="172"/>
                    <a:pt x="16" y="192"/>
                    <a:pt x="47" y="198"/>
                  </a:cubicBezTo>
                  <a:cubicBezTo>
                    <a:pt x="57" y="200"/>
                    <a:pt x="68" y="199"/>
                    <a:pt x="78" y="202"/>
                  </a:cubicBezTo>
                  <a:cubicBezTo>
                    <a:pt x="94" y="205"/>
                    <a:pt x="108" y="196"/>
                    <a:pt x="105" y="180"/>
                  </a:cubicBezTo>
                  <a:close/>
                </a:path>
              </a:pathLst>
            </a:custGeom>
            <a:grpFill/>
            <a:ln>
              <a:noFill/>
            </a:ln>
          </p:spPr>
          <p:txBody>
            <a:bodyPr vert="horz" wrap="square" lIns="91440" tIns="45720" rIns="91440" bIns="45720" numCol="1" anchor="t" anchorCtr="0" compatLnSpc="1"/>
            <a:lstStyle/>
            <a:p>
              <a:endParaRPr lang="zh-CN" altLang="en-US"/>
            </a:p>
          </p:txBody>
        </p:sp>
        <p:sp>
          <p:nvSpPr>
            <p:cNvPr id="17" name="Freeform 16"/>
            <p:cNvSpPr/>
            <p:nvPr/>
          </p:nvSpPr>
          <p:spPr bwMode="auto">
            <a:xfrm>
              <a:off x="-407988" y="17462"/>
              <a:ext cx="93663" cy="138113"/>
            </a:xfrm>
            <a:custGeom>
              <a:avLst/>
              <a:gdLst>
                <a:gd name="T0" fmla="*/ 0 w 59"/>
                <a:gd name="T1" fmla="*/ 87 h 87"/>
                <a:gd name="T2" fmla="*/ 0 w 59"/>
                <a:gd name="T3" fmla="*/ 0 h 87"/>
                <a:gd name="T4" fmla="*/ 15 w 59"/>
                <a:gd name="T5" fmla="*/ 0 h 87"/>
                <a:gd name="T6" fmla="*/ 45 w 59"/>
                <a:gd name="T7" fmla="*/ 58 h 87"/>
                <a:gd name="T8" fmla="*/ 45 w 59"/>
                <a:gd name="T9" fmla="*/ 0 h 87"/>
                <a:gd name="T10" fmla="*/ 59 w 59"/>
                <a:gd name="T11" fmla="*/ 0 h 87"/>
                <a:gd name="T12" fmla="*/ 59 w 59"/>
                <a:gd name="T13" fmla="*/ 87 h 87"/>
                <a:gd name="T14" fmla="*/ 44 w 59"/>
                <a:gd name="T15" fmla="*/ 87 h 87"/>
                <a:gd name="T16" fmla="*/ 14 w 59"/>
                <a:gd name="T17" fmla="*/ 31 h 87"/>
                <a:gd name="T18" fmla="*/ 14 w 59"/>
                <a:gd name="T19" fmla="*/ 87 h 87"/>
                <a:gd name="T20" fmla="*/ 0 w 59"/>
                <a:gd name="T21"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87">
                  <a:moveTo>
                    <a:pt x="0" y="87"/>
                  </a:moveTo>
                  <a:lnTo>
                    <a:pt x="0" y="0"/>
                  </a:lnTo>
                  <a:lnTo>
                    <a:pt x="15" y="0"/>
                  </a:lnTo>
                  <a:lnTo>
                    <a:pt x="45" y="58"/>
                  </a:lnTo>
                  <a:lnTo>
                    <a:pt x="45" y="0"/>
                  </a:lnTo>
                  <a:lnTo>
                    <a:pt x="59" y="0"/>
                  </a:lnTo>
                  <a:lnTo>
                    <a:pt x="59" y="87"/>
                  </a:lnTo>
                  <a:lnTo>
                    <a:pt x="44" y="87"/>
                  </a:lnTo>
                  <a:lnTo>
                    <a:pt x="14" y="31"/>
                  </a:lnTo>
                  <a:lnTo>
                    <a:pt x="14" y="87"/>
                  </a:lnTo>
                  <a:lnTo>
                    <a:pt x="0" y="87"/>
                  </a:lnTo>
                  <a:close/>
                </a:path>
              </a:pathLst>
            </a:custGeom>
            <a:grpFill/>
            <a:ln>
              <a:noFill/>
            </a:ln>
          </p:spPr>
          <p:txBody>
            <a:bodyPr vert="horz" wrap="square" lIns="91440" tIns="45720" rIns="91440" bIns="45720" numCol="1" anchor="t" anchorCtr="0" compatLnSpc="1"/>
            <a:lstStyle/>
            <a:p>
              <a:endParaRPr lang="zh-CN" altLang="en-US"/>
            </a:p>
          </p:txBody>
        </p:sp>
        <p:sp>
          <p:nvSpPr>
            <p:cNvPr id="18" name="Freeform 17"/>
            <p:cNvSpPr>
              <a:spLocks noEditPoints="1"/>
            </p:cNvSpPr>
            <p:nvPr/>
          </p:nvSpPr>
          <p:spPr bwMode="auto">
            <a:xfrm>
              <a:off x="-301625" y="17462"/>
              <a:ext cx="115888" cy="138113"/>
            </a:xfrm>
            <a:custGeom>
              <a:avLst/>
              <a:gdLst>
                <a:gd name="T0" fmla="*/ 73 w 73"/>
                <a:gd name="T1" fmla="*/ 87 h 87"/>
                <a:gd name="T2" fmla="*/ 57 w 73"/>
                <a:gd name="T3" fmla="*/ 87 h 87"/>
                <a:gd name="T4" fmla="*/ 51 w 73"/>
                <a:gd name="T5" fmla="*/ 67 h 87"/>
                <a:gd name="T6" fmla="*/ 22 w 73"/>
                <a:gd name="T7" fmla="*/ 67 h 87"/>
                <a:gd name="T8" fmla="*/ 15 w 73"/>
                <a:gd name="T9" fmla="*/ 87 h 87"/>
                <a:gd name="T10" fmla="*/ 0 w 73"/>
                <a:gd name="T11" fmla="*/ 87 h 87"/>
                <a:gd name="T12" fmla="*/ 28 w 73"/>
                <a:gd name="T13" fmla="*/ 0 h 87"/>
                <a:gd name="T14" fmla="*/ 44 w 73"/>
                <a:gd name="T15" fmla="*/ 0 h 87"/>
                <a:gd name="T16" fmla="*/ 73 w 73"/>
                <a:gd name="T17" fmla="*/ 87 h 87"/>
                <a:gd name="T18" fmla="*/ 46 w 73"/>
                <a:gd name="T19" fmla="*/ 53 h 87"/>
                <a:gd name="T20" fmla="*/ 36 w 73"/>
                <a:gd name="T21" fmla="*/ 21 h 87"/>
                <a:gd name="T22" fmla="*/ 26 w 73"/>
                <a:gd name="T23" fmla="*/ 53 h 87"/>
                <a:gd name="T24" fmla="*/ 46 w 73"/>
                <a:gd name="T25"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87">
                  <a:moveTo>
                    <a:pt x="73" y="87"/>
                  </a:moveTo>
                  <a:lnTo>
                    <a:pt x="57" y="87"/>
                  </a:lnTo>
                  <a:lnTo>
                    <a:pt x="51" y="67"/>
                  </a:lnTo>
                  <a:lnTo>
                    <a:pt x="22" y="67"/>
                  </a:lnTo>
                  <a:lnTo>
                    <a:pt x="15" y="87"/>
                  </a:lnTo>
                  <a:lnTo>
                    <a:pt x="0" y="87"/>
                  </a:lnTo>
                  <a:lnTo>
                    <a:pt x="28" y="0"/>
                  </a:lnTo>
                  <a:lnTo>
                    <a:pt x="44" y="0"/>
                  </a:lnTo>
                  <a:lnTo>
                    <a:pt x="73" y="87"/>
                  </a:lnTo>
                  <a:close/>
                  <a:moveTo>
                    <a:pt x="46" y="53"/>
                  </a:moveTo>
                  <a:lnTo>
                    <a:pt x="36" y="21"/>
                  </a:lnTo>
                  <a:lnTo>
                    <a:pt x="26" y="53"/>
                  </a:lnTo>
                  <a:lnTo>
                    <a:pt x="46" y="53"/>
                  </a:lnTo>
                  <a:close/>
                </a:path>
              </a:pathLst>
            </a:custGeom>
            <a:grpFill/>
            <a:ln>
              <a:noFill/>
            </a:ln>
          </p:spPr>
          <p:txBody>
            <a:bodyPr vert="horz" wrap="square" lIns="91440" tIns="45720" rIns="91440" bIns="45720" numCol="1" anchor="t" anchorCtr="0" compatLnSpc="1"/>
            <a:lstStyle/>
            <a:p>
              <a:endParaRPr lang="zh-CN" altLang="en-US"/>
            </a:p>
          </p:txBody>
        </p:sp>
        <p:sp>
          <p:nvSpPr>
            <p:cNvPr id="19" name="Freeform 18"/>
            <p:cNvSpPr/>
            <p:nvPr/>
          </p:nvSpPr>
          <p:spPr bwMode="auto">
            <a:xfrm>
              <a:off x="-173038" y="17462"/>
              <a:ext cx="92075" cy="138113"/>
            </a:xfrm>
            <a:custGeom>
              <a:avLst/>
              <a:gdLst>
                <a:gd name="T0" fmla="*/ 0 w 58"/>
                <a:gd name="T1" fmla="*/ 87 h 87"/>
                <a:gd name="T2" fmla="*/ 0 w 58"/>
                <a:gd name="T3" fmla="*/ 0 h 87"/>
                <a:gd name="T4" fmla="*/ 15 w 58"/>
                <a:gd name="T5" fmla="*/ 0 h 87"/>
                <a:gd name="T6" fmla="*/ 44 w 58"/>
                <a:gd name="T7" fmla="*/ 58 h 87"/>
                <a:gd name="T8" fmla="*/ 44 w 58"/>
                <a:gd name="T9" fmla="*/ 0 h 87"/>
                <a:gd name="T10" fmla="*/ 58 w 58"/>
                <a:gd name="T11" fmla="*/ 0 h 87"/>
                <a:gd name="T12" fmla="*/ 58 w 58"/>
                <a:gd name="T13" fmla="*/ 87 h 87"/>
                <a:gd name="T14" fmla="*/ 43 w 58"/>
                <a:gd name="T15" fmla="*/ 87 h 87"/>
                <a:gd name="T16" fmla="*/ 14 w 58"/>
                <a:gd name="T17" fmla="*/ 31 h 87"/>
                <a:gd name="T18" fmla="*/ 14 w 58"/>
                <a:gd name="T19" fmla="*/ 87 h 87"/>
                <a:gd name="T20" fmla="*/ 0 w 58"/>
                <a:gd name="T21"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87">
                  <a:moveTo>
                    <a:pt x="0" y="87"/>
                  </a:moveTo>
                  <a:lnTo>
                    <a:pt x="0" y="0"/>
                  </a:lnTo>
                  <a:lnTo>
                    <a:pt x="15" y="0"/>
                  </a:lnTo>
                  <a:lnTo>
                    <a:pt x="44" y="58"/>
                  </a:lnTo>
                  <a:lnTo>
                    <a:pt x="44" y="0"/>
                  </a:lnTo>
                  <a:lnTo>
                    <a:pt x="58" y="0"/>
                  </a:lnTo>
                  <a:lnTo>
                    <a:pt x="58" y="87"/>
                  </a:lnTo>
                  <a:lnTo>
                    <a:pt x="43" y="87"/>
                  </a:lnTo>
                  <a:lnTo>
                    <a:pt x="14" y="31"/>
                  </a:lnTo>
                  <a:lnTo>
                    <a:pt x="14" y="87"/>
                  </a:lnTo>
                  <a:lnTo>
                    <a:pt x="0" y="87"/>
                  </a:lnTo>
                  <a:close/>
                </a:path>
              </a:pathLst>
            </a:custGeom>
            <a:grpFill/>
            <a:ln>
              <a:noFill/>
            </a:ln>
          </p:spPr>
          <p:txBody>
            <a:bodyPr vert="horz" wrap="square" lIns="91440" tIns="45720" rIns="91440" bIns="45720" numCol="1" anchor="t" anchorCtr="0" compatLnSpc="1"/>
            <a:lstStyle/>
            <a:p>
              <a:endParaRPr lang="zh-CN" altLang="en-US"/>
            </a:p>
          </p:txBody>
        </p:sp>
        <p:sp>
          <p:nvSpPr>
            <p:cNvPr id="20" name="Freeform 19"/>
            <p:cNvSpPr/>
            <p:nvPr/>
          </p:nvSpPr>
          <p:spPr bwMode="auto">
            <a:xfrm>
              <a:off x="-65088" y="17462"/>
              <a:ext cx="74613" cy="141288"/>
            </a:xfrm>
            <a:custGeom>
              <a:avLst/>
              <a:gdLst>
                <a:gd name="T0" fmla="*/ 67 w 97"/>
                <a:gd name="T1" fmla="*/ 0 h 183"/>
                <a:gd name="T2" fmla="*/ 97 w 97"/>
                <a:gd name="T3" fmla="*/ 0 h 183"/>
                <a:gd name="T4" fmla="*/ 97 w 97"/>
                <a:gd name="T5" fmla="*/ 114 h 183"/>
                <a:gd name="T6" fmla="*/ 94 w 97"/>
                <a:gd name="T7" fmla="*/ 148 h 183"/>
                <a:gd name="T8" fmla="*/ 78 w 97"/>
                <a:gd name="T9" fmla="*/ 173 h 183"/>
                <a:gd name="T10" fmla="*/ 47 w 97"/>
                <a:gd name="T11" fmla="*/ 183 h 183"/>
                <a:gd name="T12" fmla="*/ 12 w 97"/>
                <a:gd name="T13" fmla="*/ 168 h 183"/>
                <a:gd name="T14" fmla="*/ 0 w 97"/>
                <a:gd name="T15" fmla="*/ 124 h 183"/>
                <a:gd name="T16" fmla="*/ 29 w 97"/>
                <a:gd name="T17" fmla="*/ 120 h 183"/>
                <a:gd name="T18" fmla="*/ 32 w 97"/>
                <a:gd name="T19" fmla="*/ 142 h 183"/>
                <a:gd name="T20" fmla="*/ 48 w 97"/>
                <a:gd name="T21" fmla="*/ 152 h 183"/>
                <a:gd name="T22" fmla="*/ 62 w 97"/>
                <a:gd name="T23" fmla="*/ 145 h 183"/>
                <a:gd name="T24" fmla="*/ 67 w 97"/>
                <a:gd name="T25" fmla="*/ 116 h 183"/>
                <a:gd name="T26" fmla="*/ 67 w 97"/>
                <a:gd name="T2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83">
                  <a:moveTo>
                    <a:pt x="67" y="0"/>
                  </a:moveTo>
                  <a:cubicBezTo>
                    <a:pt x="97" y="0"/>
                    <a:pt x="97" y="0"/>
                    <a:pt x="97" y="0"/>
                  </a:cubicBezTo>
                  <a:cubicBezTo>
                    <a:pt x="97" y="114"/>
                    <a:pt x="97" y="114"/>
                    <a:pt x="97" y="114"/>
                  </a:cubicBezTo>
                  <a:cubicBezTo>
                    <a:pt x="97" y="128"/>
                    <a:pt x="96" y="140"/>
                    <a:pt x="94" y="148"/>
                  </a:cubicBezTo>
                  <a:cubicBezTo>
                    <a:pt x="91" y="158"/>
                    <a:pt x="85" y="167"/>
                    <a:pt x="78" y="173"/>
                  </a:cubicBezTo>
                  <a:cubicBezTo>
                    <a:pt x="70" y="179"/>
                    <a:pt x="59" y="183"/>
                    <a:pt x="47" y="183"/>
                  </a:cubicBezTo>
                  <a:cubicBezTo>
                    <a:pt x="32" y="183"/>
                    <a:pt x="20" y="178"/>
                    <a:pt x="12" y="168"/>
                  </a:cubicBezTo>
                  <a:cubicBezTo>
                    <a:pt x="4" y="158"/>
                    <a:pt x="0" y="143"/>
                    <a:pt x="0" y="124"/>
                  </a:cubicBezTo>
                  <a:cubicBezTo>
                    <a:pt x="29" y="120"/>
                    <a:pt x="29" y="120"/>
                    <a:pt x="29" y="120"/>
                  </a:cubicBezTo>
                  <a:cubicBezTo>
                    <a:pt x="29" y="130"/>
                    <a:pt x="30" y="138"/>
                    <a:pt x="32" y="142"/>
                  </a:cubicBezTo>
                  <a:cubicBezTo>
                    <a:pt x="36" y="148"/>
                    <a:pt x="41" y="152"/>
                    <a:pt x="48" y="152"/>
                  </a:cubicBezTo>
                  <a:cubicBezTo>
                    <a:pt x="55" y="152"/>
                    <a:pt x="59" y="149"/>
                    <a:pt x="62" y="145"/>
                  </a:cubicBezTo>
                  <a:cubicBezTo>
                    <a:pt x="65" y="140"/>
                    <a:pt x="67" y="131"/>
                    <a:pt x="67" y="116"/>
                  </a:cubicBezTo>
                  <a:lnTo>
                    <a:pt x="67" y="0"/>
                  </a:lnTo>
                  <a:close/>
                </a:path>
              </a:pathLst>
            </a:custGeom>
            <a:grpFill/>
            <a:ln>
              <a:noFill/>
            </a:ln>
          </p:spPr>
          <p:txBody>
            <a:bodyPr vert="horz" wrap="square" lIns="91440" tIns="45720" rIns="91440" bIns="45720" numCol="1" anchor="t" anchorCtr="0" compatLnSpc="1"/>
            <a:lstStyle/>
            <a:p>
              <a:endParaRPr lang="zh-CN" altLang="en-US"/>
            </a:p>
          </p:txBody>
        </p:sp>
        <p:sp>
          <p:nvSpPr>
            <p:cNvPr id="21" name="Rectangle 20"/>
            <p:cNvSpPr>
              <a:spLocks noChangeArrowheads="1"/>
            </p:cNvSpPr>
            <p:nvPr/>
          </p:nvSpPr>
          <p:spPr bwMode="auto">
            <a:xfrm>
              <a:off x="34925" y="17462"/>
              <a:ext cx="22225" cy="138113"/>
            </a:xfrm>
            <a:prstGeom prst="rect">
              <a:avLst/>
            </a:prstGeom>
            <a:grpFill/>
            <a:ln>
              <a:noFill/>
            </a:ln>
          </p:spPr>
          <p:txBody>
            <a:bodyPr vert="horz" wrap="square" lIns="91440" tIns="45720" rIns="91440" bIns="45720" numCol="1" anchor="t" anchorCtr="0" compatLnSpc="1"/>
            <a:lstStyle/>
            <a:p>
              <a:endParaRPr lang="zh-CN" altLang="en-US"/>
            </a:p>
          </p:txBody>
        </p:sp>
        <p:sp>
          <p:nvSpPr>
            <p:cNvPr id="22" name="Freeform 21"/>
            <p:cNvSpPr/>
            <p:nvPr/>
          </p:nvSpPr>
          <p:spPr bwMode="auto">
            <a:xfrm>
              <a:off x="79375" y="17462"/>
              <a:ext cx="93663" cy="138113"/>
            </a:xfrm>
            <a:custGeom>
              <a:avLst/>
              <a:gdLst>
                <a:gd name="T0" fmla="*/ 0 w 59"/>
                <a:gd name="T1" fmla="*/ 87 h 87"/>
                <a:gd name="T2" fmla="*/ 0 w 59"/>
                <a:gd name="T3" fmla="*/ 0 h 87"/>
                <a:gd name="T4" fmla="*/ 15 w 59"/>
                <a:gd name="T5" fmla="*/ 0 h 87"/>
                <a:gd name="T6" fmla="*/ 45 w 59"/>
                <a:gd name="T7" fmla="*/ 58 h 87"/>
                <a:gd name="T8" fmla="*/ 45 w 59"/>
                <a:gd name="T9" fmla="*/ 0 h 87"/>
                <a:gd name="T10" fmla="*/ 59 w 59"/>
                <a:gd name="T11" fmla="*/ 0 h 87"/>
                <a:gd name="T12" fmla="*/ 59 w 59"/>
                <a:gd name="T13" fmla="*/ 87 h 87"/>
                <a:gd name="T14" fmla="*/ 44 w 59"/>
                <a:gd name="T15" fmla="*/ 87 h 87"/>
                <a:gd name="T16" fmla="*/ 14 w 59"/>
                <a:gd name="T17" fmla="*/ 31 h 87"/>
                <a:gd name="T18" fmla="*/ 14 w 59"/>
                <a:gd name="T19" fmla="*/ 87 h 87"/>
                <a:gd name="T20" fmla="*/ 0 w 59"/>
                <a:gd name="T21"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87">
                  <a:moveTo>
                    <a:pt x="0" y="87"/>
                  </a:moveTo>
                  <a:lnTo>
                    <a:pt x="0" y="0"/>
                  </a:lnTo>
                  <a:lnTo>
                    <a:pt x="15" y="0"/>
                  </a:lnTo>
                  <a:lnTo>
                    <a:pt x="45" y="58"/>
                  </a:lnTo>
                  <a:lnTo>
                    <a:pt x="45" y="0"/>
                  </a:lnTo>
                  <a:lnTo>
                    <a:pt x="59" y="0"/>
                  </a:lnTo>
                  <a:lnTo>
                    <a:pt x="59" y="87"/>
                  </a:lnTo>
                  <a:lnTo>
                    <a:pt x="44" y="87"/>
                  </a:lnTo>
                  <a:lnTo>
                    <a:pt x="14" y="31"/>
                  </a:lnTo>
                  <a:lnTo>
                    <a:pt x="14" y="87"/>
                  </a:lnTo>
                  <a:lnTo>
                    <a:pt x="0" y="87"/>
                  </a:lnTo>
                  <a:close/>
                </a:path>
              </a:pathLst>
            </a:custGeom>
            <a:grpFill/>
            <a:ln>
              <a:noFill/>
            </a:ln>
          </p:spPr>
          <p:txBody>
            <a:bodyPr vert="horz" wrap="square" lIns="91440" tIns="45720" rIns="91440" bIns="45720" numCol="1" anchor="t" anchorCtr="0" compatLnSpc="1"/>
            <a:lstStyle/>
            <a:p>
              <a:endParaRPr lang="zh-CN" altLang="en-US"/>
            </a:p>
          </p:txBody>
        </p:sp>
        <p:sp>
          <p:nvSpPr>
            <p:cNvPr id="23" name="Freeform 22"/>
            <p:cNvSpPr/>
            <p:nvPr/>
          </p:nvSpPr>
          <p:spPr bwMode="auto">
            <a:xfrm>
              <a:off x="193675" y="15875"/>
              <a:ext cx="107950" cy="142875"/>
            </a:xfrm>
            <a:custGeom>
              <a:avLst/>
              <a:gdLst>
                <a:gd name="T0" fmla="*/ 77 w 143"/>
                <a:gd name="T1" fmla="*/ 117 h 186"/>
                <a:gd name="T2" fmla="*/ 77 w 143"/>
                <a:gd name="T3" fmla="*/ 86 h 186"/>
                <a:gd name="T4" fmla="*/ 143 w 143"/>
                <a:gd name="T5" fmla="*/ 86 h 186"/>
                <a:gd name="T6" fmla="*/ 143 w 143"/>
                <a:gd name="T7" fmla="*/ 158 h 186"/>
                <a:gd name="T8" fmla="*/ 115 w 143"/>
                <a:gd name="T9" fmla="*/ 177 h 186"/>
                <a:gd name="T10" fmla="*/ 78 w 143"/>
                <a:gd name="T11" fmla="*/ 186 h 186"/>
                <a:gd name="T12" fmla="*/ 36 w 143"/>
                <a:gd name="T13" fmla="*/ 174 h 186"/>
                <a:gd name="T14" fmla="*/ 9 w 143"/>
                <a:gd name="T15" fmla="*/ 140 h 186"/>
                <a:gd name="T16" fmla="*/ 0 w 143"/>
                <a:gd name="T17" fmla="*/ 92 h 186"/>
                <a:gd name="T18" fmla="*/ 10 w 143"/>
                <a:gd name="T19" fmla="*/ 42 h 186"/>
                <a:gd name="T20" fmla="*/ 40 w 143"/>
                <a:gd name="T21" fmla="*/ 9 h 186"/>
                <a:gd name="T22" fmla="*/ 76 w 143"/>
                <a:gd name="T23" fmla="*/ 0 h 186"/>
                <a:gd name="T24" fmla="*/ 120 w 143"/>
                <a:gd name="T25" fmla="*/ 14 h 186"/>
                <a:gd name="T26" fmla="*/ 141 w 143"/>
                <a:gd name="T27" fmla="*/ 53 h 186"/>
                <a:gd name="T28" fmla="*/ 110 w 143"/>
                <a:gd name="T29" fmla="*/ 60 h 186"/>
                <a:gd name="T30" fmla="*/ 98 w 143"/>
                <a:gd name="T31" fmla="*/ 39 h 186"/>
                <a:gd name="T32" fmla="*/ 76 w 143"/>
                <a:gd name="T33" fmla="*/ 31 h 186"/>
                <a:gd name="T34" fmla="*/ 44 w 143"/>
                <a:gd name="T35" fmla="*/ 46 h 186"/>
                <a:gd name="T36" fmla="*/ 32 w 143"/>
                <a:gd name="T37" fmla="*/ 91 h 186"/>
                <a:gd name="T38" fmla="*/ 44 w 143"/>
                <a:gd name="T39" fmla="*/ 139 h 186"/>
                <a:gd name="T40" fmla="*/ 76 w 143"/>
                <a:gd name="T41" fmla="*/ 155 h 186"/>
                <a:gd name="T42" fmla="*/ 95 w 143"/>
                <a:gd name="T43" fmla="*/ 150 h 186"/>
                <a:gd name="T44" fmla="*/ 112 w 143"/>
                <a:gd name="T45" fmla="*/ 139 h 186"/>
                <a:gd name="T46" fmla="*/ 112 w 143"/>
                <a:gd name="T47" fmla="*/ 117 h 186"/>
                <a:gd name="T48" fmla="*/ 77 w 143"/>
                <a:gd name="T49" fmla="*/ 11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3" h="186">
                  <a:moveTo>
                    <a:pt x="77" y="117"/>
                  </a:moveTo>
                  <a:cubicBezTo>
                    <a:pt x="77" y="86"/>
                    <a:pt x="77" y="86"/>
                    <a:pt x="77" y="86"/>
                  </a:cubicBezTo>
                  <a:cubicBezTo>
                    <a:pt x="143" y="86"/>
                    <a:pt x="143" y="86"/>
                    <a:pt x="143" y="86"/>
                  </a:cubicBezTo>
                  <a:cubicBezTo>
                    <a:pt x="143" y="158"/>
                    <a:pt x="143" y="158"/>
                    <a:pt x="143" y="158"/>
                  </a:cubicBezTo>
                  <a:cubicBezTo>
                    <a:pt x="136" y="165"/>
                    <a:pt x="127" y="172"/>
                    <a:pt x="115" y="177"/>
                  </a:cubicBezTo>
                  <a:cubicBezTo>
                    <a:pt x="103" y="183"/>
                    <a:pt x="90" y="186"/>
                    <a:pt x="78" y="186"/>
                  </a:cubicBezTo>
                  <a:cubicBezTo>
                    <a:pt x="62" y="186"/>
                    <a:pt x="48" y="182"/>
                    <a:pt x="36" y="174"/>
                  </a:cubicBezTo>
                  <a:cubicBezTo>
                    <a:pt x="24" y="166"/>
                    <a:pt x="15" y="155"/>
                    <a:pt x="9" y="140"/>
                  </a:cubicBezTo>
                  <a:cubicBezTo>
                    <a:pt x="3" y="125"/>
                    <a:pt x="0" y="109"/>
                    <a:pt x="0" y="92"/>
                  </a:cubicBezTo>
                  <a:cubicBezTo>
                    <a:pt x="0" y="74"/>
                    <a:pt x="4" y="57"/>
                    <a:pt x="10" y="42"/>
                  </a:cubicBezTo>
                  <a:cubicBezTo>
                    <a:pt x="17" y="28"/>
                    <a:pt x="27" y="17"/>
                    <a:pt x="40" y="9"/>
                  </a:cubicBezTo>
                  <a:cubicBezTo>
                    <a:pt x="49" y="3"/>
                    <a:pt x="61" y="0"/>
                    <a:pt x="76" y="0"/>
                  </a:cubicBezTo>
                  <a:cubicBezTo>
                    <a:pt x="95" y="0"/>
                    <a:pt x="110" y="5"/>
                    <a:pt x="120" y="14"/>
                  </a:cubicBezTo>
                  <a:cubicBezTo>
                    <a:pt x="131" y="24"/>
                    <a:pt x="138" y="36"/>
                    <a:pt x="141" y="53"/>
                  </a:cubicBezTo>
                  <a:cubicBezTo>
                    <a:pt x="110" y="60"/>
                    <a:pt x="110" y="60"/>
                    <a:pt x="110" y="60"/>
                  </a:cubicBezTo>
                  <a:cubicBezTo>
                    <a:pt x="108" y="51"/>
                    <a:pt x="104" y="44"/>
                    <a:pt x="98" y="39"/>
                  </a:cubicBezTo>
                  <a:cubicBezTo>
                    <a:pt x="92" y="34"/>
                    <a:pt x="85" y="31"/>
                    <a:pt x="76" y="31"/>
                  </a:cubicBezTo>
                  <a:cubicBezTo>
                    <a:pt x="63" y="31"/>
                    <a:pt x="52" y="36"/>
                    <a:pt x="44" y="46"/>
                  </a:cubicBezTo>
                  <a:cubicBezTo>
                    <a:pt x="36" y="56"/>
                    <a:pt x="32" y="71"/>
                    <a:pt x="32" y="91"/>
                  </a:cubicBezTo>
                  <a:cubicBezTo>
                    <a:pt x="32" y="112"/>
                    <a:pt x="36" y="128"/>
                    <a:pt x="44" y="139"/>
                  </a:cubicBezTo>
                  <a:cubicBezTo>
                    <a:pt x="52" y="149"/>
                    <a:pt x="63" y="155"/>
                    <a:pt x="76" y="155"/>
                  </a:cubicBezTo>
                  <a:cubicBezTo>
                    <a:pt x="82" y="155"/>
                    <a:pt x="89" y="153"/>
                    <a:pt x="95" y="150"/>
                  </a:cubicBezTo>
                  <a:cubicBezTo>
                    <a:pt x="102" y="147"/>
                    <a:pt x="107" y="144"/>
                    <a:pt x="112" y="139"/>
                  </a:cubicBezTo>
                  <a:cubicBezTo>
                    <a:pt x="112" y="117"/>
                    <a:pt x="112" y="117"/>
                    <a:pt x="112" y="117"/>
                  </a:cubicBezTo>
                  <a:lnTo>
                    <a:pt x="77" y="117"/>
                  </a:lnTo>
                  <a:close/>
                </a:path>
              </a:pathLst>
            </a:custGeom>
            <a:grpFill/>
            <a:ln>
              <a:noFill/>
            </a:ln>
          </p:spPr>
          <p:txBody>
            <a:bodyPr vert="horz" wrap="square" lIns="91440" tIns="45720" rIns="91440" bIns="45720" numCol="1" anchor="t" anchorCtr="0" compatLnSpc="1"/>
            <a:lstStyle/>
            <a:p>
              <a:endParaRPr lang="zh-CN" altLang="en-US"/>
            </a:p>
          </p:txBody>
        </p:sp>
        <p:sp>
          <p:nvSpPr>
            <p:cNvPr id="24" name="Freeform 23"/>
            <p:cNvSpPr/>
            <p:nvPr/>
          </p:nvSpPr>
          <p:spPr bwMode="auto">
            <a:xfrm>
              <a:off x="368300" y="17462"/>
              <a:ext cx="93663" cy="141288"/>
            </a:xfrm>
            <a:custGeom>
              <a:avLst/>
              <a:gdLst>
                <a:gd name="T0" fmla="*/ 0 w 122"/>
                <a:gd name="T1" fmla="*/ 0 h 183"/>
                <a:gd name="T2" fmla="*/ 31 w 122"/>
                <a:gd name="T3" fmla="*/ 0 h 183"/>
                <a:gd name="T4" fmla="*/ 31 w 122"/>
                <a:gd name="T5" fmla="*/ 97 h 183"/>
                <a:gd name="T6" fmla="*/ 32 w 122"/>
                <a:gd name="T7" fmla="*/ 127 h 183"/>
                <a:gd name="T8" fmla="*/ 41 w 122"/>
                <a:gd name="T9" fmla="*/ 145 h 183"/>
                <a:gd name="T10" fmla="*/ 62 w 122"/>
                <a:gd name="T11" fmla="*/ 152 h 183"/>
                <a:gd name="T12" fmla="*/ 81 w 122"/>
                <a:gd name="T13" fmla="*/ 145 h 183"/>
                <a:gd name="T14" fmla="*/ 90 w 122"/>
                <a:gd name="T15" fmla="*/ 130 h 183"/>
                <a:gd name="T16" fmla="*/ 91 w 122"/>
                <a:gd name="T17" fmla="*/ 99 h 183"/>
                <a:gd name="T18" fmla="*/ 91 w 122"/>
                <a:gd name="T19" fmla="*/ 0 h 183"/>
                <a:gd name="T20" fmla="*/ 122 w 122"/>
                <a:gd name="T21" fmla="*/ 0 h 183"/>
                <a:gd name="T22" fmla="*/ 122 w 122"/>
                <a:gd name="T23" fmla="*/ 94 h 183"/>
                <a:gd name="T24" fmla="*/ 119 w 122"/>
                <a:gd name="T25" fmla="*/ 140 h 183"/>
                <a:gd name="T26" fmla="*/ 110 w 122"/>
                <a:gd name="T27" fmla="*/ 162 h 183"/>
                <a:gd name="T28" fmla="*/ 92 w 122"/>
                <a:gd name="T29" fmla="*/ 177 h 183"/>
                <a:gd name="T30" fmla="*/ 63 w 122"/>
                <a:gd name="T31" fmla="*/ 183 h 183"/>
                <a:gd name="T32" fmla="*/ 30 w 122"/>
                <a:gd name="T33" fmla="*/ 177 h 183"/>
                <a:gd name="T34" fmla="*/ 12 w 122"/>
                <a:gd name="T35" fmla="*/ 161 h 183"/>
                <a:gd name="T36" fmla="*/ 3 w 122"/>
                <a:gd name="T37" fmla="*/ 141 h 183"/>
                <a:gd name="T38" fmla="*/ 0 w 122"/>
                <a:gd name="T39" fmla="*/ 96 h 183"/>
                <a:gd name="T40" fmla="*/ 0 w 122"/>
                <a:gd name="T41"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2" h="183">
                  <a:moveTo>
                    <a:pt x="0" y="0"/>
                  </a:moveTo>
                  <a:cubicBezTo>
                    <a:pt x="31" y="0"/>
                    <a:pt x="31" y="0"/>
                    <a:pt x="31" y="0"/>
                  </a:cubicBezTo>
                  <a:cubicBezTo>
                    <a:pt x="31" y="97"/>
                    <a:pt x="31" y="97"/>
                    <a:pt x="31" y="97"/>
                  </a:cubicBezTo>
                  <a:cubicBezTo>
                    <a:pt x="31" y="113"/>
                    <a:pt x="31" y="123"/>
                    <a:pt x="32" y="127"/>
                  </a:cubicBezTo>
                  <a:cubicBezTo>
                    <a:pt x="33" y="135"/>
                    <a:pt x="37" y="140"/>
                    <a:pt x="41" y="145"/>
                  </a:cubicBezTo>
                  <a:cubicBezTo>
                    <a:pt x="46" y="149"/>
                    <a:pt x="53" y="152"/>
                    <a:pt x="62" y="152"/>
                  </a:cubicBezTo>
                  <a:cubicBezTo>
                    <a:pt x="70" y="152"/>
                    <a:pt x="77" y="149"/>
                    <a:pt x="81" y="145"/>
                  </a:cubicBezTo>
                  <a:cubicBezTo>
                    <a:pt x="86" y="141"/>
                    <a:pt x="89" y="136"/>
                    <a:pt x="90" y="130"/>
                  </a:cubicBezTo>
                  <a:cubicBezTo>
                    <a:pt x="90" y="124"/>
                    <a:pt x="91" y="114"/>
                    <a:pt x="91" y="99"/>
                  </a:cubicBezTo>
                  <a:cubicBezTo>
                    <a:pt x="91" y="0"/>
                    <a:pt x="91" y="0"/>
                    <a:pt x="91" y="0"/>
                  </a:cubicBezTo>
                  <a:cubicBezTo>
                    <a:pt x="122" y="0"/>
                    <a:pt x="122" y="0"/>
                    <a:pt x="122" y="0"/>
                  </a:cubicBezTo>
                  <a:cubicBezTo>
                    <a:pt x="122" y="94"/>
                    <a:pt x="122" y="94"/>
                    <a:pt x="122" y="94"/>
                  </a:cubicBezTo>
                  <a:cubicBezTo>
                    <a:pt x="122" y="116"/>
                    <a:pt x="121" y="131"/>
                    <a:pt x="119" y="140"/>
                  </a:cubicBezTo>
                  <a:cubicBezTo>
                    <a:pt x="117" y="149"/>
                    <a:pt x="114" y="156"/>
                    <a:pt x="110" y="162"/>
                  </a:cubicBezTo>
                  <a:cubicBezTo>
                    <a:pt x="105" y="169"/>
                    <a:pt x="100" y="173"/>
                    <a:pt x="92" y="177"/>
                  </a:cubicBezTo>
                  <a:cubicBezTo>
                    <a:pt x="84" y="181"/>
                    <a:pt x="75" y="183"/>
                    <a:pt x="63" y="183"/>
                  </a:cubicBezTo>
                  <a:cubicBezTo>
                    <a:pt x="48" y="183"/>
                    <a:pt x="37" y="181"/>
                    <a:pt x="30" y="177"/>
                  </a:cubicBezTo>
                  <a:cubicBezTo>
                    <a:pt x="22" y="173"/>
                    <a:pt x="16" y="168"/>
                    <a:pt x="12" y="161"/>
                  </a:cubicBezTo>
                  <a:cubicBezTo>
                    <a:pt x="7" y="155"/>
                    <a:pt x="5" y="148"/>
                    <a:pt x="3" y="141"/>
                  </a:cubicBezTo>
                  <a:cubicBezTo>
                    <a:pt x="1" y="131"/>
                    <a:pt x="0" y="116"/>
                    <a:pt x="0" y="96"/>
                  </a:cubicBez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25" name="Freeform 24"/>
            <p:cNvSpPr/>
            <p:nvPr/>
          </p:nvSpPr>
          <p:spPr bwMode="auto">
            <a:xfrm>
              <a:off x="485775" y="17462"/>
              <a:ext cx="93663" cy="138113"/>
            </a:xfrm>
            <a:custGeom>
              <a:avLst/>
              <a:gdLst>
                <a:gd name="T0" fmla="*/ 0 w 59"/>
                <a:gd name="T1" fmla="*/ 87 h 87"/>
                <a:gd name="T2" fmla="*/ 0 w 59"/>
                <a:gd name="T3" fmla="*/ 0 h 87"/>
                <a:gd name="T4" fmla="*/ 15 w 59"/>
                <a:gd name="T5" fmla="*/ 0 h 87"/>
                <a:gd name="T6" fmla="*/ 45 w 59"/>
                <a:gd name="T7" fmla="*/ 58 h 87"/>
                <a:gd name="T8" fmla="*/ 45 w 59"/>
                <a:gd name="T9" fmla="*/ 0 h 87"/>
                <a:gd name="T10" fmla="*/ 59 w 59"/>
                <a:gd name="T11" fmla="*/ 0 h 87"/>
                <a:gd name="T12" fmla="*/ 59 w 59"/>
                <a:gd name="T13" fmla="*/ 87 h 87"/>
                <a:gd name="T14" fmla="*/ 44 w 59"/>
                <a:gd name="T15" fmla="*/ 87 h 87"/>
                <a:gd name="T16" fmla="*/ 14 w 59"/>
                <a:gd name="T17" fmla="*/ 31 h 87"/>
                <a:gd name="T18" fmla="*/ 14 w 59"/>
                <a:gd name="T19" fmla="*/ 87 h 87"/>
                <a:gd name="T20" fmla="*/ 0 w 59"/>
                <a:gd name="T21"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87">
                  <a:moveTo>
                    <a:pt x="0" y="87"/>
                  </a:moveTo>
                  <a:lnTo>
                    <a:pt x="0" y="0"/>
                  </a:lnTo>
                  <a:lnTo>
                    <a:pt x="15" y="0"/>
                  </a:lnTo>
                  <a:lnTo>
                    <a:pt x="45" y="58"/>
                  </a:lnTo>
                  <a:lnTo>
                    <a:pt x="45" y="0"/>
                  </a:lnTo>
                  <a:lnTo>
                    <a:pt x="59" y="0"/>
                  </a:lnTo>
                  <a:lnTo>
                    <a:pt x="59" y="87"/>
                  </a:lnTo>
                  <a:lnTo>
                    <a:pt x="44" y="87"/>
                  </a:lnTo>
                  <a:lnTo>
                    <a:pt x="14" y="31"/>
                  </a:lnTo>
                  <a:lnTo>
                    <a:pt x="14" y="87"/>
                  </a:lnTo>
                  <a:lnTo>
                    <a:pt x="0" y="87"/>
                  </a:lnTo>
                  <a:close/>
                </a:path>
              </a:pathLst>
            </a:custGeom>
            <a:grpFill/>
            <a:ln>
              <a:noFill/>
            </a:ln>
          </p:spPr>
          <p:txBody>
            <a:bodyPr vert="horz" wrap="square" lIns="91440" tIns="45720" rIns="91440" bIns="45720" numCol="1" anchor="t" anchorCtr="0" compatLnSpc="1"/>
            <a:lstStyle/>
            <a:p>
              <a:endParaRPr lang="zh-CN" altLang="en-US"/>
            </a:p>
          </p:txBody>
        </p:sp>
        <p:sp>
          <p:nvSpPr>
            <p:cNvPr id="26" name="Rectangle 25"/>
            <p:cNvSpPr>
              <a:spLocks noChangeArrowheads="1"/>
            </p:cNvSpPr>
            <p:nvPr/>
          </p:nvSpPr>
          <p:spPr bwMode="auto">
            <a:xfrm>
              <a:off x="603250" y="17462"/>
              <a:ext cx="23813" cy="138113"/>
            </a:xfrm>
            <a:prstGeom prst="rect">
              <a:avLst/>
            </a:prstGeom>
            <a:grpFill/>
            <a:ln>
              <a:noFill/>
            </a:ln>
          </p:spPr>
          <p:txBody>
            <a:bodyPr vert="horz" wrap="square" lIns="91440" tIns="45720" rIns="91440" bIns="45720" numCol="1" anchor="t" anchorCtr="0" compatLnSpc="1"/>
            <a:lstStyle/>
            <a:p>
              <a:endParaRPr lang="zh-CN" altLang="en-US"/>
            </a:p>
          </p:txBody>
        </p:sp>
        <p:sp>
          <p:nvSpPr>
            <p:cNvPr id="27" name="Freeform 26"/>
            <p:cNvSpPr/>
            <p:nvPr/>
          </p:nvSpPr>
          <p:spPr bwMode="auto">
            <a:xfrm>
              <a:off x="636587" y="17462"/>
              <a:ext cx="107950" cy="138113"/>
            </a:xfrm>
            <a:custGeom>
              <a:avLst/>
              <a:gdLst>
                <a:gd name="T0" fmla="*/ 27 w 68"/>
                <a:gd name="T1" fmla="*/ 87 h 87"/>
                <a:gd name="T2" fmla="*/ 0 w 68"/>
                <a:gd name="T3" fmla="*/ 0 h 87"/>
                <a:gd name="T4" fmla="*/ 16 w 68"/>
                <a:gd name="T5" fmla="*/ 0 h 87"/>
                <a:gd name="T6" fmla="*/ 35 w 68"/>
                <a:gd name="T7" fmla="*/ 65 h 87"/>
                <a:gd name="T8" fmla="*/ 53 w 68"/>
                <a:gd name="T9" fmla="*/ 0 h 87"/>
                <a:gd name="T10" fmla="*/ 68 w 68"/>
                <a:gd name="T11" fmla="*/ 0 h 87"/>
                <a:gd name="T12" fmla="*/ 42 w 68"/>
                <a:gd name="T13" fmla="*/ 87 h 87"/>
                <a:gd name="T14" fmla="*/ 27 w 68"/>
                <a:gd name="T15" fmla="*/ 87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87">
                  <a:moveTo>
                    <a:pt x="27" y="87"/>
                  </a:moveTo>
                  <a:lnTo>
                    <a:pt x="0" y="0"/>
                  </a:lnTo>
                  <a:lnTo>
                    <a:pt x="16" y="0"/>
                  </a:lnTo>
                  <a:lnTo>
                    <a:pt x="35" y="65"/>
                  </a:lnTo>
                  <a:lnTo>
                    <a:pt x="53" y="0"/>
                  </a:lnTo>
                  <a:lnTo>
                    <a:pt x="68" y="0"/>
                  </a:lnTo>
                  <a:lnTo>
                    <a:pt x="42" y="87"/>
                  </a:lnTo>
                  <a:lnTo>
                    <a:pt x="27" y="87"/>
                  </a:lnTo>
                  <a:close/>
                </a:path>
              </a:pathLst>
            </a:custGeom>
            <a:grpFill/>
            <a:ln>
              <a:noFill/>
            </a:ln>
          </p:spPr>
          <p:txBody>
            <a:bodyPr vert="horz" wrap="square" lIns="91440" tIns="45720" rIns="91440" bIns="45720" numCol="1" anchor="t" anchorCtr="0" compatLnSpc="1"/>
            <a:lstStyle/>
            <a:p>
              <a:endParaRPr lang="zh-CN" altLang="en-US"/>
            </a:p>
          </p:txBody>
        </p:sp>
        <p:sp>
          <p:nvSpPr>
            <p:cNvPr id="28" name="Freeform 27"/>
            <p:cNvSpPr/>
            <p:nvPr/>
          </p:nvSpPr>
          <p:spPr bwMode="auto">
            <a:xfrm>
              <a:off x="757237" y="17462"/>
              <a:ext cx="88900" cy="138113"/>
            </a:xfrm>
            <a:custGeom>
              <a:avLst/>
              <a:gdLst>
                <a:gd name="T0" fmla="*/ 0 w 56"/>
                <a:gd name="T1" fmla="*/ 87 h 87"/>
                <a:gd name="T2" fmla="*/ 0 w 56"/>
                <a:gd name="T3" fmla="*/ 0 h 87"/>
                <a:gd name="T4" fmla="*/ 55 w 56"/>
                <a:gd name="T5" fmla="*/ 0 h 87"/>
                <a:gd name="T6" fmla="*/ 55 w 56"/>
                <a:gd name="T7" fmla="*/ 15 h 87"/>
                <a:gd name="T8" fmla="*/ 15 w 56"/>
                <a:gd name="T9" fmla="*/ 15 h 87"/>
                <a:gd name="T10" fmla="*/ 15 w 56"/>
                <a:gd name="T11" fmla="*/ 34 h 87"/>
                <a:gd name="T12" fmla="*/ 52 w 56"/>
                <a:gd name="T13" fmla="*/ 34 h 87"/>
                <a:gd name="T14" fmla="*/ 52 w 56"/>
                <a:gd name="T15" fmla="*/ 49 h 87"/>
                <a:gd name="T16" fmla="*/ 15 w 56"/>
                <a:gd name="T17" fmla="*/ 49 h 87"/>
                <a:gd name="T18" fmla="*/ 15 w 56"/>
                <a:gd name="T19" fmla="*/ 72 h 87"/>
                <a:gd name="T20" fmla="*/ 56 w 56"/>
                <a:gd name="T21" fmla="*/ 72 h 87"/>
                <a:gd name="T22" fmla="*/ 56 w 56"/>
                <a:gd name="T23" fmla="*/ 87 h 87"/>
                <a:gd name="T24" fmla="*/ 0 w 56"/>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87">
                  <a:moveTo>
                    <a:pt x="0" y="87"/>
                  </a:moveTo>
                  <a:lnTo>
                    <a:pt x="0" y="0"/>
                  </a:lnTo>
                  <a:lnTo>
                    <a:pt x="55" y="0"/>
                  </a:lnTo>
                  <a:lnTo>
                    <a:pt x="55" y="15"/>
                  </a:lnTo>
                  <a:lnTo>
                    <a:pt x="15" y="15"/>
                  </a:lnTo>
                  <a:lnTo>
                    <a:pt x="15" y="34"/>
                  </a:lnTo>
                  <a:lnTo>
                    <a:pt x="52" y="34"/>
                  </a:lnTo>
                  <a:lnTo>
                    <a:pt x="52" y="49"/>
                  </a:lnTo>
                  <a:lnTo>
                    <a:pt x="15" y="49"/>
                  </a:lnTo>
                  <a:lnTo>
                    <a:pt x="15" y="72"/>
                  </a:lnTo>
                  <a:lnTo>
                    <a:pt x="56" y="72"/>
                  </a:lnTo>
                  <a:lnTo>
                    <a:pt x="56" y="87"/>
                  </a:lnTo>
                  <a:lnTo>
                    <a:pt x="0" y="87"/>
                  </a:lnTo>
                  <a:close/>
                </a:path>
              </a:pathLst>
            </a:custGeom>
            <a:grpFill/>
            <a:ln>
              <a:noFill/>
            </a:ln>
          </p:spPr>
          <p:txBody>
            <a:bodyPr vert="horz" wrap="square" lIns="91440" tIns="45720" rIns="91440" bIns="45720" numCol="1" anchor="t" anchorCtr="0" compatLnSpc="1"/>
            <a:lstStyle/>
            <a:p>
              <a:endParaRPr lang="zh-CN" altLang="en-US"/>
            </a:p>
          </p:txBody>
        </p:sp>
        <p:sp>
          <p:nvSpPr>
            <p:cNvPr id="29" name="Freeform 28"/>
            <p:cNvSpPr>
              <a:spLocks noEditPoints="1"/>
            </p:cNvSpPr>
            <p:nvPr/>
          </p:nvSpPr>
          <p:spPr bwMode="auto">
            <a:xfrm>
              <a:off x="865187" y="17462"/>
              <a:ext cx="104775" cy="138113"/>
            </a:xfrm>
            <a:custGeom>
              <a:avLst/>
              <a:gdLst>
                <a:gd name="T0" fmla="*/ 0 w 137"/>
                <a:gd name="T1" fmla="*/ 179 h 179"/>
                <a:gd name="T2" fmla="*/ 0 w 137"/>
                <a:gd name="T3" fmla="*/ 0 h 179"/>
                <a:gd name="T4" fmla="*/ 65 w 137"/>
                <a:gd name="T5" fmla="*/ 0 h 179"/>
                <a:gd name="T6" fmla="*/ 100 w 137"/>
                <a:gd name="T7" fmla="*/ 5 h 179"/>
                <a:gd name="T8" fmla="*/ 118 w 137"/>
                <a:gd name="T9" fmla="*/ 22 h 179"/>
                <a:gd name="T10" fmla="*/ 124 w 137"/>
                <a:gd name="T11" fmla="*/ 50 h 179"/>
                <a:gd name="T12" fmla="*/ 114 w 137"/>
                <a:gd name="T13" fmla="*/ 84 h 179"/>
                <a:gd name="T14" fmla="*/ 84 w 137"/>
                <a:gd name="T15" fmla="*/ 100 h 179"/>
                <a:gd name="T16" fmla="*/ 101 w 137"/>
                <a:gd name="T17" fmla="*/ 115 h 179"/>
                <a:gd name="T18" fmla="*/ 118 w 137"/>
                <a:gd name="T19" fmla="*/ 144 h 179"/>
                <a:gd name="T20" fmla="*/ 137 w 137"/>
                <a:gd name="T21" fmla="*/ 179 h 179"/>
                <a:gd name="T22" fmla="*/ 100 w 137"/>
                <a:gd name="T23" fmla="*/ 179 h 179"/>
                <a:gd name="T24" fmla="*/ 78 w 137"/>
                <a:gd name="T25" fmla="*/ 140 h 179"/>
                <a:gd name="T26" fmla="*/ 62 w 137"/>
                <a:gd name="T27" fmla="*/ 114 h 179"/>
                <a:gd name="T28" fmla="*/ 52 w 137"/>
                <a:gd name="T29" fmla="*/ 107 h 179"/>
                <a:gd name="T30" fmla="*/ 37 w 137"/>
                <a:gd name="T31" fmla="*/ 105 h 179"/>
                <a:gd name="T32" fmla="*/ 31 w 137"/>
                <a:gd name="T33" fmla="*/ 105 h 179"/>
                <a:gd name="T34" fmla="*/ 31 w 137"/>
                <a:gd name="T35" fmla="*/ 179 h 179"/>
                <a:gd name="T36" fmla="*/ 0 w 137"/>
                <a:gd name="T37" fmla="*/ 179 h 179"/>
                <a:gd name="T38" fmla="*/ 31 w 137"/>
                <a:gd name="T39" fmla="*/ 76 h 179"/>
                <a:gd name="T40" fmla="*/ 53 w 137"/>
                <a:gd name="T41" fmla="*/ 76 h 179"/>
                <a:gd name="T42" fmla="*/ 81 w 137"/>
                <a:gd name="T43" fmla="*/ 74 h 179"/>
                <a:gd name="T44" fmla="*/ 90 w 137"/>
                <a:gd name="T45" fmla="*/ 66 h 179"/>
                <a:gd name="T46" fmla="*/ 93 w 137"/>
                <a:gd name="T47" fmla="*/ 53 h 179"/>
                <a:gd name="T48" fmla="*/ 89 w 137"/>
                <a:gd name="T49" fmla="*/ 38 h 179"/>
                <a:gd name="T50" fmla="*/ 77 w 137"/>
                <a:gd name="T51" fmla="*/ 31 h 179"/>
                <a:gd name="T52" fmla="*/ 55 w 137"/>
                <a:gd name="T53" fmla="*/ 31 h 179"/>
                <a:gd name="T54" fmla="*/ 31 w 137"/>
                <a:gd name="T55" fmla="*/ 31 h 179"/>
                <a:gd name="T56" fmla="*/ 31 w 137"/>
                <a:gd name="T57" fmla="*/ 76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79">
                  <a:moveTo>
                    <a:pt x="0" y="179"/>
                  </a:moveTo>
                  <a:cubicBezTo>
                    <a:pt x="0" y="0"/>
                    <a:pt x="0" y="0"/>
                    <a:pt x="0" y="0"/>
                  </a:cubicBezTo>
                  <a:cubicBezTo>
                    <a:pt x="65" y="0"/>
                    <a:pt x="65" y="0"/>
                    <a:pt x="65" y="0"/>
                  </a:cubicBezTo>
                  <a:cubicBezTo>
                    <a:pt x="81" y="0"/>
                    <a:pt x="93" y="2"/>
                    <a:pt x="100" y="5"/>
                  </a:cubicBezTo>
                  <a:cubicBezTo>
                    <a:pt x="108" y="8"/>
                    <a:pt x="113" y="14"/>
                    <a:pt x="118" y="22"/>
                  </a:cubicBezTo>
                  <a:cubicBezTo>
                    <a:pt x="122" y="30"/>
                    <a:pt x="124" y="40"/>
                    <a:pt x="124" y="50"/>
                  </a:cubicBezTo>
                  <a:cubicBezTo>
                    <a:pt x="124" y="64"/>
                    <a:pt x="121" y="75"/>
                    <a:pt x="114" y="84"/>
                  </a:cubicBezTo>
                  <a:cubicBezTo>
                    <a:pt x="108" y="93"/>
                    <a:pt x="98" y="98"/>
                    <a:pt x="84" y="100"/>
                  </a:cubicBezTo>
                  <a:cubicBezTo>
                    <a:pt x="91" y="105"/>
                    <a:pt x="96" y="110"/>
                    <a:pt x="101" y="115"/>
                  </a:cubicBezTo>
                  <a:cubicBezTo>
                    <a:pt x="105" y="121"/>
                    <a:pt x="111" y="131"/>
                    <a:pt x="118" y="144"/>
                  </a:cubicBezTo>
                  <a:cubicBezTo>
                    <a:pt x="137" y="179"/>
                    <a:pt x="137" y="179"/>
                    <a:pt x="137" y="179"/>
                  </a:cubicBezTo>
                  <a:cubicBezTo>
                    <a:pt x="100" y="179"/>
                    <a:pt x="100" y="179"/>
                    <a:pt x="100" y="179"/>
                  </a:cubicBezTo>
                  <a:cubicBezTo>
                    <a:pt x="78" y="140"/>
                    <a:pt x="78" y="140"/>
                    <a:pt x="78" y="140"/>
                  </a:cubicBezTo>
                  <a:cubicBezTo>
                    <a:pt x="70" y="127"/>
                    <a:pt x="64" y="118"/>
                    <a:pt x="62" y="114"/>
                  </a:cubicBezTo>
                  <a:cubicBezTo>
                    <a:pt x="59" y="110"/>
                    <a:pt x="56" y="108"/>
                    <a:pt x="52" y="107"/>
                  </a:cubicBezTo>
                  <a:cubicBezTo>
                    <a:pt x="49" y="105"/>
                    <a:pt x="44" y="105"/>
                    <a:pt x="37" y="105"/>
                  </a:cubicBezTo>
                  <a:cubicBezTo>
                    <a:pt x="31" y="105"/>
                    <a:pt x="31" y="105"/>
                    <a:pt x="31" y="105"/>
                  </a:cubicBezTo>
                  <a:cubicBezTo>
                    <a:pt x="31" y="179"/>
                    <a:pt x="31" y="179"/>
                    <a:pt x="31" y="179"/>
                  </a:cubicBezTo>
                  <a:lnTo>
                    <a:pt x="0" y="179"/>
                  </a:lnTo>
                  <a:close/>
                  <a:moveTo>
                    <a:pt x="31" y="76"/>
                  </a:moveTo>
                  <a:cubicBezTo>
                    <a:pt x="53" y="76"/>
                    <a:pt x="53" y="76"/>
                    <a:pt x="53" y="76"/>
                  </a:cubicBezTo>
                  <a:cubicBezTo>
                    <a:pt x="68" y="76"/>
                    <a:pt x="77" y="75"/>
                    <a:pt x="81" y="74"/>
                  </a:cubicBezTo>
                  <a:cubicBezTo>
                    <a:pt x="85" y="72"/>
                    <a:pt x="88" y="70"/>
                    <a:pt x="90" y="66"/>
                  </a:cubicBezTo>
                  <a:cubicBezTo>
                    <a:pt x="92" y="63"/>
                    <a:pt x="93" y="58"/>
                    <a:pt x="93" y="53"/>
                  </a:cubicBezTo>
                  <a:cubicBezTo>
                    <a:pt x="93" y="47"/>
                    <a:pt x="91" y="42"/>
                    <a:pt x="89" y="38"/>
                  </a:cubicBezTo>
                  <a:cubicBezTo>
                    <a:pt x="86" y="34"/>
                    <a:pt x="82" y="32"/>
                    <a:pt x="77" y="31"/>
                  </a:cubicBezTo>
                  <a:cubicBezTo>
                    <a:pt x="75" y="31"/>
                    <a:pt x="67" y="31"/>
                    <a:pt x="55" y="31"/>
                  </a:cubicBezTo>
                  <a:cubicBezTo>
                    <a:pt x="31" y="31"/>
                    <a:pt x="31" y="31"/>
                    <a:pt x="31" y="31"/>
                  </a:cubicBezTo>
                  <a:lnTo>
                    <a:pt x="31" y="76"/>
                  </a:lnTo>
                  <a:close/>
                </a:path>
              </a:pathLst>
            </a:custGeom>
            <a:grpFill/>
            <a:ln>
              <a:noFill/>
            </a:ln>
          </p:spPr>
          <p:txBody>
            <a:bodyPr vert="horz" wrap="square" lIns="91440" tIns="45720" rIns="91440" bIns="45720" numCol="1" anchor="t" anchorCtr="0" compatLnSpc="1"/>
            <a:lstStyle/>
            <a:p>
              <a:endParaRPr lang="zh-CN" altLang="en-US"/>
            </a:p>
          </p:txBody>
        </p:sp>
        <p:sp>
          <p:nvSpPr>
            <p:cNvPr id="30" name="Freeform 29"/>
            <p:cNvSpPr/>
            <p:nvPr/>
          </p:nvSpPr>
          <p:spPr bwMode="auto">
            <a:xfrm>
              <a:off x="977900" y="15875"/>
              <a:ext cx="93663" cy="142875"/>
            </a:xfrm>
            <a:custGeom>
              <a:avLst/>
              <a:gdLst>
                <a:gd name="T0" fmla="*/ 0 w 124"/>
                <a:gd name="T1" fmla="*/ 124 h 186"/>
                <a:gd name="T2" fmla="*/ 30 w 124"/>
                <a:gd name="T3" fmla="*/ 121 h 186"/>
                <a:gd name="T4" fmla="*/ 41 w 124"/>
                <a:gd name="T5" fmla="*/ 147 h 186"/>
                <a:gd name="T6" fmla="*/ 63 w 124"/>
                <a:gd name="T7" fmla="*/ 155 h 186"/>
                <a:gd name="T8" fmla="*/ 85 w 124"/>
                <a:gd name="T9" fmla="*/ 148 h 186"/>
                <a:gd name="T10" fmla="*/ 93 w 124"/>
                <a:gd name="T11" fmla="*/ 130 h 186"/>
                <a:gd name="T12" fmla="*/ 90 w 124"/>
                <a:gd name="T13" fmla="*/ 120 h 186"/>
                <a:gd name="T14" fmla="*/ 78 w 124"/>
                <a:gd name="T15" fmla="*/ 112 h 186"/>
                <a:gd name="T16" fmla="*/ 54 w 124"/>
                <a:gd name="T17" fmla="*/ 104 h 186"/>
                <a:gd name="T18" fmla="*/ 19 w 124"/>
                <a:gd name="T19" fmla="*/ 86 h 186"/>
                <a:gd name="T20" fmla="*/ 5 w 124"/>
                <a:gd name="T21" fmla="*/ 50 h 186"/>
                <a:gd name="T22" fmla="*/ 12 w 124"/>
                <a:gd name="T23" fmla="*/ 25 h 186"/>
                <a:gd name="T24" fmla="*/ 31 w 124"/>
                <a:gd name="T25" fmla="*/ 6 h 186"/>
                <a:gd name="T26" fmla="*/ 61 w 124"/>
                <a:gd name="T27" fmla="*/ 0 h 186"/>
                <a:gd name="T28" fmla="*/ 104 w 124"/>
                <a:gd name="T29" fmla="*/ 15 h 186"/>
                <a:gd name="T30" fmla="*/ 119 w 124"/>
                <a:gd name="T31" fmla="*/ 54 h 186"/>
                <a:gd name="T32" fmla="*/ 88 w 124"/>
                <a:gd name="T33" fmla="*/ 56 h 186"/>
                <a:gd name="T34" fmla="*/ 80 w 124"/>
                <a:gd name="T35" fmla="*/ 36 h 186"/>
                <a:gd name="T36" fmla="*/ 60 w 124"/>
                <a:gd name="T37" fmla="*/ 30 h 186"/>
                <a:gd name="T38" fmla="*/ 39 w 124"/>
                <a:gd name="T39" fmla="*/ 37 h 186"/>
                <a:gd name="T40" fmla="*/ 35 w 124"/>
                <a:gd name="T41" fmla="*/ 48 h 186"/>
                <a:gd name="T42" fmla="*/ 39 w 124"/>
                <a:gd name="T43" fmla="*/ 59 h 186"/>
                <a:gd name="T44" fmla="*/ 67 w 124"/>
                <a:gd name="T45" fmla="*/ 71 h 186"/>
                <a:gd name="T46" fmla="*/ 101 w 124"/>
                <a:gd name="T47" fmla="*/ 83 h 186"/>
                <a:gd name="T48" fmla="*/ 117 w 124"/>
                <a:gd name="T49" fmla="*/ 102 h 186"/>
                <a:gd name="T50" fmla="*/ 124 w 124"/>
                <a:gd name="T51" fmla="*/ 130 h 186"/>
                <a:gd name="T52" fmla="*/ 116 w 124"/>
                <a:gd name="T53" fmla="*/ 159 h 186"/>
                <a:gd name="T54" fmla="*/ 96 w 124"/>
                <a:gd name="T55" fmla="*/ 179 h 186"/>
                <a:gd name="T56" fmla="*/ 63 w 124"/>
                <a:gd name="T57" fmla="*/ 186 h 186"/>
                <a:gd name="T58" fmla="*/ 18 w 124"/>
                <a:gd name="T59" fmla="*/ 170 h 186"/>
                <a:gd name="T60" fmla="*/ 0 w 124"/>
                <a:gd name="T61" fmla="*/ 12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4" h="186">
                  <a:moveTo>
                    <a:pt x="0" y="124"/>
                  </a:moveTo>
                  <a:cubicBezTo>
                    <a:pt x="30" y="121"/>
                    <a:pt x="30" y="121"/>
                    <a:pt x="30" y="121"/>
                  </a:cubicBezTo>
                  <a:cubicBezTo>
                    <a:pt x="31" y="133"/>
                    <a:pt x="35" y="141"/>
                    <a:pt x="41" y="147"/>
                  </a:cubicBezTo>
                  <a:cubicBezTo>
                    <a:pt x="46" y="152"/>
                    <a:pt x="53" y="155"/>
                    <a:pt x="63" y="155"/>
                  </a:cubicBezTo>
                  <a:cubicBezTo>
                    <a:pt x="73" y="155"/>
                    <a:pt x="80" y="153"/>
                    <a:pt x="85" y="148"/>
                  </a:cubicBezTo>
                  <a:cubicBezTo>
                    <a:pt x="90" y="143"/>
                    <a:pt x="93" y="137"/>
                    <a:pt x="93" y="130"/>
                  </a:cubicBezTo>
                  <a:cubicBezTo>
                    <a:pt x="93" y="126"/>
                    <a:pt x="92" y="123"/>
                    <a:pt x="90" y="120"/>
                  </a:cubicBezTo>
                  <a:cubicBezTo>
                    <a:pt x="87" y="117"/>
                    <a:pt x="84" y="114"/>
                    <a:pt x="78" y="112"/>
                  </a:cubicBezTo>
                  <a:cubicBezTo>
                    <a:pt x="75" y="110"/>
                    <a:pt x="67" y="108"/>
                    <a:pt x="54" y="104"/>
                  </a:cubicBezTo>
                  <a:cubicBezTo>
                    <a:pt x="37" y="99"/>
                    <a:pt x="26" y="93"/>
                    <a:pt x="19" y="86"/>
                  </a:cubicBezTo>
                  <a:cubicBezTo>
                    <a:pt x="10" y="76"/>
                    <a:pt x="5" y="64"/>
                    <a:pt x="5" y="50"/>
                  </a:cubicBezTo>
                  <a:cubicBezTo>
                    <a:pt x="5" y="41"/>
                    <a:pt x="7" y="33"/>
                    <a:pt x="12" y="25"/>
                  </a:cubicBezTo>
                  <a:cubicBezTo>
                    <a:pt x="16" y="17"/>
                    <a:pt x="23" y="11"/>
                    <a:pt x="31" y="6"/>
                  </a:cubicBezTo>
                  <a:cubicBezTo>
                    <a:pt x="39" y="2"/>
                    <a:pt x="49" y="0"/>
                    <a:pt x="61" y="0"/>
                  </a:cubicBezTo>
                  <a:cubicBezTo>
                    <a:pt x="80" y="0"/>
                    <a:pt x="94" y="5"/>
                    <a:pt x="104" y="15"/>
                  </a:cubicBezTo>
                  <a:cubicBezTo>
                    <a:pt x="114" y="25"/>
                    <a:pt x="119" y="38"/>
                    <a:pt x="119" y="54"/>
                  </a:cubicBezTo>
                  <a:cubicBezTo>
                    <a:pt x="88" y="56"/>
                    <a:pt x="88" y="56"/>
                    <a:pt x="88" y="56"/>
                  </a:cubicBezTo>
                  <a:cubicBezTo>
                    <a:pt x="87" y="47"/>
                    <a:pt x="84" y="40"/>
                    <a:pt x="80" y="36"/>
                  </a:cubicBezTo>
                  <a:cubicBezTo>
                    <a:pt x="76" y="32"/>
                    <a:pt x="69" y="30"/>
                    <a:pt x="60" y="30"/>
                  </a:cubicBezTo>
                  <a:cubicBezTo>
                    <a:pt x="52" y="30"/>
                    <a:pt x="45" y="32"/>
                    <a:pt x="39" y="37"/>
                  </a:cubicBezTo>
                  <a:cubicBezTo>
                    <a:pt x="36" y="39"/>
                    <a:pt x="35" y="43"/>
                    <a:pt x="35" y="48"/>
                  </a:cubicBezTo>
                  <a:cubicBezTo>
                    <a:pt x="35" y="52"/>
                    <a:pt x="36" y="56"/>
                    <a:pt x="39" y="59"/>
                  </a:cubicBezTo>
                  <a:cubicBezTo>
                    <a:pt x="43" y="62"/>
                    <a:pt x="52" y="66"/>
                    <a:pt x="67" y="71"/>
                  </a:cubicBezTo>
                  <a:cubicBezTo>
                    <a:pt x="82" y="75"/>
                    <a:pt x="93" y="79"/>
                    <a:pt x="101" y="83"/>
                  </a:cubicBezTo>
                  <a:cubicBezTo>
                    <a:pt x="108" y="88"/>
                    <a:pt x="113" y="94"/>
                    <a:pt x="117" y="102"/>
                  </a:cubicBezTo>
                  <a:cubicBezTo>
                    <a:pt x="121" y="109"/>
                    <a:pt x="124" y="119"/>
                    <a:pt x="124" y="130"/>
                  </a:cubicBezTo>
                  <a:cubicBezTo>
                    <a:pt x="124" y="140"/>
                    <a:pt x="121" y="150"/>
                    <a:pt x="116" y="159"/>
                  </a:cubicBezTo>
                  <a:cubicBezTo>
                    <a:pt x="111" y="168"/>
                    <a:pt x="105" y="175"/>
                    <a:pt x="96" y="179"/>
                  </a:cubicBezTo>
                  <a:cubicBezTo>
                    <a:pt x="87" y="183"/>
                    <a:pt x="76" y="186"/>
                    <a:pt x="63" y="186"/>
                  </a:cubicBezTo>
                  <a:cubicBezTo>
                    <a:pt x="43" y="186"/>
                    <a:pt x="28" y="180"/>
                    <a:pt x="18" y="170"/>
                  </a:cubicBezTo>
                  <a:cubicBezTo>
                    <a:pt x="8" y="159"/>
                    <a:pt x="2" y="144"/>
                    <a:pt x="0" y="124"/>
                  </a:cubicBezTo>
                  <a:close/>
                </a:path>
              </a:pathLst>
            </a:custGeom>
            <a:grpFill/>
            <a:ln>
              <a:noFill/>
            </a:ln>
          </p:spPr>
          <p:txBody>
            <a:bodyPr vert="horz" wrap="square" lIns="91440" tIns="45720" rIns="91440" bIns="45720" numCol="1" anchor="t" anchorCtr="0" compatLnSpc="1"/>
            <a:lstStyle/>
            <a:p>
              <a:endParaRPr lang="zh-CN" altLang="en-US"/>
            </a:p>
          </p:txBody>
        </p:sp>
        <p:sp>
          <p:nvSpPr>
            <p:cNvPr id="31" name="Rectangle 30"/>
            <p:cNvSpPr>
              <a:spLocks noChangeArrowheads="1"/>
            </p:cNvSpPr>
            <p:nvPr/>
          </p:nvSpPr>
          <p:spPr bwMode="auto">
            <a:xfrm>
              <a:off x="1090612" y="17462"/>
              <a:ext cx="23813" cy="138113"/>
            </a:xfrm>
            <a:prstGeom prst="rect">
              <a:avLst/>
            </a:prstGeom>
            <a:grpFill/>
            <a:ln>
              <a:noFill/>
            </a:ln>
          </p:spPr>
          <p:txBody>
            <a:bodyPr vert="horz" wrap="square" lIns="91440" tIns="45720" rIns="91440" bIns="45720" numCol="1" anchor="t" anchorCtr="0" compatLnSpc="1"/>
            <a:lstStyle/>
            <a:p>
              <a:endParaRPr lang="zh-CN" altLang="en-US"/>
            </a:p>
          </p:txBody>
        </p:sp>
        <p:sp>
          <p:nvSpPr>
            <p:cNvPr id="32" name="Freeform 31"/>
            <p:cNvSpPr/>
            <p:nvPr/>
          </p:nvSpPr>
          <p:spPr bwMode="auto">
            <a:xfrm>
              <a:off x="1128712" y="17462"/>
              <a:ext cx="92075" cy="138113"/>
            </a:xfrm>
            <a:custGeom>
              <a:avLst/>
              <a:gdLst>
                <a:gd name="T0" fmla="*/ 22 w 58"/>
                <a:gd name="T1" fmla="*/ 87 h 87"/>
                <a:gd name="T2" fmla="*/ 22 w 58"/>
                <a:gd name="T3" fmla="*/ 15 h 87"/>
                <a:gd name="T4" fmla="*/ 0 w 58"/>
                <a:gd name="T5" fmla="*/ 15 h 87"/>
                <a:gd name="T6" fmla="*/ 0 w 58"/>
                <a:gd name="T7" fmla="*/ 0 h 87"/>
                <a:gd name="T8" fmla="*/ 58 w 58"/>
                <a:gd name="T9" fmla="*/ 0 h 87"/>
                <a:gd name="T10" fmla="*/ 58 w 58"/>
                <a:gd name="T11" fmla="*/ 15 h 87"/>
                <a:gd name="T12" fmla="*/ 37 w 58"/>
                <a:gd name="T13" fmla="*/ 15 h 87"/>
                <a:gd name="T14" fmla="*/ 37 w 58"/>
                <a:gd name="T15" fmla="*/ 87 h 87"/>
                <a:gd name="T16" fmla="*/ 22 w 58"/>
                <a:gd name="T17"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87">
                  <a:moveTo>
                    <a:pt x="22" y="87"/>
                  </a:moveTo>
                  <a:lnTo>
                    <a:pt x="22" y="15"/>
                  </a:lnTo>
                  <a:lnTo>
                    <a:pt x="0" y="15"/>
                  </a:lnTo>
                  <a:lnTo>
                    <a:pt x="0" y="0"/>
                  </a:lnTo>
                  <a:lnTo>
                    <a:pt x="58" y="0"/>
                  </a:lnTo>
                  <a:lnTo>
                    <a:pt x="58" y="15"/>
                  </a:lnTo>
                  <a:lnTo>
                    <a:pt x="37" y="15"/>
                  </a:lnTo>
                  <a:lnTo>
                    <a:pt x="37" y="87"/>
                  </a:lnTo>
                  <a:lnTo>
                    <a:pt x="22" y="87"/>
                  </a:lnTo>
                  <a:close/>
                </a:path>
              </a:pathLst>
            </a:custGeom>
            <a:grpFill/>
            <a:ln>
              <a:noFill/>
            </a:ln>
          </p:spPr>
          <p:txBody>
            <a:bodyPr vert="horz" wrap="square" lIns="91440" tIns="45720" rIns="91440" bIns="45720" numCol="1" anchor="t" anchorCtr="0" compatLnSpc="1"/>
            <a:lstStyle/>
            <a:p>
              <a:endParaRPr lang="zh-CN" altLang="en-US"/>
            </a:p>
          </p:txBody>
        </p:sp>
        <p:sp>
          <p:nvSpPr>
            <p:cNvPr id="33" name="Freeform 32"/>
            <p:cNvSpPr/>
            <p:nvPr/>
          </p:nvSpPr>
          <p:spPr bwMode="auto">
            <a:xfrm>
              <a:off x="1223962" y="17462"/>
              <a:ext cx="107950" cy="138113"/>
            </a:xfrm>
            <a:custGeom>
              <a:avLst/>
              <a:gdLst>
                <a:gd name="T0" fmla="*/ 27 w 68"/>
                <a:gd name="T1" fmla="*/ 87 h 87"/>
                <a:gd name="T2" fmla="*/ 27 w 68"/>
                <a:gd name="T3" fmla="*/ 51 h 87"/>
                <a:gd name="T4" fmla="*/ 0 w 68"/>
                <a:gd name="T5" fmla="*/ 0 h 87"/>
                <a:gd name="T6" fmla="*/ 17 w 68"/>
                <a:gd name="T7" fmla="*/ 0 h 87"/>
                <a:gd name="T8" fmla="*/ 35 w 68"/>
                <a:gd name="T9" fmla="*/ 35 h 87"/>
                <a:gd name="T10" fmla="*/ 52 w 68"/>
                <a:gd name="T11" fmla="*/ 0 h 87"/>
                <a:gd name="T12" fmla="*/ 68 w 68"/>
                <a:gd name="T13" fmla="*/ 0 h 87"/>
                <a:gd name="T14" fmla="*/ 41 w 68"/>
                <a:gd name="T15" fmla="*/ 51 h 87"/>
                <a:gd name="T16" fmla="*/ 41 w 68"/>
                <a:gd name="T17" fmla="*/ 87 h 87"/>
                <a:gd name="T18" fmla="*/ 27 w 68"/>
                <a:gd name="T19"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87">
                  <a:moveTo>
                    <a:pt x="27" y="87"/>
                  </a:moveTo>
                  <a:lnTo>
                    <a:pt x="27" y="51"/>
                  </a:lnTo>
                  <a:lnTo>
                    <a:pt x="0" y="0"/>
                  </a:lnTo>
                  <a:lnTo>
                    <a:pt x="17" y="0"/>
                  </a:lnTo>
                  <a:lnTo>
                    <a:pt x="35" y="35"/>
                  </a:lnTo>
                  <a:lnTo>
                    <a:pt x="52" y="0"/>
                  </a:lnTo>
                  <a:lnTo>
                    <a:pt x="68" y="0"/>
                  </a:lnTo>
                  <a:lnTo>
                    <a:pt x="41" y="51"/>
                  </a:lnTo>
                  <a:lnTo>
                    <a:pt x="41" y="87"/>
                  </a:lnTo>
                  <a:lnTo>
                    <a:pt x="27" y="87"/>
                  </a:lnTo>
                  <a:close/>
                </a:path>
              </a:pathLst>
            </a:custGeom>
            <a:grpFill/>
            <a:ln>
              <a:noFill/>
            </a:ln>
          </p:spPr>
          <p:txBody>
            <a:bodyPr vert="horz" wrap="square" lIns="91440" tIns="45720" rIns="91440" bIns="45720" numCol="1" anchor="t" anchorCtr="0" compatLnSpc="1"/>
            <a:lstStyle/>
            <a:p>
              <a:endParaRPr lang="zh-CN" altLang="en-US"/>
            </a:p>
          </p:txBody>
        </p:sp>
        <p:sp>
          <p:nvSpPr>
            <p:cNvPr id="34" name="Freeform 33"/>
            <p:cNvSpPr>
              <a:spLocks noEditPoints="1"/>
            </p:cNvSpPr>
            <p:nvPr/>
          </p:nvSpPr>
          <p:spPr bwMode="auto">
            <a:xfrm>
              <a:off x="1382712" y="15875"/>
              <a:ext cx="111125" cy="142875"/>
            </a:xfrm>
            <a:custGeom>
              <a:avLst/>
              <a:gdLst>
                <a:gd name="T0" fmla="*/ 0 w 147"/>
                <a:gd name="T1" fmla="*/ 94 h 186"/>
                <a:gd name="T2" fmla="*/ 6 w 147"/>
                <a:gd name="T3" fmla="*/ 48 h 186"/>
                <a:gd name="T4" fmla="*/ 21 w 147"/>
                <a:gd name="T5" fmla="*/ 23 h 186"/>
                <a:gd name="T6" fmla="*/ 40 w 147"/>
                <a:gd name="T7" fmla="*/ 7 h 186"/>
                <a:gd name="T8" fmla="*/ 73 w 147"/>
                <a:gd name="T9" fmla="*/ 0 h 186"/>
                <a:gd name="T10" fmla="*/ 127 w 147"/>
                <a:gd name="T11" fmla="*/ 25 h 186"/>
                <a:gd name="T12" fmla="*/ 147 w 147"/>
                <a:gd name="T13" fmla="*/ 93 h 186"/>
                <a:gd name="T14" fmla="*/ 127 w 147"/>
                <a:gd name="T15" fmla="*/ 161 h 186"/>
                <a:gd name="T16" fmla="*/ 74 w 147"/>
                <a:gd name="T17" fmla="*/ 186 h 186"/>
                <a:gd name="T18" fmla="*/ 20 w 147"/>
                <a:gd name="T19" fmla="*/ 161 h 186"/>
                <a:gd name="T20" fmla="*/ 0 w 147"/>
                <a:gd name="T21" fmla="*/ 94 h 186"/>
                <a:gd name="T22" fmla="*/ 31 w 147"/>
                <a:gd name="T23" fmla="*/ 93 h 186"/>
                <a:gd name="T24" fmla="*/ 43 w 147"/>
                <a:gd name="T25" fmla="*/ 139 h 186"/>
                <a:gd name="T26" fmla="*/ 73 w 147"/>
                <a:gd name="T27" fmla="*/ 155 h 186"/>
                <a:gd name="T28" fmla="*/ 104 w 147"/>
                <a:gd name="T29" fmla="*/ 139 h 186"/>
                <a:gd name="T30" fmla="*/ 115 w 147"/>
                <a:gd name="T31" fmla="*/ 92 h 186"/>
                <a:gd name="T32" fmla="*/ 104 w 147"/>
                <a:gd name="T33" fmla="*/ 46 h 186"/>
                <a:gd name="T34" fmla="*/ 73 w 147"/>
                <a:gd name="T35" fmla="*/ 31 h 186"/>
                <a:gd name="T36" fmla="*/ 43 w 147"/>
                <a:gd name="T37" fmla="*/ 46 h 186"/>
                <a:gd name="T38" fmla="*/ 31 w 147"/>
                <a:gd name="T39" fmla="*/ 9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 h="186">
                  <a:moveTo>
                    <a:pt x="0" y="94"/>
                  </a:moveTo>
                  <a:cubicBezTo>
                    <a:pt x="0" y="76"/>
                    <a:pt x="2" y="60"/>
                    <a:pt x="6" y="48"/>
                  </a:cubicBezTo>
                  <a:cubicBezTo>
                    <a:pt x="10" y="39"/>
                    <a:pt x="15" y="31"/>
                    <a:pt x="21" y="23"/>
                  </a:cubicBezTo>
                  <a:cubicBezTo>
                    <a:pt x="27" y="16"/>
                    <a:pt x="33" y="11"/>
                    <a:pt x="40" y="7"/>
                  </a:cubicBezTo>
                  <a:cubicBezTo>
                    <a:pt x="50" y="3"/>
                    <a:pt x="61" y="0"/>
                    <a:pt x="73" y="0"/>
                  </a:cubicBezTo>
                  <a:cubicBezTo>
                    <a:pt x="96" y="0"/>
                    <a:pt x="114" y="8"/>
                    <a:pt x="127" y="25"/>
                  </a:cubicBezTo>
                  <a:cubicBezTo>
                    <a:pt x="141" y="41"/>
                    <a:pt x="147" y="64"/>
                    <a:pt x="147" y="93"/>
                  </a:cubicBezTo>
                  <a:cubicBezTo>
                    <a:pt x="147" y="122"/>
                    <a:pt x="141" y="145"/>
                    <a:pt x="127" y="161"/>
                  </a:cubicBezTo>
                  <a:cubicBezTo>
                    <a:pt x="114" y="177"/>
                    <a:pt x="96" y="186"/>
                    <a:pt x="74" y="186"/>
                  </a:cubicBezTo>
                  <a:cubicBezTo>
                    <a:pt x="51" y="186"/>
                    <a:pt x="33" y="177"/>
                    <a:pt x="20" y="161"/>
                  </a:cubicBezTo>
                  <a:cubicBezTo>
                    <a:pt x="6" y="145"/>
                    <a:pt x="0" y="122"/>
                    <a:pt x="0" y="94"/>
                  </a:cubicBezTo>
                  <a:close/>
                  <a:moveTo>
                    <a:pt x="31" y="93"/>
                  </a:moveTo>
                  <a:cubicBezTo>
                    <a:pt x="31" y="113"/>
                    <a:pt x="35" y="128"/>
                    <a:pt x="43" y="139"/>
                  </a:cubicBezTo>
                  <a:cubicBezTo>
                    <a:pt x="51" y="149"/>
                    <a:pt x="61" y="155"/>
                    <a:pt x="73" y="155"/>
                  </a:cubicBezTo>
                  <a:cubicBezTo>
                    <a:pt x="86" y="155"/>
                    <a:pt x="96" y="149"/>
                    <a:pt x="104" y="139"/>
                  </a:cubicBezTo>
                  <a:cubicBezTo>
                    <a:pt x="112" y="129"/>
                    <a:pt x="115" y="113"/>
                    <a:pt x="115" y="92"/>
                  </a:cubicBezTo>
                  <a:cubicBezTo>
                    <a:pt x="115" y="72"/>
                    <a:pt x="112" y="56"/>
                    <a:pt x="104" y="46"/>
                  </a:cubicBezTo>
                  <a:cubicBezTo>
                    <a:pt x="96" y="36"/>
                    <a:pt x="86" y="31"/>
                    <a:pt x="73" y="31"/>
                  </a:cubicBezTo>
                  <a:cubicBezTo>
                    <a:pt x="61" y="31"/>
                    <a:pt x="51" y="36"/>
                    <a:pt x="43" y="46"/>
                  </a:cubicBezTo>
                  <a:cubicBezTo>
                    <a:pt x="35" y="57"/>
                    <a:pt x="31" y="72"/>
                    <a:pt x="31" y="93"/>
                  </a:cubicBezTo>
                  <a:close/>
                </a:path>
              </a:pathLst>
            </a:custGeom>
            <a:grpFill/>
            <a:ln>
              <a:noFill/>
            </a:ln>
          </p:spPr>
          <p:txBody>
            <a:bodyPr vert="horz" wrap="square" lIns="91440" tIns="45720" rIns="91440" bIns="45720" numCol="1" anchor="t" anchorCtr="0" compatLnSpc="1"/>
            <a:lstStyle/>
            <a:p>
              <a:endParaRPr lang="zh-CN" altLang="en-US"/>
            </a:p>
          </p:txBody>
        </p:sp>
        <p:sp>
          <p:nvSpPr>
            <p:cNvPr id="35" name="Freeform 34"/>
            <p:cNvSpPr/>
            <p:nvPr/>
          </p:nvSpPr>
          <p:spPr bwMode="auto">
            <a:xfrm>
              <a:off x="1512887" y="17462"/>
              <a:ext cx="79375" cy="138113"/>
            </a:xfrm>
            <a:custGeom>
              <a:avLst/>
              <a:gdLst>
                <a:gd name="T0" fmla="*/ 0 w 50"/>
                <a:gd name="T1" fmla="*/ 87 h 87"/>
                <a:gd name="T2" fmla="*/ 0 w 50"/>
                <a:gd name="T3" fmla="*/ 0 h 87"/>
                <a:gd name="T4" fmla="*/ 50 w 50"/>
                <a:gd name="T5" fmla="*/ 0 h 87"/>
                <a:gd name="T6" fmla="*/ 50 w 50"/>
                <a:gd name="T7" fmla="*/ 15 h 87"/>
                <a:gd name="T8" fmla="*/ 15 w 50"/>
                <a:gd name="T9" fmla="*/ 15 h 87"/>
                <a:gd name="T10" fmla="*/ 15 w 50"/>
                <a:gd name="T11" fmla="*/ 36 h 87"/>
                <a:gd name="T12" fmla="*/ 46 w 50"/>
                <a:gd name="T13" fmla="*/ 36 h 87"/>
                <a:gd name="T14" fmla="*/ 46 w 50"/>
                <a:gd name="T15" fmla="*/ 50 h 87"/>
                <a:gd name="T16" fmla="*/ 15 w 50"/>
                <a:gd name="T17" fmla="*/ 50 h 87"/>
                <a:gd name="T18" fmla="*/ 15 w 50"/>
                <a:gd name="T19" fmla="*/ 87 h 87"/>
                <a:gd name="T20" fmla="*/ 0 w 50"/>
                <a:gd name="T21"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87">
                  <a:moveTo>
                    <a:pt x="0" y="87"/>
                  </a:moveTo>
                  <a:lnTo>
                    <a:pt x="0" y="0"/>
                  </a:lnTo>
                  <a:lnTo>
                    <a:pt x="50" y="0"/>
                  </a:lnTo>
                  <a:lnTo>
                    <a:pt x="50" y="15"/>
                  </a:lnTo>
                  <a:lnTo>
                    <a:pt x="15" y="15"/>
                  </a:lnTo>
                  <a:lnTo>
                    <a:pt x="15" y="36"/>
                  </a:lnTo>
                  <a:lnTo>
                    <a:pt x="46" y="36"/>
                  </a:lnTo>
                  <a:lnTo>
                    <a:pt x="46" y="50"/>
                  </a:lnTo>
                  <a:lnTo>
                    <a:pt x="15" y="50"/>
                  </a:lnTo>
                  <a:lnTo>
                    <a:pt x="15" y="87"/>
                  </a:lnTo>
                  <a:lnTo>
                    <a:pt x="0" y="87"/>
                  </a:lnTo>
                  <a:close/>
                </a:path>
              </a:pathLst>
            </a:custGeom>
            <a:grpFill/>
            <a:ln>
              <a:noFill/>
            </a:ln>
          </p:spPr>
          <p:txBody>
            <a:bodyPr vert="horz" wrap="square" lIns="91440" tIns="45720" rIns="91440" bIns="45720" numCol="1" anchor="t" anchorCtr="0" compatLnSpc="1"/>
            <a:lstStyle/>
            <a:p>
              <a:endParaRPr lang="zh-CN" altLang="en-US"/>
            </a:p>
          </p:txBody>
        </p:sp>
        <p:sp>
          <p:nvSpPr>
            <p:cNvPr id="36" name="Freeform 35"/>
            <p:cNvSpPr/>
            <p:nvPr/>
          </p:nvSpPr>
          <p:spPr bwMode="auto">
            <a:xfrm>
              <a:off x="1652587" y="15875"/>
              <a:ext cx="93663" cy="142875"/>
            </a:xfrm>
            <a:custGeom>
              <a:avLst/>
              <a:gdLst>
                <a:gd name="T0" fmla="*/ 0 w 124"/>
                <a:gd name="T1" fmla="*/ 124 h 186"/>
                <a:gd name="T2" fmla="*/ 30 w 124"/>
                <a:gd name="T3" fmla="*/ 121 h 186"/>
                <a:gd name="T4" fmla="*/ 41 w 124"/>
                <a:gd name="T5" fmla="*/ 147 h 186"/>
                <a:gd name="T6" fmla="*/ 63 w 124"/>
                <a:gd name="T7" fmla="*/ 155 h 186"/>
                <a:gd name="T8" fmla="*/ 85 w 124"/>
                <a:gd name="T9" fmla="*/ 148 h 186"/>
                <a:gd name="T10" fmla="*/ 93 w 124"/>
                <a:gd name="T11" fmla="*/ 130 h 186"/>
                <a:gd name="T12" fmla="*/ 90 w 124"/>
                <a:gd name="T13" fmla="*/ 120 h 186"/>
                <a:gd name="T14" fmla="*/ 79 w 124"/>
                <a:gd name="T15" fmla="*/ 112 h 186"/>
                <a:gd name="T16" fmla="*/ 54 w 124"/>
                <a:gd name="T17" fmla="*/ 104 h 186"/>
                <a:gd name="T18" fmla="*/ 19 w 124"/>
                <a:gd name="T19" fmla="*/ 86 h 186"/>
                <a:gd name="T20" fmla="*/ 5 w 124"/>
                <a:gd name="T21" fmla="*/ 50 h 186"/>
                <a:gd name="T22" fmla="*/ 12 w 124"/>
                <a:gd name="T23" fmla="*/ 25 h 186"/>
                <a:gd name="T24" fmla="*/ 31 w 124"/>
                <a:gd name="T25" fmla="*/ 6 h 186"/>
                <a:gd name="T26" fmla="*/ 61 w 124"/>
                <a:gd name="T27" fmla="*/ 0 h 186"/>
                <a:gd name="T28" fmla="*/ 104 w 124"/>
                <a:gd name="T29" fmla="*/ 15 h 186"/>
                <a:gd name="T30" fmla="*/ 119 w 124"/>
                <a:gd name="T31" fmla="*/ 54 h 186"/>
                <a:gd name="T32" fmla="*/ 88 w 124"/>
                <a:gd name="T33" fmla="*/ 56 h 186"/>
                <a:gd name="T34" fmla="*/ 80 w 124"/>
                <a:gd name="T35" fmla="*/ 36 h 186"/>
                <a:gd name="T36" fmla="*/ 60 w 124"/>
                <a:gd name="T37" fmla="*/ 30 h 186"/>
                <a:gd name="T38" fmla="*/ 39 w 124"/>
                <a:gd name="T39" fmla="*/ 37 h 186"/>
                <a:gd name="T40" fmla="*/ 35 w 124"/>
                <a:gd name="T41" fmla="*/ 48 h 186"/>
                <a:gd name="T42" fmla="*/ 39 w 124"/>
                <a:gd name="T43" fmla="*/ 59 h 186"/>
                <a:gd name="T44" fmla="*/ 67 w 124"/>
                <a:gd name="T45" fmla="*/ 71 h 186"/>
                <a:gd name="T46" fmla="*/ 101 w 124"/>
                <a:gd name="T47" fmla="*/ 83 h 186"/>
                <a:gd name="T48" fmla="*/ 117 w 124"/>
                <a:gd name="T49" fmla="*/ 102 h 186"/>
                <a:gd name="T50" fmla="*/ 124 w 124"/>
                <a:gd name="T51" fmla="*/ 130 h 186"/>
                <a:gd name="T52" fmla="*/ 116 w 124"/>
                <a:gd name="T53" fmla="*/ 159 h 186"/>
                <a:gd name="T54" fmla="*/ 96 w 124"/>
                <a:gd name="T55" fmla="*/ 179 h 186"/>
                <a:gd name="T56" fmla="*/ 62 w 124"/>
                <a:gd name="T57" fmla="*/ 186 h 186"/>
                <a:gd name="T58" fmla="*/ 18 w 124"/>
                <a:gd name="T59" fmla="*/ 170 h 186"/>
                <a:gd name="T60" fmla="*/ 0 w 124"/>
                <a:gd name="T61" fmla="*/ 12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4" h="186">
                  <a:moveTo>
                    <a:pt x="0" y="124"/>
                  </a:moveTo>
                  <a:cubicBezTo>
                    <a:pt x="30" y="121"/>
                    <a:pt x="30" y="121"/>
                    <a:pt x="30" y="121"/>
                  </a:cubicBezTo>
                  <a:cubicBezTo>
                    <a:pt x="31" y="133"/>
                    <a:pt x="35" y="141"/>
                    <a:pt x="41" y="147"/>
                  </a:cubicBezTo>
                  <a:cubicBezTo>
                    <a:pt x="46" y="152"/>
                    <a:pt x="53" y="155"/>
                    <a:pt x="63" y="155"/>
                  </a:cubicBezTo>
                  <a:cubicBezTo>
                    <a:pt x="73" y="155"/>
                    <a:pt x="80" y="153"/>
                    <a:pt x="85" y="148"/>
                  </a:cubicBezTo>
                  <a:cubicBezTo>
                    <a:pt x="90" y="143"/>
                    <a:pt x="93" y="137"/>
                    <a:pt x="93" y="130"/>
                  </a:cubicBezTo>
                  <a:cubicBezTo>
                    <a:pt x="93" y="126"/>
                    <a:pt x="92" y="123"/>
                    <a:pt x="90" y="120"/>
                  </a:cubicBezTo>
                  <a:cubicBezTo>
                    <a:pt x="87" y="117"/>
                    <a:pt x="84" y="114"/>
                    <a:pt x="79" y="112"/>
                  </a:cubicBezTo>
                  <a:cubicBezTo>
                    <a:pt x="75" y="110"/>
                    <a:pt x="67" y="108"/>
                    <a:pt x="54" y="104"/>
                  </a:cubicBezTo>
                  <a:cubicBezTo>
                    <a:pt x="37" y="99"/>
                    <a:pt x="26" y="93"/>
                    <a:pt x="19" y="86"/>
                  </a:cubicBezTo>
                  <a:cubicBezTo>
                    <a:pt x="10" y="76"/>
                    <a:pt x="5" y="64"/>
                    <a:pt x="5" y="50"/>
                  </a:cubicBezTo>
                  <a:cubicBezTo>
                    <a:pt x="5" y="41"/>
                    <a:pt x="7" y="33"/>
                    <a:pt x="12" y="25"/>
                  </a:cubicBezTo>
                  <a:cubicBezTo>
                    <a:pt x="16" y="17"/>
                    <a:pt x="22" y="11"/>
                    <a:pt x="31" y="6"/>
                  </a:cubicBezTo>
                  <a:cubicBezTo>
                    <a:pt x="39" y="2"/>
                    <a:pt x="49" y="0"/>
                    <a:pt x="61" y="0"/>
                  </a:cubicBezTo>
                  <a:cubicBezTo>
                    <a:pt x="80" y="0"/>
                    <a:pt x="94" y="5"/>
                    <a:pt x="104" y="15"/>
                  </a:cubicBezTo>
                  <a:cubicBezTo>
                    <a:pt x="114" y="25"/>
                    <a:pt x="119" y="38"/>
                    <a:pt x="119" y="54"/>
                  </a:cubicBezTo>
                  <a:cubicBezTo>
                    <a:pt x="88" y="56"/>
                    <a:pt x="88" y="56"/>
                    <a:pt x="88" y="56"/>
                  </a:cubicBezTo>
                  <a:cubicBezTo>
                    <a:pt x="87" y="47"/>
                    <a:pt x="84" y="40"/>
                    <a:pt x="80" y="36"/>
                  </a:cubicBezTo>
                  <a:cubicBezTo>
                    <a:pt x="76" y="32"/>
                    <a:pt x="69" y="30"/>
                    <a:pt x="60" y="30"/>
                  </a:cubicBezTo>
                  <a:cubicBezTo>
                    <a:pt x="51" y="30"/>
                    <a:pt x="44" y="32"/>
                    <a:pt x="39" y="37"/>
                  </a:cubicBezTo>
                  <a:cubicBezTo>
                    <a:pt x="36" y="39"/>
                    <a:pt x="35" y="43"/>
                    <a:pt x="35" y="48"/>
                  </a:cubicBezTo>
                  <a:cubicBezTo>
                    <a:pt x="35" y="52"/>
                    <a:pt x="36" y="56"/>
                    <a:pt x="39" y="59"/>
                  </a:cubicBezTo>
                  <a:cubicBezTo>
                    <a:pt x="43" y="62"/>
                    <a:pt x="52" y="66"/>
                    <a:pt x="67" y="71"/>
                  </a:cubicBezTo>
                  <a:cubicBezTo>
                    <a:pt x="82" y="75"/>
                    <a:pt x="93" y="79"/>
                    <a:pt x="101" y="83"/>
                  </a:cubicBezTo>
                  <a:cubicBezTo>
                    <a:pt x="108" y="88"/>
                    <a:pt x="113" y="94"/>
                    <a:pt x="117" y="102"/>
                  </a:cubicBezTo>
                  <a:cubicBezTo>
                    <a:pt x="121" y="109"/>
                    <a:pt x="124" y="119"/>
                    <a:pt x="124" y="130"/>
                  </a:cubicBezTo>
                  <a:cubicBezTo>
                    <a:pt x="124" y="140"/>
                    <a:pt x="121" y="150"/>
                    <a:pt x="116" y="159"/>
                  </a:cubicBezTo>
                  <a:cubicBezTo>
                    <a:pt x="111" y="168"/>
                    <a:pt x="104" y="175"/>
                    <a:pt x="96" y="179"/>
                  </a:cubicBezTo>
                  <a:cubicBezTo>
                    <a:pt x="87" y="183"/>
                    <a:pt x="76" y="186"/>
                    <a:pt x="62" y="186"/>
                  </a:cubicBezTo>
                  <a:cubicBezTo>
                    <a:pt x="43" y="186"/>
                    <a:pt x="28" y="180"/>
                    <a:pt x="18" y="170"/>
                  </a:cubicBezTo>
                  <a:cubicBezTo>
                    <a:pt x="8" y="159"/>
                    <a:pt x="2" y="144"/>
                    <a:pt x="0" y="124"/>
                  </a:cubicBezTo>
                  <a:close/>
                </a:path>
              </a:pathLst>
            </a:custGeom>
            <a:grpFill/>
            <a:ln>
              <a:noFill/>
            </a:ln>
          </p:spPr>
          <p:txBody>
            <a:bodyPr vert="horz" wrap="square" lIns="91440" tIns="45720" rIns="91440" bIns="45720" numCol="1" anchor="t" anchorCtr="0" compatLnSpc="1"/>
            <a:lstStyle/>
            <a:p>
              <a:endParaRPr lang="zh-CN" altLang="en-US"/>
            </a:p>
          </p:txBody>
        </p:sp>
        <p:sp>
          <p:nvSpPr>
            <p:cNvPr id="37" name="Freeform 36"/>
            <p:cNvSpPr/>
            <p:nvPr/>
          </p:nvSpPr>
          <p:spPr bwMode="auto">
            <a:xfrm>
              <a:off x="1762125" y="15875"/>
              <a:ext cx="101600" cy="142875"/>
            </a:xfrm>
            <a:custGeom>
              <a:avLst/>
              <a:gdLst>
                <a:gd name="T0" fmla="*/ 103 w 133"/>
                <a:gd name="T1" fmla="*/ 117 h 186"/>
                <a:gd name="T2" fmla="*/ 133 w 133"/>
                <a:gd name="T3" fmla="*/ 128 h 186"/>
                <a:gd name="T4" fmla="*/ 110 w 133"/>
                <a:gd name="T5" fmla="*/ 171 h 186"/>
                <a:gd name="T6" fmla="*/ 69 w 133"/>
                <a:gd name="T7" fmla="*/ 186 h 186"/>
                <a:gd name="T8" fmla="*/ 19 w 133"/>
                <a:gd name="T9" fmla="*/ 161 h 186"/>
                <a:gd name="T10" fmla="*/ 0 w 133"/>
                <a:gd name="T11" fmla="*/ 94 h 186"/>
                <a:gd name="T12" fmla="*/ 20 w 133"/>
                <a:gd name="T13" fmla="*/ 25 h 186"/>
                <a:gd name="T14" fmla="*/ 71 w 133"/>
                <a:gd name="T15" fmla="*/ 0 h 186"/>
                <a:gd name="T16" fmla="*/ 117 w 133"/>
                <a:gd name="T17" fmla="*/ 20 h 186"/>
                <a:gd name="T18" fmla="*/ 132 w 133"/>
                <a:gd name="T19" fmla="*/ 53 h 186"/>
                <a:gd name="T20" fmla="*/ 102 w 133"/>
                <a:gd name="T21" fmla="*/ 61 h 186"/>
                <a:gd name="T22" fmla="*/ 91 w 133"/>
                <a:gd name="T23" fmla="*/ 39 h 186"/>
                <a:gd name="T24" fmla="*/ 70 w 133"/>
                <a:gd name="T25" fmla="*/ 31 h 186"/>
                <a:gd name="T26" fmla="*/ 42 w 133"/>
                <a:gd name="T27" fmla="*/ 45 h 186"/>
                <a:gd name="T28" fmla="*/ 32 w 133"/>
                <a:gd name="T29" fmla="*/ 92 h 186"/>
                <a:gd name="T30" fmla="*/ 42 w 133"/>
                <a:gd name="T31" fmla="*/ 140 h 186"/>
                <a:gd name="T32" fmla="*/ 69 w 133"/>
                <a:gd name="T33" fmla="*/ 155 h 186"/>
                <a:gd name="T34" fmla="*/ 90 w 133"/>
                <a:gd name="T35" fmla="*/ 145 h 186"/>
                <a:gd name="T36" fmla="*/ 103 w 133"/>
                <a:gd name="T37" fmla="*/ 11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3" h="186">
                  <a:moveTo>
                    <a:pt x="103" y="117"/>
                  </a:moveTo>
                  <a:cubicBezTo>
                    <a:pt x="133" y="128"/>
                    <a:pt x="133" y="128"/>
                    <a:pt x="133" y="128"/>
                  </a:cubicBezTo>
                  <a:cubicBezTo>
                    <a:pt x="128" y="147"/>
                    <a:pt x="121" y="162"/>
                    <a:pt x="110" y="171"/>
                  </a:cubicBezTo>
                  <a:cubicBezTo>
                    <a:pt x="99" y="181"/>
                    <a:pt x="86" y="186"/>
                    <a:pt x="69" y="186"/>
                  </a:cubicBezTo>
                  <a:cubicBezTo>
                    <a:pt x="49" y="186"/>
                    <a:pt x="33" y="177"/>
                    <a:pt x="19" y="161"/>
                  </a:cubicBezTo>
                  <a:cubicBezTo>
                    <a:pt x="7" y="145"/>
                    <a:pt x="0" y="123"/>
                    <a:pt x="0" y="94"/>
                  </a:cubicBezTo>
                  <a:cubicBezTo>
                    <a:pt x="0" y="65"/>
                    <a:pt x="7" y="41"/>
                    <a:pt x="20" y="25"/>
                  </a:cubicBezTo>
                  <a:cubicBezTo>
                    <a:pt x="33" y="8"/>
                    <a:pt x="50" y="0"/>
                    <a:pt x="71" y="0"/>
                  </a:cubicBezTo>
                  <a:cubicBezTo>
                    <a:pt x="90" y="0"/>
                    <a:pt x="105" y="7"/>
                    <a:pt x="117" y="20"/>
                  </a:cubicBezTo>
                  <a:cubicBezTo>
                    <a:pt x="124" y="27"/>
                    <a:pt x="129" y="38"/>
                    <a:pt x="132" y="53"/>
                  </a:cubicBezTo>
                  <a:cubicBezTo>
                    <a:pt x="102" y="61"/>
                    <a:pt x="102" y="61"/>
                    <a:pt x="102" y="61"/>
                  </a:cubicBezTo>
                  <a:cubicBezTo>
                    <a:pt x="100" y="52"/>
                    <a:pt x="96" y="44"/>
                    <a:pt x="91" y="39"/>
                  </a:cubicBezTo>
                  <a:cubicBezTo>
                    <a:pt x="85" y="34"/>
                    <a:pt x="78" y="31"/>
                    <a:pt x="70" y="31"/>
                  </a:cubicBezTo>
                  <a:cubicBezTo>
                    <a:pt x="58" y="31"/>
                    <a:pt x="49" y="36"/>
                    <a:pt x="42" y="45"/>
                  </a:cubicBezTo>
                  <a:cubicBezTo>
                    <a:pt x="35" y="55"/>
                    <a:pt x="32" y="70"/>
                    <a:pt x="32" y="92"/>
                  </a:cubicBezTo>
                  <a:cubicBezTo>
                    <a:pt x="32" y="114"/>
                    <a:pt x="35" y="130"/>
                    <a:pt x="42" y="140"/>
                  </a:cubicBezTo>
                  <a:cubicBezTo>
                    <a:pt x="49" y="150"/>
                    <a:pt x="58" y="155"/>
                    <a:pt x="69" y="155"/>
                  </a:cubicBezTo>
                  <a:cubicBezTo>
                    <a:pt x="77" y="155"/>
                    <a:pt x="84" y="151"/>
                    <a:pt x="90" y="145"/>
                  </a:cubicBezTo>
                  <a:cubicBezTo>
                    <a:pt x="96" y="139"/>
                    <a:pt x="100" y="130"/>
                    <a:pt x="103" y="117"/>
                  </a:cubicBezTo>
                  <a:close/>
                </a:path>
              </a:pathLst>
            </a:custGeom>
            <a:grpFill/>
            <a:ln>
              <a:noFill/>
            </a:ln>
          </p:spPr>
          <p:txBody>
            <a:bodyPr vert="horz" wrap="square" lIns="91440" tIns="45720" rIns="91440" bIns="45720" numCol="1" anchor="t" anchorCtr="0" compatLnSpc="1"/>
            <a:lstStyle/>
            <a:p>
              <a:endParaRPr lang="zh-CN" altLang="en-US"/>
            </a:p>
          </p:txBody>
        </p:sp>
        <p:sp>
          <p:nvSpPr>
            <p:cNvPr id="38" name="Rectangle 37"/>
            <p:cNvSpPr>
              <a:spLocks noChangeArrowheads="1"/>
            </p:cNvSpPr>
            <p:nvPr/>
          </p:nvSpPr>
          <p:spPr bwMode="auto">
            <a:xfrm>
              <a:off x="1882775" y="17462"/>
              <a:ext cx="23813" cy="138113"/>
            </a:xfrm>
            <a:prstGeom prst="rect">
              <a:avLst/>
            </a:prstGeom>
            <a:grpFill/>
            <a:ln>
              <a:noFill/>
            </a:ln>
          </p:spPr>
          <p:txBody>
            <a:bodyPr vert="horz" wrap="square" lIns="91440" tIns="45720" rIns="91440" bIns="45720" numCol="1" anchor="t" anchorCtr="0" compatLnSpc="1"/>
            <a:lstStyle/>
            <a:p>
              <a:endParaRPr lang="zh-CN" altLang="en-US"/>
            </a:p>
          </p:txBody>
        </p:sp>
        <p:sp>
          <p:nvSpPr>
            <p:cNvPr id="39" name="Freeform 38"/>
            <p:cNvSpPr/>
            <p:nvPr/>
          </p:nvSpPr>
          <p:spPr bwMode="auto">
            <a:xfrm>
              <a:off x="1928812" y="17462"/>
              <a:ext cx="88900" cy="138113"/>
            </a:xfrm>
            <a:custGeom>
              <a:avLst/>
              <a:gdLst>
                <a:gd name="T0" fmla="*/ 0 w 56"/>
                <a:gd name="T1" fmla="*/ 87 h 87"/>
                <a:gd name="T2" fmla="*/ 0 w 56"/>
                <a:gd name="T3" fmla="*/ 0 h 87"/>
                <a:gd name="T4" fmla="*/ 54 w 56"/>
                <a:gd name="T5" fmla="*/ 0 h 87"/>
                <a:gd name="T6" fmla="*/ 54 w 56"/>
                <a:gd name="T7" fmla="*/ 15 h 87"/>
                <a:gd name="T8" fmla="*/ 15 w 56"/>
                <a:gd name="T9" fmla="*/ 15 h 87"/>
                <a:gd name="T10" fmla="*/ 15 w 56"/>
                <a:gd name="T11" fmla="*/ 34 h 87"/>
                <a:gd name="T12" fmla="*/ 51 w 56"/>
                <a:gd name="T13" fmla="*/ 34 h 87"/>
                <a:gd name="T14" fmla="*/ 51 w 56"/>
                <a:gd name="T15" fmla="*/ 49 h 87"/>
                <a:gd name="T16" fmla="*/ 15 w 56"/>
                <a:gd name="T17" fmla="*/ 49 h 87"/>
                <a:gd name="T18" fmla="*/ 15 w 56"/>
                <a:gd name="T19" fmla="*/ 72 h 87"/>
                <a:gd name="T20" fmla="*/ 56 w 56"/>
                <a:gd name="T21" fmla="*/ 72 h 87"/>
                <a:gd name="T22" fmla="*/ 56 w 56"/>
                <a:gd name="T23" fmla="*/ 87 h 87"/>
                <a:gd name="T24" fmla="*/ 0 w 56"/>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87">
                  <a:moveTo>
                    <a:pt x="0" y="87"/>
                  </a:moveTo>
                  <a:lnTo>
                    <a:pt x="0" y="0"/>
                  </a:lnTo>
                  <a:lnTo>
                    <a:pt x="54" y="0"/>
                  </a:lnTo>
                  <a:lnTo>
                    <a:pt x="54" y="15"/>
                  </a:lnTo>
                  <a:lnTo>
                    <a:pt x="15" y="15"/>
                  </a:lnTo>
                  <a:lnTo>
                    <a:pt x="15" y="34"/>
                  </a:lnTo>
                  <a:lnTo>
                    <a:pt x="51" y="34"/>
                  </a:lnTo>
                  <a:lnTo>
                    <a:pt x="51" y="49"/>
                  </a:lnTo>
                  <a:lnTo>
                    <a:pt x="15" y="49"/>
                  </a:lnTo>
                  <a:lnTo>
                    <a:pt x="15" y="72"/>
                  </a:lnTo>
                  <a:lnTo>
                    <a:pt x="56" y="72"/>
                  </a:lnTo>
                  <a:lnTo>
                    <a:pt x="56" y="87"/>
                  </a:lnTo>
                  <a:lnTo>
                    <a:pt x="0" y="87"/>
                  </a:lnTo>
                  <a:close/>
                </a:path>
              </a:pathLst>
            </a:custGeom>
            <a:grpFill/>
            <a:ln>
              <a:noFill/>
            </a:ln>
          </p:spPr>
          <p:txBody>
            <a:bodyPr vert="horz" wrap="square" lIns="91440" tIns="45720" rIns="91440" bIns="45720" numCol="1" anchor="t" anchorCtr="0" compatLnSpc="1"/>
            <a:lstStyle/>
            <a:p>
              <a:endParaRPr lang="zh-CN" altLang="en-US"/>
            </a:p>
          </p:txBody>
        </p:sp>
        <p:sp>
          <p:nvSpPr>
            <p:cNvPr id="40" name="Freeform 39"/>
            <p:cNvSpPr/>
            <p:nvPr/>
          </p:nvSpPr>
          <p:spPr bwMode="auto">
            <a:xfrm>
              <a:off x="2036762" y="17462"/>
              <a:ext cx="92075" cy="138113"/>
            </a:xfrm>
            <a:custGeom>
              <a:avLst/>
              <a:gdLst>
                <a:gd name="T0" fmla="*/ 0 w 58"/>
                <a:gd name="T1" fmla="*/ 87 h 87"/>
                <a:gd name="T2" fmla="*/ 0 w 58"/>
                <a:gd name="T3" fmla="*/ 0 h 87"/>
                <a:gd name="T4" fmla="*/ 14 w 58"/>
                <a:gd name="T5" fmla="*/ 0 h 87"/>
                <a:gd name="T6" fmla="*/ 45 w 58"/>
                <a:gd name="T7" fmla="*/ 58 h 87"/>
                <a:gd name="T8" fmla="*/ 45 w 58"/>
                <a:gd name="T9" fmla="*/ 0 h 87"/>
                <a:gd name="T10" fmla="*/ 58 w 58"/>
                <a:gd name="T11" fmla="*/ 0 h 87"/>
                <a:gd name="T12" fmla="*/ 58 w 58"/>
                <a:gd name="T13" fmla="*/ 87 h 87"/>
                <a:gd name="T14" fmla="*/ 43 w 58"/>
                <a:gd name="T15" fmla="*/ 87 h 87"/>
                <a:gd name="T16" fmla="*/ 14 w 58"/>
                <a:gd name="T17" fmla="*/ 31 h 87"/>
                <a:gd name="T18" fmla="*/ 14 w 58"/>
                <a:gd name="T19" fmla="*/ 87 h 87"/>
                <a:gd name="T20" fmla="*/ 0 w 58"/>
                <a:gd name="T21"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87">
                  <a:moveTo>
                    <a:pt x="0" y="87"/>
                  </a:moveTo>
                  <a:lnTo>
                    <a:pt x="0" y="0"/>
                  </a:lnTo>
                  <a:lnTo>
                    <a:pt x="14" y="0"/>
                  </a:lnTo>
                  <a:lnTo>
                    <a:pt x="45" y="58"/>
                  </a:lnTo>
                  <a:lnTo>
                    <a:pt x="45" y="0"/>
                  </a:lnTo>
                  <a:lnTo>
                    <a:pt x="58" y="0"/>
                  </a:lnTo>
                  <a:lnTo>
                    <a:pt x="58" y="87"/>
                  </a:lnTo>
                  <a:lnTo>
                    <a:pt x="43" y="87"/>
                  </a:lnTo>
                  <a:lnTo>
                    <a:pt x="14" y="31"/>
                  </a:lnTo>
                  <a:lnTo>
                    <a:pt x="14" y="87"/>
                  </a:lnTo>
                  <a:lnTo>
                    <a:pt x="0" y="87"/>
                  </a:lnTo>
                  <a:close/>
                </a:path>
              </a:pathLst>
            </a:custGeom>
            <a:grpFill/>
            <a:ln>
              <a:noFill/>
            </a:ln>
          </p:spPr>
          <p:txBody>
            <a:bodyPr vert="horz" wrap="square" lIns="91440" tIns="45720" rIns="91440" bIns="45720" numCol="1" anchor="t" anchorCtr="0" compatLnSpc="1"/>
            <a:lstStyle/>
            <a:p>
              <a:endParaRPr lang="zh-CN" altLang="en-US"/>
            </a:p>
          </p:txBody>
        </p:sp>
        <p:sp>
          <p:nvSpPr>
            <p:cNvPr id="41" name="Freeform 40"/>
            <p:cNvSpPr/>
            <p:nvPr/>
          </p:nvSpPr>
          <p:spPr bwMode="auto">
            <a:xfrm>
              <a:off x="2149475" y="15875"/>
              <a:ext cx="101600" cy="142875"/>
            </a:xfrm>
            <a:custGeom>
              <a:avLst/>
              <a:gdLst>
                <a:gd name="T0" fmla="*/ 103 w 133"/>
                <a:gd name="T1" fmla="*/ 117 h 186"/>
                <a:gd name="T2" fmla="*/ 133 w 133"/>
                <a:gd name="T3" fmla="*/ 128 h 186"/>
                <a:gd name="T4" fmla="*/ 110 w 133"/>
                <a:gd name="T5" fmla="*/ 171 h 186"/>
                <a:gd name="T6" fmla="*/ 70 w 133"/>
                <a:gd name="T7" fmla="*/ 186 h 186"/>
                <a:gd name="T8" fmla="*/ 20 w 133"/>
                <a:gd name="T9" fmla="*/ 161 h 186"/>
                <a:gd name="T10" fmla="*/ 0 w 133"/>
                <a:gd name="T11" fmla="*/ 94 h 186"/>
                <a:gd name="T12" fmla="*/ 20 w 133"/>
                <a:gd name="T13" fmla="*/ 25 h 186"/>
                <a:gd name="T14" fmla="*/ 72 w 133"/>
                <a:gd name="T15" fmla="*/ 0 h 186"/>
                <a:gd name="T16" fmla="*/ 117 w 133"/>
                <a:gd name="T17" fmla="*/ 20 h 186"/>
                <a:gd name="T18" fmla="*/ 133 w 133"/>
                <a:gd name="T19" fmla="*/ 53 h 186"/>
                <a:gd name="T20" fmla="*/ 102 w 133"/>
                <a:gd name="T21" fmla="*/ 61 h 186"/>
                <a:gd name="T22" fmla="*/ 91 w 133"/>
                <a:gd name="T23" fmla="*/ 39 h 186"/>
                <a:gd name="T24" fmla="*/ 70 w 133"/>
                <a:gd name="T25" fmla="*/ 31 h 186"/>
                <a:gd name="T26" fmla="*/ 43 w 133"/>
                <a:gd name="T27" fmla="*/ 45 h 186"/>
                <a:gd name="T28" fmla="*/ 32 w 133"/>
                <a:gd name="T29" fmla="*/ 92 h 186"/>
                <a:gd name="T30" fmla="*/ 42 w 133"/>
                <a:gd name="T31" fmla="*/ 140 h 186"/>
                <a:gd name="T32" fmla="*/ 70 w 133"/>
                <a:gd name="T33" fmla="*/ 155 h 186"/>
                <a:gd name="T34" fmla="*/ 91 w 133"/>
                <a:gd name="T35" fmla="*/ 145 h 186"/>
                <a:gd name="T36" fmla="*/ 103 w 133"/>
                <a:gd name="T37" fmla="*/ 11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3" h="186">
                  <a:moveTo>
                    <a:pt x="103" y="117"/>
                  </a:moveTo>
                  <a:cubicBezTo>
                    <a:pt x="133" y="128"/>
                    <a:pt x="133" y="128"/>
                    <a:pt x="133" y="128"/>
                  </a:cubicBezTo>
                  <a:cubicBezTo>
                    <a:pt x="128" y="147"/>
                    <a:pt x="121" y="162"/>
                    <a:pt x="110" y="171"/>
                  </a:cubicBezTo>
                  <a:cubicBezTo>
                    <a:pt x="100" y="181"/>
                    <a:pt x="86" y="186"/>
                    <a:pt x="70" y="186"/>
                  </a:cubicBezTo>
                  <a:cubicBezTo>
                    <a:pt x="50" y="186"/>
                    <a:pt x="33" y="177"/>
                    <a:pt x="20" y="161"/>
                  </a:cubicBezTo>
                  <a:cubicBezTo>
                    <a:pt x="7" y="145"/>
                    <a:pt x="0" y="123"/>
                    <a:pt x="0" y="94"/>
                  </a:cubicBezTo>
                  <a:cubicBezTo>
                    <a:pt x="0" y="65"/>
                    <a:pt x="7" y="41"/>
                    <a:pt x="20" y="25"/>
                  </a:cubicBezTo>
                  <a:cubicBezTo>
                    <a:pt x="33" y="8"/>
                    <a:pt x="50" y="0"/>
                    <a:pt x="72" y="0"/>
                  </a:cubicBezTo>
                  <a:cubicBezTo>
                    <a:pt x="90" y="0"/>
                    <a:pt x="105" y="7"/>
                    <a:pt x="117" y="20"/>
                  </a:cubicBezTo>
                  <a:cubicBezTo>
                    <a:pt x="124" y="27"/>
                    <a:pt x="129" y="38"/>
                    <a:pt x="133" y="53"/>
                  </a:cubicBezTo>
                  <a:cubicBezTo>
                    <a:pt x="102" y="61"/>
                    <a:pt x="102" y="61"/>
                    <a:pt x="102" y="61"/>
                  </a:cubicBezTo>
                  <a:cubicBezTo>
                    <a:pt x="100" y="52"/>
                    <a:pt x="97" y="44"/>
                    <a:pt x="91" y="39"/>
                  </a:cubicBezTo>
                  <a:cubicBezTo>
                    <a:pt x="85" y="34"/>
                    <a:pt x="78" y="31"/>
                    <a:pt x="70" y="31"/>
                  </a:cubicBezTo>
                  <a:cubicBezTo>
                    <a:pt x="59" y="31"/>
                    <a:pt x="50" y="36"/>
                    <a:pt x="43" y="45"/>
                  </a:cubicBezTo>
                  <a:cubicBezTo>
                    <a:pt x="36" y="55"/>
                    <a:pt x="32" y="70"/>
                    <a:pt x="32" y="92"/>
                  </a:cubicBezTo>
                  <a:cubicBezTo>
                    <a:pt x="32" y="114"/>
                    <a:pt x="36" y="130"/>
                    <a:pt x="42" y="140"/>
                  </a:cubicBezTo>
                  <a:cubicBezTo>
                    <a:pt x="49" y="150"/>
                    <a:pt x="58" y="155"/>
                    <a:pt x="70" y="155"/>
                  </a:cubicBezTo>
                  <a:cubicBezTo>
                    <a:pt x="78" y="155"/>
                    <a:pt x="85" y="151"/>
                    <a:pt x="91" y="145"/>
                  </a:cubicBezTo>
                  <a:cubicBezTo>
                    <a:pt x="97" y="139"/>
                    <a:pt x="101" y="130"/>
                    <a:pt x="103" y="117"/>
                  </a:cubicBezTo>
                  <a:close/>
                </a:path>
              </a:pathLst>
            </a:custGeom>
            <a:grpFill/>
            <a:ln>
              <a:noFill/>
            </a:ln>
          </p:spPr>
          <p:txBody>
            <a:bodyPr vert="horz" wrap="square" lIns="91440" tIns="45720" rIns="91440" bIns="45720" numCol="1" anchor="t" anchorCtr="0" compatLnSpc="1"/>
            <a:lstStyle/>
            <a:p>
              <a:endParaRPr lang="zh-CN" altLang="en-US"/>
            </a:p>
          </p:txBody>
        </p:sp>
        <p:sp>
          <p:nvSpPr>
            <p:cNvPr id="42" name="Freeform 41"/>
            <p:cNvSpPr/>
            <p:nvPr/>
          </p:nvSpPr>
          <p:spPr bwMode="auto">
            <a:xfrm>
              <a:off x="2271712" y="17462"/>
              <a:ext cx="88900" cy="138113"/>
            </a:xfrm>
            <a:custGeom>
              <a:avLst/>
              <a:gdLst>
                <a:gd name="T0" fmla="*/ 0 w 56"/>
                <a:gd name="T1" fmla="*/ 87 h 87"/>
                <a:gd name="T2" fmla="*/ 0 w 56"/>
                <a:gd name="T3" fmla="*/ 0 h 87"/>
                <a:gd name="T4" fmla="*/ 54 w 56"/>
                <a:gd name="T5" fmla="*/ 0 h 87"/>
                <a:gd name="T6" fmla="*/ 54 w 56"/>
                <a:gd name="T7" fmla="*/ 15 h 87"/>
                <a:gd name="T8" fmla="*/ 15 w 56"/>
                <a:gd name="T9" fmla="*/ 15 h 87"/>
                <a:gd name="T10" fmla="*/ 15 w 56"/>
                <a:gd name="T11" fmla="*/ 34 h 87"/>
                <a:gd name="T12" fmla="*/ 52 w 56"/>
                <a:gd name="T13" fmla="*/ 34 h 87"/>
                <a:gd name="T14" fmla="*/ 52 w 56"/>
                <a:gd name="T15" fmla="*/ 49 h 87"/>
                <a:gd name="T16" fmla="*/ 15 w 56"/>
                <a:gd name="T17" fmla="*/ 49 h 87"/>
                <a:gd name="T18" fmla="*/ 15 w 56"/>
                <a:gd name="T19" fmla="*/ 72 h 87"/>
                <a:gd name="T20" fmla="*/ 56 w 56"/>
                <a:gd name="T21" fmla="*/ 72 h 87"/>
                <a:gd name="T22" fmla="*/ 56 w 56"/>
                <a:gd name="T23" fmla="*/ 87 h 87"/>
                <a:gd name="T24" fmla="*/ 0 w 56"/>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87">
                  <a:moveTo>
                    <a:pt x="0" y="87"/>
                  </a:moveTo>
                  <a:lnTo>
                    <a:pt x="0" y="0"/>
                  </a:lnTo>
                  <a:lnTo>
                    <a:pt x="54" y="0"/>
                  </a:lnTo>
                  <a:lnTo>
                    <a:pt x="54" y="15"/>
                  </a:lnTo>
                  <a:lnTo>
                    <a:pt x="15" y="15"/>
                  </a:lnTo>
                  <a:lnTo>
                    <a:pt x="15" y="34"/>
                  </a:lnTo>
                  <a:lnTo>
                    <a:pt x="52" y="34"/>
                  </a:lnTo>
                  <a:lnTo>
                    <a:pt x="52" y="49"/>
                  </a:lnTo>
                  <a:lnTo>
                    <a:pt x="15" y="49"/>
                  </a:lnTo>
                  <a:lnTo>
                    <a:pt x="15" y="72"/>
                  </a:lnTo>
                  <a:lnTo>
                    <a:pt x="56" y="72"/>
                  </a:lnTo>
                  <a:lnTo>
                    <a:pt x="56" y="87"/>
                  </a:lnTo>
                  <a:lnTo>
                    <a:pt x="0" y="87"/>
                  </a:lnTo>
                  <a:close/>
                </a:path>
              </a:pathLst>
            </a:custGeom>
            <a:grpFill/>
            <a:ln>
              <a:noFill/>
            </a:ln>
          </p:spPr>
          <p:txBody>
            <a:bodyPr vert="horz" wrap="square" lIns="91440" tIns="45720" rIns="91440" bIns="45720" numCol="1" anchor="t" anchorCtr="0" compatLnSpc="1"/>
            <a:lstStyle/>
            <a:p>
              <a:endParaRPr lang="zh-CN" altLang="en-US"/>
            </a:p>
          </p:txBody>
        </p:sp>
        <p:sp>
          <p:nvSpPr>
            <p:cNvPr id="43" name="Freeform 42"/>
            <p:cNvSpPr>
              <a:spLocks noEditPoints="1"/>
            </p:cNvSpPr>
            <p:nvPr/>
          </p:nvSpPr>
          <p:spPr bwMode="auto">
            <a:xfrm>
              <a:off x="2420937" y="15875"/>
              <a:ext cx="106363" cy="142875"/>
            </a:xfrm>
            <a:custGeom>
              <a:avLst/>
              <a:gdLst>
                <a:gd name="T0" fmla="*/ 141 w 141"/>
                <a:gd name="T1" fmla="*/ 161 h 187"/>
                <a:gd name="T2" fmla="*/ 124 w 141"/>
                <a:gd name="T3" fmla="*/ 187 h 187"/>
                <a:gd name="T4" fmla="*/ 99 w 141"/>
                <a:gd name="T5" fmla="*/ 167 h 187"/>
                <a:gd name="T6" fmla="*/ 79 w 141"/>
                <a:gd name="T7" fmla="*/ 181 h 187"/>
                <a:gd name="T8" fmla="*/ 54 w 141"/>
                <a:gd name="T9" fmla="*/ 186 h 187"/>
                <a:gd name="T10" fmla="*/ 12 w 141"/>
                <a:gd name="T11" fmla="*/ 167 h 187"/>
                <a:gd name="T12" fmla="*/ 0 w 141"/>
                <a:gd name="T13" fmla="*/ 133 h 187"/>
                <a:gd name="T14" fmla="*/ 9 w 141"/>
                <a:gd name="T15" fmla="*/ 102 h 187"/>
                <a:gd name="T16" fmla="*/ 35 w 141"/>
                <a:gd name="T17" fmla="*/ 78 h 187"/>
                <a:gd name="T18" fmla="*/ 24 w 141"/>
                <a:gd name="T19" fmla="*/ 58 h 187"/>
                <a:gd name="T20" fmla="*/ 20 w 141"/>
                <a:gd name="T21" fmla="*/ 39 h 187"/>
                <a:gd name="T22" fmla="*/ 31 w 141"/>
                <a:gd name="T23" fmla="*/ 12 h 187"/>
                <a:gd name="T24" fmla="*/ 62 w 141"/>
                <a:gd name="T25" fmla="*/ 0 h 187"/>
                <a:gd name="T26" fmla="*/ 93 w 141"/>
                <a:gd name="T27" fmla="*/ 12 h 187"/>
                <a:gd name="T28" fmla="*/ 104 w 141"/>
                <a:gd name="T29" fmla="*/ 41 h 187"/>
                <a:gd name="T30" fmla="*/ 99 w 141"/>
                <a:gd name="T31" fmla="*/ 62 h 187"/>
                <a:gd name="T32" fmla="*/ 76 w 141"/>
                <a:gd name="T33" fmla="*/ 84 h 187"/>
                <a:gd name="T34" fmla="*/ 98 w 141"/>
                <a:gd name="T35" fmla="*/ 117 h 187"/>
                <a:gd name="T36" fmla="*/ 104 w 141"/>
                <a:gd name="T37" fmla="*/ 96 h 187"/>
                <a:gd name="T38" fmla="*/ 130 w 141"/>
                <a:gd name="T39" fmla="*/ 103 h 187"/>
                <a:gd name="T40" fmla="*/ 124 w 141"/>
                <a:gd name="T41" fmla="*/ 127 h 187"/>
                <a:gd name="T42" fmla="*/ 117 w 141"/>
                <a:gd name="T43" fmla="*/ 140 h 187"/>
                <a:gd name="T44" fmla="*/ 130 w 141"/>
                <a:gd name="T45" fmla="*/ 152 h 187"/>
                <a:gd name="T46" fmla="*/ 141 w 141"/>
                <a:gd name="T47" fmla="*/ 161 h 187"/>
                <a:gd name="T48" fmla="*/ 50 w 141"/>
                <a:gd name="T49" fmla="*/ 100 h 187"/>
                <a:gd name="T50" fmla="*/ 35 w 141"/>
                <a:gd name="T51" fmla="*/ 115 h 187"/>
                <a:gd name="T52" fmla="*/ 30 w 141"/>
                <a:gd name="T53" fmla="*/ 132 h 187"/>
                <a:gd name="T54" fmla="*/ 37 w 141"/>
                <a:gd name="T55" fmla="*/ 150 h 187"/>
                <a:gd name="T56" fmla="*/ 53 w 141"/>
                <a:gd name="T57" fmla="*/ 157 h 187"/>
                <a:gd name="T58" fmla="*/ 66 w 141"/>
                <a:gd name="T59" fmla="*/ 154 h 187"/>
                <a:gd name="T60" fmla="*/ 80 w 141"/>
                <a:gd name="T61" fmla="*/ 144 h 187"/>
                <a:gd name="T62" fmla="*/ 50 w 141"/>
                <a:gd name="T63" fmla="*/ 100 h 187"/>
                <a:gd name="T64" fmla="*/ 62 w 141"/>
                <a:gd name="T65" fmla="*/ 63 h 187"/>
                <a:gd name="T66" fmla="*/ 70 w 141"/>
                <a:gd name="T67" fmla="*/ 56 h 187"/>
                <a:gd name="T68" fmla="*/ 78 w 141"/>
                <a:gd name="T69" fmla="*/ 40 h 187"/>
                <a:gd name="T70" fmla="*/ 74 w 141"/>
                <a:gd name="T71" fmla="*/ 29 h 187"/>
                <a:gd name="T72" fmla="*/ 63 w 141"/>
                <a:gd name="T73" fmla="*/ 24 h 187"/>
                <a:gd name="T74" fmla="*/ 52 w 141"/>
                <a:gd name="T75" fmla="*/ 28 h 187"/>
                <a:gd name="T76" fmla="*/ 48 w 141"/>
                <a:gd name="T77" fmla="*/ 38 h 187"/>
                <a:gd name="T78" fmla="*/ 55 w 141"/>
                <a:gd name="T79" fmla="*/ 53 h 187"/>
                <a:gd name="T80" fmla="*/ 62 w 141"/>
                <a:gd name="T81" fmla="*/ 6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1" h="187">
                  <a:moveTo>
                    <a:pt x="141" y="161"/>
                  </a:moveTo>
                  <a:cubicBezTo>
                    <a:pt x="124" y="187"/>
                    <a:pt x="124" y="187"/>
                    <a:pt x="124" y="187"/>
                  </a:cubicBezTo>
                  <a:cubicBezTo>
                    <a:pt x="115" y="182"/>
                    <a:pt x="107" y="175"/>
                    <a:pt x="99" y="167"/>
                  </a:cubicBezTo>
                  <a:cubicBezTo>
                    <a:pt x="93" y="173"/>
                    <a:pt x="86" y="178"/>
                    <a:pt x="79" y="181"/>
                  </a:cubicBezTo>
                  <a:cubicBezTo>
                    <a:pt x="72" y="184"/>
                    <a:pt x="64" y="186"/>
                    <a:pt x="54" y="186"/>
                  </a:cubicBezTo>
                  <a:cubicBezTo>
                    <a:pt x="35" y="186"/>
                    <a:pt x="21" y="179"/>
                    <a:pt x="12" y="167"/>
                  </a:cubicBezTo>
                  <a:cubicBezTo>
                    <a:pt x="4" y="157"/>
                    <a:pt x="0" y="146"/>
                    <a:pt x="0" y="133"/>
                  </a:cubicBezTo>
                  <a:cubicBezTo>
                    <a:pt x="0" y="122"/>
                    <a:pt x="3" y="111"/>
                    <a:pt x="9" y="102"/>
                  </a:cubicBezTo>
                  <a:cubicBezTo>
                    <a:pt x="15" y="93"/>
                    <a:pt x="24" y="85"/>
                    <a:pt x="35" y="78"/>
                  </a:cubicBezTo>
                  <a:cubicBezTo>
                    <a:pt x="30" y="71"/>
                    <a:pt x="26" y="64"/>
                    <a:pt x="24" y="58"/>
                  </a:cubicBezTo>
                  <a:cubicBezTo>
                    <a:pt x="21" y="51"/>
                    <a:pt x="20" y="45"/>
                    <a:pt x="20" y="39"/>
                  </a:cubicBezTo>
                  <a:cubicBezTo>
                    <a:pt x="20" y="28"/>
                    <a:pt x="23" y="19"/>
                    <a:pt x="31" y="12"/>
                  </a:cubicBezTo>
                  <a:cubicBezTo>
                    <a:pt x="38" y="4"/>
                    <a:pt x="49" y="0"/>
                    <a:pt x="62" y="0"/>
                  </a:cubicBezTo>
                  <a:cubicBezTo>
                    <a:pt x="75" y="0"/>
                    <a:pt x="86" y="4"/>
                    <a:pt x="93" y="12"/>
                  </a:cubicBezTo>
                  <a:cubicBezTo>
                    <a:pt x="100" y="20"/>
                    <a:pt x="104" y="30"/>
                    <a:pt x="104" y="41"/>
                  </a:cubicBezTo>
                  <a:cubicBezTo>
                    <a:pt x="104" y="48"/>
                    <a:pt x="102" y="55"/>
                    <a:pt x="99" y="62"/>
                  </a:cubicBezTo>
                  <a:cubicBezTo>
                    <a:pt x="95" y="68"/>
                    <a:pt x="88" y="76"/>
                    <a:pt x="76" y="84"/>
                  </a:cubicBezTo>
                  <a:cubicBezTo>
                    <a:pt x="98" y="117"/>
                    <a:pt x="98" y="117"/>
                    <a:pt x="98" y="117"/>
                  </a:cubicBezTo>
                  <a:cubicBezTo>
                    <a:pt x="100" y="111"/>
                    <a:pt x="102" y="105"/>
                    <a:pt x="104" y="96"/>
                  </a:cubicBezTo>
                  <a:cubicBezTo>
                    <a:pt x="130" y="103"/>
                    <a:pt x="130" y="103"/>
                    <a:pt x="130" y="103"/>
                  </a:cubicBezTo>
                  <a:cubicBezTo>
                    <a:pt x="128" y="114"/>
                    <a:pt x="125" y="122"/>
                    <a:pt x="124" y="127"/>
                  </a:cubicBezTo>
                  <a:cubicBezTo>
                    <a:pt x="122" y="133"/>
                    <a:pt x="120" y="137"/>
                    <a:pt x="117" y="140"/>
                  </a:cubicBezTo>
                  <a:cubicBezTo>
                    <a:pt x="121" y="144"/>
                    <a:pt x="125" y="148"/>
                    <a:pt x="130" y="152"/>
                  </a:cubicBezTo>
                  <a:cubicBezTo>
                    <a:pt x="135" y="156"/>
                    <a:pt x="139" y="159"/>
                    <a:pt x="141" y="161"/>
                  </a:cubicBezTo>
                  <a:close/>
                  <a:moveTo>
                    <a:pt x="50" y="100"/>
                  </a:moveTo>
                  <a:cubicBezTo>
                    <a:pt x="44" y="104"/>
                    <a:pt x="39" y="109"/>
                    <a:pt x="35" y="115"/>
                  </a:cubicBezTo>
                  <a:cubicBezTo>
                    <a:pt x="32" y="120"/>
                    <a:pt x="30" y="126"/>
                    <a:pt x="30" y="132"/>
                  </a:cubicBezTo>
                  <a:cubicBezTo>
                    <a:pt x="30" y="140"/>
                    <a:pt x="32" y="146"/>
                    <a:pt x="37" y="150"/>
                  </a:cubicBezTo>
                  <a:cubicBezTo>
                    <a:pt x="41" y="155"/>
                    <a:pt x="46" y="157"/>
                    <a:pt x="53" y="157"/>
                  </a:cubicBezTo>
                  <a:cubicBezTo>
                    <a:pt x="58" y="157"/>
                    <a:pt x="62" y="156"/>
                    <a:pt x="66" y="154"/>
                  </a:cubicBezTo>
                  <a:cubicBezTo>
                    <a:pt x="71" y="152"/>
                    <a:pt x="75" y="148"/>
                    <a:pt x="80" y="144"/>
                  </a:cubicBezTo>
                  <a:lnTo>
                    <a:pt x="50" y="100"/>
                  </a:lnTo>
                  <a:close/>
                  <a:moveTo>
                    <a:pt x="62" y="63"/>
                  </a:moveTo>
                  <a:cubicBezTo>
                    <a:pt x="70" y="56"/>
                    <a:pt x="70" y="56"/>
                    <a:pt x="70" y="56"/>
                  </a:cubicBezTo>
                  <a:cubicBezTo>
                    <a:pt x="76" y="51"/>
                    <a:pt x="78" y="45"/>
                    <a:pt x="78" y="40"/>
                  </a:cubicBezTo>
                  <a:cubicBezTo>
                    <a:pt x="78" y="36"/>
                    <a:pt x="77" y="32"/>
                    <a:pt x="74" y="29"/>
                  </a:cubicBezTo>
                  <a:cubicBezTo>
                    <a:pt x="71" y="26"/>
                    <a:pt x="68" y="24"/>
                    <a:pt x="63" y="24"/>
                  </a:cubicBezTo>
                  <a:cubicBezTo>
                    <a:pt x="58" y="24"/>
                    <a:pt x="55" y="26"/>
                    <a:pt x="52" y="28"/>
                  </a:cubicBezTo>
                  <a:cubicBezTo>
                    <a:pt x="49" y="31"/>
                    <a:pt x="48" y="34"/>
                    <a:pt x="48" y="38"/>
                  </a:cubicBezTo>
                  <a:cubicBezTo>
                    <a:pt x="48" y="42"/>
                    <a:pt x="50" y="47"/>
                    <a:pt x="55" y="53"/>
                  </a:cubicBezTo>
                  <a:lnTo>
                    <a:pt x="62" y="63"/>
                  </a:lnTo>
                  <a:close/>
                </a:path>
              </a:pathLst>
            </a:custGeom>
            <a:grpFill/>
            <a:ln>
              <a:noFill/>
            </a:ln>
          </p:spPr>
          <p:txBody>
            <a:bodyPr vert="horz" wrap="square" lIns="91440" tIns="45720" rIns="91440" bIns="45720" numCol="1" anchor="t" anchorCtr="0" compatLnSpc="1"/>
            <a:lstStyle/>
            <a:p>
              <a:endParaRPr lang="zh-CN" altLang="en-US"/>
            </a:p>
          </p:txBody>
        </p:sp>
        <p:sp>
          <p:nvSpPr>
            <p:cNvPr id="44" name="Freeform 43"/>
            <p:cNvSpPr/>
            <p:nvPr/>
          </p:nvSpPr>
          <p:spPr bwMode="auto">
            <a:xfrm>
              <a:off x="2579687" y="17462"/>
              <a:ext cx="92075" cy="138113"/>
            </a:xfrm>
            <a:custGeom>
              <a:avLst/>
              <a:gdLst>
                <a:gd name="T0" fmla="*/ 22 w 58"/>
                <a:gd name="T1" fmla="*/ 87 h 87"/>
                <a:gd name="T2" fmla="*/ 22 w 58"/>
                <a:gd name="T3" fmla="*/ 15 h 87"/>
                <a:gd name="T4" fmla="*/ 0 w 58"/>
                <a:gd name="T5" fmla="*/ 15 h 87"/>
                <a:gd name="T6" fmla="*/ 0 w 58"/>
                <a:gd name="T7" fmla="*/ 0 h 87"/>
                <a:gd name="T8" fmla="*/ 58 w 58"/>
                <a:gd name="T9" fmla="*/ 0 h 87"/>
                <a:gd name="T10" fmla="*/ 58 w 58"/>
                <a:gd name="T11" fmla="*/ 15 h 87"/>
                <a:gd name="T12" fmla="*/ 36 w 58"/>
                <a:gd name="T13" fmla="*/ 15 h 87"/>
                <a:gd name="T14" fmla="*/ 36 w 58"/>
                <a:gd name="T15" fmla="*/ 87 h 87"/>
                <a:gd name="T16" fmla="*/ 22 w 58"/>
                <a:gd name="T17"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87">
                  <a:moveTo>
                    <a:pt x="22" y="87"/>
                  </a:moveTo>
                  <a:lnTo>
                    <a:pt x="22" y="15"/>
                  </a:lnTo>
                  <a:lnTo>
                    <a:pt x="0" y="15"/>
                  </a:lnTo>
                  <a:lnTo>
                    <a:pt x="0" y="0"/>
                  </a:lnTo>
                  <a:lnTo>
                    <a:pt x="58" y="0"/>
                  </a:lnTo>
                  <a:lnTo>
                    <a:pt x="58" y="15"/>
                  </a:lnTo>
                  <a:lnTo>
                    <a:pt x="36" y="15"/>
                  </a:lnTo>
                  <a:lnTo>
                    <a:pt x="36" y="87"/>
                  </a:lnTo>
                  <a:lnTo>
                    <a:pt x="22" y="87"/>
                  </a:lnTo>
                  <a:close/>
                </a:path>
              </a:pathLst>
            </a:custGeom>
            <a:grpFill/>
            <a:ln>
              <a:noFill/>
            </a:ln>
          </p:spPr>
          <p:txBody>
            <a:bodyPr vert="horz" wrap="square" lIns="91440" tIns="45720" rIns="91440" bIns="45720" numCol="1" anchor="t" anchorCtr="0" compatLnSpc="1"/>
            <a:lstStyle/>
            <a:p>
              <a:endParaRPr lang="zh-CN" altLang="en-US"/>
            </a:p>
          </p:txBody>
        </p:sp>
        <p:sp>
          <p:nvSpPr>
            <p:cNvPr id="45" name="Freeform 44"/>
            <p:cNvSpPr/>
            <p:nvPr/>
          </p:nvSpPr>
          <p:spPr bwMode="auto">
            <a:xfrm>
              <a:off x="2686050" y="17462"/>
              <a:ext cx="88900" cy="138113"/>
            </a:xfrm>
            <a:custGeom>
              <a:avLst/>
              <a:gdLst>
                <a:gd name="T0" fmla="*/ 0 w 56"/>
                <a:gd name="T1" fmla="*/ 87 h 87"/>
                <a:gd name="T2" fmla="*/ 0 w 56"/>
                <a:gd name="T3" fmla="*/ 0 h 87"/>
                <a:gd name="T4" fmla="*/ 55 w 56"/>
                <a:gd name="T5" fmla="*/ 0 h 87"/>
                <a:gd name="T6" fmla="*/ 55 w 56"/>
                <a:gd name="T7" fmla="*/ 15 h 87"/>
                <a:gd name="T8" fmla="*/ 15 w 56"/>
                <a:gd name="T9" fmla="*/ 15 h 87"/>
                <a:gd name="T10" fmla="*/ 15 w 56"/>
                <a:gd name="T11" fmla="*/ 34 h 87"/>
                <a:gd name="T12" fmla="*/ 52 w 56"/>
                <a:gd name="T13" fmla="*/ 34 h 87"/>
                <a:gd name="T14" fmla="*/ 52 w 56"/>
                <a:gd name="T15" fmla="*/ 49 h 87"/>
                <a:gd name="T16" fmla="*/ 15 w 56"/>
                <a:gd name="T17" fmla="*/ 49 h 87"/>
                <a:gd name="T18" fmla="*/ 15 w 56"/>
                <a:gd name="T19" fmla="*/ 72 h 87"/>
                <a:gd name="T20" fmla="*/ 56 w 56"/>
                <a:gd name="T21" fmla="*/ 72 h 87"/>
                <a:gd name="T22" fmla="*/ 56 w 56"/>
                <a:gd name="T23" fmla="*/ 87 h 87"/>
                <a:gd name="T24" fmla="*/ 0 w 56"/>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87">
                  <a:moveTo>
                    <a:pt x="0" y="87"/>
                  </a:moveTo>
                  <a:lnTo>
                    <a:pt x="0" y="0"/>
                  </a:lnTo>
                  <a:lnTo>
                    <a:pt x="55" y="0"/>
                  </a:lnTo>
                  <a:lnTo>
                    <a:pt x="55" y="15"/>
                  </a:lnTo>
                  <a:lnTo>
                    <a:pt x="15" y="15"/>
                  </a:lnTo>
                  <a:lnTo>
                    <a:pt x="15" y="34"/>
                  </a:lnTo>
                  <a:lnTo>
                    <a:pt x="52" y="34"/>
                  </a:lnTo>
                  <a:lnTo>
                    <a:pt x="52" y="49"/>
                  </a:lnTo>
                  <a:lnTo>
                    <a:pt x="15" y="49"/>
                  </a:lnTo>
                  <a:lnTo>
                    <a:pt x="15" y="72"/>
                  </a:lnTo>
                  <a:lnTo>
                    <a:pt x="56" y="72"/>
                  </a:lnTo>
                  <a:lnTo>
                    <a:pt x="56" y="87"/>
                  </a:lnTo>
                  <a:lnTo>
                    <a:pt x="0" y="87"/>
                  </a:lnTo>
                  <a:close/>
                </a:path>
              </a:pathLst>
            </a:custGeom>
            <a:grpFill/>
            <a:ln>
              <a:noFill/>
            </a:ln>
          </p:spPr>
          <p:txBody>
            <a:bodyPr vert="horz" wrap="square" lIns="91440" tIns="45720" rIns="91440" bIns="45720" numCol="1" anchor="t" anchorCtr="0" compatLnSpc="1"/>
            <a:lstStyle/>
            <a:p>
              <a:endParaRPr lang="zh-CN" altLang="en-US"/>
            </a:p>
          </p:txBody>
        </p:sp>
        <p:sp>
          <p:nvSpPr>
            <p:cNvPr id="46" name="Freeform 45"/>
            <p:cNvSpPr/>
            <p:nvPr/>
          </p:nvSpPr>
          <p:spPr bwMode="auto">
            <a:xfrm>
              <a:off x="2790825" y="15875"/>
              <a:ext cx="101600" cy="142875"/>
            </a:xfrm>
            <a:custGeom>
              <a:avLst/>
              <a:gdLst>
                <a:gd name="T0" fmla="*/ 103 w 133"/>
                <a:gd name="T1" fmla="*/ 117 h 186"/>
                <a:gd name="T2" fmla="*/ 133 w 133"/>
                <a:gd name="T3" fmla="*/ 128 h 186"/>
                <a:gd name="T4" fmla="*/ 110 w 133"/>
                <a:gd name="T5" fmla="*/ 171 h 186"/>
                <a:gd name="T6" fmla="*/ 69 w 133"/>
                <a:gd name="T7" fmla="*/ 186 h 186"/>
                <a:gd name="T8" fmla="*/ 19 w 133"/>
                <a:gd name="T9" fmla="*/ 161 h 186"/>
                <a:gd name="T10" fmla="*/ 0 w 133"/>
                <a:gd name="T11" fmla="*/ 94 h 186"/>
                <a:gd name="T12" fmla="*/ 20 w 133"/>
                <a:gd name="T13" fmla="*/ 25 h 186"/>
                <a:gd name="T14" fmla="*/ 71 w 133"/>
                <a:gd name="T15" fmla="*/ 0 h 186"/>
                <a:gd name="T16" fmla="*/ 117 w 133"/>
                <a:gd name="T17" fmla="*/ 20 h 186"/>
                <a:gd name="T18" fmla="*/ 132 w 133"/>
                <a:gd name="T19" fmla="*/ 53 h 186"/>
                <a:gd name="T20" fmla="*/ 102 w 133"/>
                <a:gd name="T21" fmla="*/ 61 h 186"/>
                <a:gd name="T22" fmla="*/ 90 w 133"/>
                <a:gd name="T23" fmla="*/ 39 h 186"/>
                <a:gd name="T24" fmla="*/ 70 w 133"/>
                <a:gd name="T25" fmla="*/ 31 h 186"/>
                <a:gd name="T26" fmla="*/ 42 w 133"/>
                <a:gd name="T27" fmla="*/ 45 h 186"/>
                <a:gd name="T28" fmla="*/ 32 w 133"/>
                <a:gd name="T29" fmla="*/ 92 h 186"/>
                <a:gd name="T30" fmla="*/ 42 w 133"/>
                <a:gd name="T31" fmla="*/ 140 h 186"/>
                <a:gd name="T32" fmla="*/ 69 w 133"/>
                <a:gd name="T33" fmla="*/ 155 h 186"/>
                <a:gd name="T34" fmla="*/ 90 w 133"/>
                <a:gd name="T35" fmla="*/ 145 h 186"/>
                <a:gd name="T36" fmla="*/ 103 w 133"/>
                <a:gd name="T37" fmla="*/ 11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3" h="186">
                  <a:moveTo>
                    <a:pt x="103" y="117"/>
                  </a:moveTo>
                  <a:cubicBezTo>
                    <a:pt x="133" y="128"/>
                    <a:pt x="133" y="128"/>
                    <a:pt x="133" y="128"/>
                  </a:cubicBezTo>
                  <a:cubicBezTo>
                    <a:pt x="128" y="147"/>
                    <a:pt x="120" y="162"/>
                    <a:pt x="110" y="171"/>
                  </a:cubicBezTo>
                  <a:cubicBezTo>
                    <a:pt x="99" y="181"/>
                    <a:pt x="86" y="186"/>
                    <a:pt x="69" y="186"/>
                  </a:cubicBezTo>
                  <a:cubicBezTo>
                    <a:pt x="49" y="186"/>
                    <a:pt x="32" y="177"/>
                    <a:pt x="19" y="161"/>
                  </a:cubicBezTo>
                  <a:cubicBezTo>
                    <a:pt x="6" y="145"/>
                    <a:pt x="0" y="123"/>
                    <a:pt x="0" y="94"/>
                  </a:cubicBezTo>
                  <a:cubicBezTo>
                    <a:pt x="0" y="65"/>
                    <a:pt x="7" y="41"/>
                    <a:pt x="20" y="25"/>
                  </a:cubicBezTo>
                  <a:cubicBezTo>
                    <a:pt x="33" y="8"/>
                    <a:pt x="50" y="0"/>
                    <a:pt x="71" y="0"/>
                  </a:cubicBezTo>
                  <a:cubicBezTo>
                    <a:pt x="90" y="0"/>
                    <a:pt x="105" y="7"/>
                    <a:pt x="117" y="20"/>
                  </a:cubicBezTo>
                  <a:cubicBezTo>
                    <a:pt x="124" y="27"/>
                    <a:pt x="129" y="38"/>
                    <a:pt x="132" y="53"/>
                  </a:cubicBezTo>
                  <a:cubicBezTo>
                    <a:pt x="102" y="61"/>
                    <a:pt x="102" y="61"/>
                    <a:pt x="102" y="61"/>
                  </a:cubicBezTo>
                  <a:cubicBezTo>
                    <a:pt x="100" y="52"/>
                    <a:pt x="96" y="44"/>
                    <a:pt x="90" y="39"/>
                  </a:cubicBezTo>
                  <a:cubicBezTo>
                    <a:pt x="85" y="34"/>
                    <a:pt x="78" y="31"/>
                    <a:pt x="70" y="31"/>
                  </a:cubicBezTo>
                  <a:cubicBezTo>
                    <a:pt x="58" y="31"/>
                    <a:pt x="49" y="36"/>
                    <a:pt x="42" y="45"/>
                  </a:cubicBezTo>
                  <a:cubicBezTo>
                    <a:pt x="35" y="55"/>
                    <a:pt x="32" y="70"/>
                    <a:pt x="32" y="92"/>
                  </a:cubicBezTo>
                  <a:cubicBezTo>
                    <a:pt x="32" y="114"/>
                    <a:pt x="35" y="130"/>
                    <a:pt x="42" y="140"/>
                  </a:cubicBezTo>
                  <a:cubicBezTo>
                    <a:pt x="49" y="150"/>
                    <a:pt x="58" y="155"/>
                    <a:pt x="69" y="155"/>
                  </a:cubicBezTo>
                  <a:cubicBezTo>
                    <a:pt x="77" y="155"/>
                    <a:pt x="84" y="151"/>
                    <a:pt x="90" y="145"/>
                  </a:cubicBezTo>
                  <a:cubicBezTo>
                    <a:pt x="96" y="139"/>
                    <a:pt x="100" y="130"/>
                    <a:pt x="103" y="117"/>
                  </a:cubicBezTo>
                  <a:close/>
                </a:path>
              </a:pathLst>
            </a:custGeom>
            <a:grpFill/>
            <a:ln>
              <a:noFill/>
            </a:ln>
          </p:spPr>
          <p:txBody>
            <a:bodyPr vert="horz" wrap="square" lIns="91440" tIns="45720" rIns="91440" bIns="45720" numCol="1" anchor="t" anchorCtr="0" compatLnSpc="1"/>
            <a:lstStyle/>
            <a:p>
              <a:endParaRPr lang="zh-CN" altLang="en-US"/>
            </a:p>
          </p:txBody>
        </p:sp>
        <p:sp>
          <p:nvSpPr>
            <p:cNvPr id="47" name="Freeform 46"/>
            <p:cNvSpPr/>
            <p:nvPr/>
          </p:nvSpPr>
          <p:spPr bwMode="auto">
            <a:xfrm>
              <a:off x="2913062" y="17462"/>
              <a:ext cx="93663" cy="138113"/>
            </a:xfrm>
            <a:custGeom>
              <a:avLst/>
              <a:gdLst>
                <a:gd name="T0" fmla="*/ 0 w 59"/>
                <a:gd name="T1" fmla="*/ 87 h 87"/>
                <a:gd name="T2" fmla="*/ 0 w 59"/>
                <a:gd name="T3" fmla="*/ 0 h 87"/>
                <a:gd name="T4" fmla="*/ 15 w 59"/>
                <a:gd name="T5" fmla="*/ 0 h 87"/>
                <a:gd name="T6" fmla="*/ 15 w 59"/>
                <a:gd name="T7" fmla="*/ 35 h 87"/>
                <a:gd name="T8" fmla="*/ 44 w 59"/>
                <a:gd name="T9" fmla="*/ 35 h 87"/>
                <a:gd name="T10" fmla="*/ 44 w 59"/>
                <a:gd name="T11" fmla="*/ 0 h 87"/>
                <a:gd name="T12" fmla="*/ 59 w 59"/>
                <a:gd name="T13" fmla="*/ 0 h 87"/>
                <a:gd name="T14" fmla="*/ 59 w 59"/>
                <a:gd name="T15" fmla="*/ 87 h 87"/>
                <a:gd name="T16" fmla="*/ 44 w 59"/>
                <a:gd name="T17" fmla="*/ 87 h 87"/>
                <a:gd name="T18" fmla="*/ 44 w 59"/>
                <a:gd name="T19" fmla="*/ 49 h 87"/>
                <a:gd name="T20" fmla="*/ 15 w 59"/>
                <a:gd name="T21" fmla="*/ 49 h 87"/>
                <a:gd name="T22" fmla="*/ 15 w 59"/>
                <a:gd name="T23" fmla="*/ 87 h 87"/>
                <a:gd name="T24" fmla="*/ 0 w 59"/>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7">
                  <a:moveTo>
                    <a:pt x="0" y="87"/>
                  </a:moveTo>
                  <a:lnTo>
                    <a:pt x="0" y="0"/>
                  </a:lnTo>
                  <a:lnTo>
                    <a:pt x="15" y="0"/>
                  </a:lnTo>
                  <a:lnTo>
                    <a:pt x="15" y="35"/>
                  </a:lnTo>
                  <a:lnTo>
                    <a:pt x="44" y="35"/>
                  </a:lnTo>
                  <a:lnTo>
                    <a:pt x="44" y="0"/>
                  </a:lnTo>
                  <a:lnTo>
                    <a:pt x="59" y="0"/>
                  </a:lnTo>
                  <a:lnTo>
                    <a:pt x="59" y="87"/>
                  </a:lnTo>
                  <a:lnTo>
                    <a:pt x="44" y="87"/>
                  </a:lnTo>
                  <a:lnTo>
                    <a:pt x="44" y="49"/>
                  </a:lnTo>
                  <a:lnTo>
                    <a:pt x="15" y="49"/>
                  </a:lnTo>
                  <a:lnTo>
                    <a:pt x="15" y="87"/>
                  </a:lnTo>
                  <a:lnTo>
                    <a:pt x="0" y="87"/>
                  </a:lnTo>
                  <a:close/>
                </a:path>
              </a:pathLst>
            </a:custGeom>
            <a:grpFill/>
            <a:ln>
              <a:noFill/>
            </a:ln>
          </p:spPr>
          <p:txBody>
            <a:bodyPr vert="horz" wrap="square" lIns="91440" tIns="45720" rIns="91440" bIns="45720" numCol="1" anchor="t" anchorCtr="0" compatLnSpc="1"/>
            <a:lstStyle/>
            <a:p>
              <a:endParaRPr lang="zh-CN" altLang="en-US"/>
            </a:p>
          </p:txBody>
        </p:sp>
        <p:sp>
          <p:nvSpPr>
            <p:cNvPr id="48" name="Freeform 47"/>
            <p:cNvSpPr/>
            <p:nvPr/>
          </p:nvSpPr>
          <p:spPr bwMode="auto">
            <a:xfrm>
              <a:off x="3030537" y="17462"/>
              <a:ext cx="92075" cy="138113"/>
            </a:xfrm>
            <a:custGeom>
              <a:avLst/>
              <a:gdLst>
                <a:gd name="T0" fmla="*/ 0 w 58"/>
                <a:gd name="T1" fmla="*/ 87 h 87"/>
                <a:gd name="T2" fmla="*/ 0 w 58"/>
                <a:gd name="T3" fmla="*/ 0 h 87"/>
                <a:gd name="T4" fmla="*/ 14 w 58"/>
                <a:gd name="T5" fmla="*/ 0 h 87"/>
                <a:gd name="T6" fmla="*/ 44 w 58"/>
                <a:gd name="T7" fmla="*/ 58 h 87"/>
                <a:gd name="T8" fmla="*/ 44 w 58"/>
                <a:gd name="T9" fmla="*/ 0 h 87"/>
                <a:gd name="T10" fmla="*/ 58 w 58"/>
                <a:gd name="T11" fmla="*/ 0 h 87"/>
                <a:gd name="T12" fmla="*/ 58 w 58"/>
                <a:gd name="T13" fmla="*/ 87 h 87"/>
                <a:gd name="T14" fmla="*/ 43 w 58"/>
                <a:gd name="T15" fmla="*/ 87 h 87"/>
                <a:gd name="T16" fmla="*/ 14 w 58"/>
                <a:gd name="T17" fmla="*/ 31 h 87"/>
                <a:gd name="T18" fmla="*/ 14 w 58"/>
                <a:gd name="T19" fmla="*/ 87 h 87"/>
                <a:gd name="T20" fmla="*/ 0 w 58"/>
                <a:gd name="T21"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87">
                  <a:moveTo>
                    <a:pt x="0" y="87"/>
                  </a:moveTo>
                  <a:lnTo>
                    <a:pt x="0" y="0"/>
                  </a:lnTo>
                  <a:lnTo>
                    <a:pt x="14" y="0"/>
                  </a:lnTo>
                  <a:lnTo>
                    <a:pt x="44" y="58"/>
                  </a:lnTo>
                  <a:lnTo>
                    <a:pt x="44" y="0"/>
                  </a:lnTo>
                  <a:lnTo>
                    <a:pt x="58" y="0"/>
                  </a:lnTo>
                  <a:lnTo>
                    <a:pt x="58" y="87"/>
                  </a:lnTo>
                  <a:lnTo>
                    <a:pt x="43" y="87"/>
                  </a:lnTo>
                  <a:lnTo>
                    <a:pt x="14" y="31"/>
                  </a:lnTo>
                  <a:lnTo>
                    <a:pt x="14" y="87"/>
                  </a:lnTo>
                  <a:lnTo>
                    <a:pt x="0" y="87"/>
                  </a:lnTo>
                  <a:close/>
                </a:path>
              </a:pathLst>
            </a:custGeom>
            <a:grpFill/>
            <a:ln>
              <a:noFill/>
            </a:ln>
          </p:spPr>
          <p:txBody>
            <a:bodyPr vert="horz" wrap="square" lIns="91440" tIns="45720" rIns="91440" bIns="45720" numCol="1" anchor="t" anchorCtr="0" compatLnSpc="1"/>
            <a:lstStyle/>
            <a:p>
              <a:endParaRPr lang="zh-CN" altLang="en-US"/>
            </a:p>
          </p:txBody>
        </p:sp>
        <p:sp>
          <p:nvSpPr>
            <p:cNvPr id="49" name="Freeform 48"/>
            <p:cNvSpPr>
              <a:spLocks noEditPoints="1"/>
            </p:cNvSpPr>
            <p:nvPr/>
          </p:nvSpPr>
          <p:spPr bwMode="auto">
            <a:xfrm>
              <a:off x="3143250" y="15875"/>
              <a:ext cx="112713" cy="142875"/>
            </a:xfrm>
            <a:custGeom>
              <a:avLst/>
              <a:gdLst>
                <a:gd name="T0" fmla="*/ 0 w 148"/>
                <a:gd name="T1" fmla="*/ 94 h 186"/>
                <a:gd name="T2" fmla="*/ 7 w 148"/>
                <a:gd name="T3" fmla="*/ 48 h 186"/>
                <a:gd name="T4" fmla="*/ 21 w 148"/>
                <a:gd name="T5" fmla="*/ 23 h 186"/>
                <a:gd name="T6" fmla="*/ 41 w 148"/>
                <a:gd name="T7" fmla="*/ 7 h 186"/>
                <a:gd name="T8" fmla="*/ 74 w 148"/>
                <a:gd name="T9" fmla="*/ 0 h 186"/>
                <a:gd name="T10" fmla="*/ 128 w 148"/>
                <a:gd name="T11" fmla="*/ 25 h 186"/>
                <a:gd name="T12" fmla="*/ 148 w 148"/>
                <a:gd name="T13" fmla="*/ 93 h 186"/>
                <a:gd name="T14" fmla="*/ 128 w 148"/>
                <a:gd name="T15" fmla="*/ 161 h 186"/>
                <a:gd name="T16" fmla="*/ 74 w 148"/>
                <a:gd name="T17" fmla="*/ 186 h 186"/>
                <a:gd name="T18" fmla="*/ 20 w 148"/>
                <a:gd name="T19" fmla="*/ 161 h 186"/>
                <a:gd name="T20" fmla="*/ 0 w 148"/>
                <a:gd name="T21" fmla="*/ 94 h 186"/>
                <a:gd name="T22" fmla="*/ 32 w 148"/>
                <a:gd name="T23" fmla="*/ 93 h 186"/>
                <a:gd name="T24" fmla="*/ 44 w 148"/>
                <a:gd name="T25" fmla="*/ 139 h 186"/>
                <a:gd name="T26" fmla="*/ 74 w 148"/>
                <a:gd name="T27" fmla="*/ 155 h 186"/>
                <a:gd name="T28" fmla="*/ 104 w 148"/>
                <a:gd name="T29" fmla="*/ 139 h 186"/>
                <a:gd name="T30" fmla="*/ 116 w 148"/>
                <a:gd name="T31" fmla="*/ 92 h 186"/>
                <a:gd name="T32" fmla="*/ 105 w 148"/>
                <a:gd name="T33" fmla="*/ 46 h 186"/>
                <a:gd name="T34" fmla="*/ 74 w 148"/>
                <a:gd name="T35" fmla="*/ 31 h 186"/>
                <a:gd name="T36" fmla="*/ 43 w 148"/>
                <a:gd name="T37" fmla="*/ 46 h 186"/>
                <a:gd name="T38" fmla="*/ 32 w 148"/>
                <a:gd name="T39" fmla="*/ 9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8" h="186">
                  <a:moveTo>
                    <a:pt x="0" y="94"/>
                  </a:moveTo>
                  <a:cubicBezTo>
                    <a:pt x="0" y="76"/>
                    <a:pt x="2" y="60"/>
                    <a:pt x="7" y="48"/>
                  </a:cubicBezTo>
                  <a:cubicBezTo>
                    <a:pt x="11" y="39"/>
                    <a:pt x="15" y="31"/>
                    <a:pt x="21" y="23"/>
                  </a:cubicBezTo>
                  <a:cubicBezTo>
                    <a:pt x="27" y="16"/>
                    <a:pt x="34" y="11"/>
                    <a:pt x="41" y="7"/>
                  </a:cubicBezTo>
                  <a:cubicBezTo>
                    <a:pt x="50" y="3"/>
                    <a:pt x="61" y="0"/>
                    <a:pt x="74" y="0"/>
                  </a:cubicBezTo>
                  <a:cubicBezTo>
                    <a:pt x="96" y="0"/>
                    <a:pt x="114" y="8"/>
                    <a:pt x="128" y="25"/>
                  </a:cubicBezTo>
                  <a:cubicBezTo>
                    <a:pt x="141" y="41"/>
                    <a:pt x="148" y="64"/>
                    <a:pt x="148" y="93"/>
                  </a:cubicBezTo>
                  <a:cubicBezTo>
                    <a:pt x="148" y="122"/>
                    <a:pt x="141" y="145"/>
                    <a:pt x="128" y="161"/>
                  </a:cubicBezTo>
                  <a:cubicBezTo>
                    <a:pt x="115" y="177"/>
                    <a:pt x="97" y="186"/>
                    <a:pt x="74" y="186"/>
                  </a:cubicBezTo>
                  <a:cubicBezTo>
                    <a:pt x="52" y="186"/>
                    <a:pt x="34" y="177"/>
                    <a:pt x="20" y="161"/>
                  </a:cubicBezTo>
                  <a:cubicBezTo>
                    <a:pt x="7" y="145"/>
                    <a:pt x="0" y="122"/>
                    <a:pt x="0" y="94"/>
                  </a:cubicBezTo>
                  <a:close/>
                  <a:moveTo>
                    <a:pt x="32" y="93"/>
                  </a:moveTo>
                  <a:cubicBezTo>
                    <a:pt x="32" y="113"/>
                    <a:pt x="36" y="128"/>
                    <a:pt x="44" y="139"/>
                  </a:cubicBezTo>
                  <a:cubicBezTo>
                    <a:pt x="52" y="149"/>
                    <a:pt x="62" y="155"/>
                    <a:pt x="74" y="155"/>
                  </a:cubicBezTo>
                  <a:cubicBezTo>
                    <a:pt x="86" y="155"/>
                    <a:pt x="97" y="149"/>
                    <a:pt x="104" y="139"/>
                  </a:cubicBezTo>
                  <a:cubicBezTo>
                    <a:pt x="112" y="129"/>
                    <a:pt x="116" y="113"/>
                    <a:pt x="116" y="92"/>
                  </a:cubicBezTo>
                  <a:cubicBezTo>
                    <a:pt x="116" y="72"/>
                    <a:pt x="112" y="56"/>
                    <a:pt x="105" y="46"/>
                  </a:cubicBezTo>
                  <a:cubicBezTo>
                    <a:pt x="97" y="36"/>
                    <a:pt x="87" y="31"/>
                    <a:pt x="74" y="31"/>
                  </a:cubicBezTo>
                  <a:cubicBezTo>
                    <a:pt x="61" y="31"/>
                    <a:pt x="51" y="36"/>
                    <a:pt x="43" y="46"/>
                  </a:cubicBezTo>
                  <a:cubicBezTo>
                    <a:pt x="36" y="57"/>
                    <a:pt x="32" y="72"/>
                    <a:pt x="32" y="93"/>
                  </a:cubicBezTo>
                  <a:close/>
                </a:path>
              </a:pathLst>
            </a:custGeom>
            <a:grpFill/>
            <a:ln>
              <a:noFill/>
            </a:ln>
          </p:spPr>
          <p:txBody>
            <a:bodyPr vert="horz" wrap="square" lIns="91440" tIns="45720" rIns="91440" bIns="45720" numCol="1" anchor="t" anchorCtr="0" compatLnSpc="1"/>
            <a:lstStyle/>
            <a:p>
              <a:endParaRPr lang="zh-CN" altLang="en-US"/>
            </a:p>
          </p:txBody>
        </p:sp>
        <p:sp>
          <p:nvSpPr>
            <p:cNvPr id="50" name="Freeform 49"/>
            <p:cNvSpPr/>
            <p:nvPr/>
          </p:nvSpPr>
          <p:spPr bwMode="auto">
            <a:xfrm>
              <a:off x="3275012" y="19050"/>
              <a:ext cx="80963" cy="136525"/>
            </a:xfrm>
            <a:custGeom>
              <a:avLst/>
              <a:gdLst>
                <a:gd name="T0" fmla="*/ 0 w 51"/>
                <a:gd name="T1" fmla="*/ 86 h 86"/>
                <a:gd name="T2" fmla="*/ 0 w 51"/>
                <a:gd name="T3" fmla="*/ 0 h 86"/>
                <a:gd name="T4" fmla="*/ 14 w 51"/>
                <a:gd name="T5" fmla="*/ 0 h 86"/>
                <a:gd name="T6" fmla="*/ 14 w 51"/>
                <a:gd name="T7" fmla="*/ 71 h 86"/>
                <a:gd name="T8" fmla="*/ 51 w 51"/>
                <a:gd name="T9" fmla="*/ 71 h 86"/>
                <a:gd name="T10" fmla="*/ 51 w 51"/>
                <a:gd name="T11" fmla="*/ 86 h 86"/>
                <a:gd name="T12" fmla="*/ 0 w 51"/>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51" h="86">
                  <a:moveTo>
                    <a:pt x="0" y="86"/>
                  </a:moveTo>
                  <a:lnTo>
                    <a:pt x="0" y="0"/>
                  </a:lnTo>
                  <a:lnTo>
                    <a:pt x="14" y="0"/>
                  </a:lnTo>
                  <a:lnTo>
                    <a:pt x="14" y="71"/>
                  </a:lnTo>
                  <a:lnTo>
                    <a:pt x="51" y="71"/>
                  </a:lnTo>
                  <a:lnTo>
                    <a:pt x="51" y="86"/>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51" name="Freeform 50"/>
            <p:cNvSpPr>
              <a:spLocks noEditPoints="1"/>
            </p:cNvSpPr>
            <p:nvPr/>
          </p:nvSpPr>
          <p:spPr bwMode="auto">
            <a:xfrm>
              <a:off x="3368675" y="15875"/>
              <a:ext cx="112713" cy="142875"/>
            </a:xfrm>
            <a:custGeom>
              <a:avLst/>
              <a:gdLst>
                <a:gd name="T0" fmla="*/ 0 w 147"/>
                <a:gd name="T1" fmla="*/ 94 h 186"/>
                <a:gd name="T2" fmla="*/ 7 w 147"/>
                <a:gd name="T3" fmla="*/ 48 h 186"/>
                <a:gd name="T4" fmla="*/ 21 w 147"/>
                <a:gd name="T5" fmla="*/ 23 h 186"/>
                <a:gd name="T6" fmla="*/ 40 w 147"/>
                <a:gd name="T7" fmla="*/ 7 h 186"/>
                <a:gd name="T8" fmla="*/ 73 w 147"/>
                <a:gd name="T9" fmla="*/ 0 h 186"/>
                <a:gd name="T10" fmla="*/ 127 w 147"/>
                <a:gd name="T11" fmla="*/ 25 h 186"/>
                <a:gd name="T12" fmla="*/ 147 w 147"/>
                <a:gd name="T13" fmla="*/ 93 h 186"/>
                <a:gd name="T14" fmla="*/ 127 w 147"/>
                <a:gd name="T15" fmla="*/ 161 h 186"/>
                <a:gd name="T16" fmla="*/ 74 w 147"/>
                <a:gd name="T17" fmla="*/ 186 h 186"/>
                <a:gd name="T18" fmla="*/ 20 w 147"/>
                <a:gd name="T19" fmla="*/ 161 h 186"/>
                <a:gd name="T20" fmla="*/ 0 w 147"/>
                <a:gd name="T21" fmla="*/ 94 h 186"/>
                <a:gd name="T22" fmla="*/ 31 w 147"/>
                <a:gd name="T23" fmla="*/ 93 h 186"/>
                <a:gd name="T24" fmla="*/ 43 w 147"/>
                <a:gd name="T25" fmla="*/ 139 h 186"/>
                <a:gd name="T26" fmla="*/ 74 w 147"/>
                <a:gd name="T27" fmla="*/ 155 h 186"/>
                <a:gd name="T28" fmla="*/ 104 w 147"/>
                <a:gd name="T29" fmla="*/ 139 h 186"/>
                <a:gd name="T30" fmla="*/ 116 w 147"/>
                <a:gd name="T31" fmla="*/ 92 h 186"/>
                <a:gd name="T32" fmla="*/ 104 w 147"/>
                <a:gd name="T33" fmla="*/ 46 h 186"/>
                <a:gd name="T34" fmla="*/ 74 w 147"/>
                <a:gd name="T35" fmla="*/ 31 h 186"/>
                <a:gd name="T36" fmla="*/ 43 w 147"/>
                <a:gd name="T37" fmla="*/ 46 h 186"/>
                <a:gd name="T38" fmla="*/ 31 w 147"/>
                <a:gd name="T39" fmla="*/ 9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 h="186">
                  <a:moveTo>
                    <a:pt x="0" y="94"/>
                  </a:moveTo>
                  <a:cubicBezTo>
                    <a:pt x="0" y="76"/>
                    <a:pt x="2" y="60"/>
                    <a:pt x="7" y="48"/>
                  </a:cubicBezTo>
                  <a:cubicBezTo>
                    <a:pt x="10" y="39"/>
                    <a:pt x="15" y="31"/>
                    <a:pt x="21" y="23"/>
                  </a:cubicBezTo>
                  <a:cubicBezTo>
                    <a:pt x="27" y="16"/>
                    <a:pt x="33" y="11"/>
                    <a:pt x="40" y="7"/>
                  </a:cubicBezTo>
                  <a:cubicBezTo>
                    <a:pt x="50" y="3"/>
                    <a:pt x="61" y="0"/>
                    <a:pt x="73" y="0"/>
                  </a:cubicBezTo>
                  <a:cubicBezTo>
                    <a:pt x="96" y="0"/>
                    <a:pt x="114" y="8"/>
                    <a:pt x="127" y="25"/>
                  </a:cubicBezTo>
                  <a:cubicBezTo>
                    <a:pt x="141" y="41"/>
                    <a:pt x="147" y="64"/>
                    <a:pt x="147" y="93"/>
                  </a:cubicBezTo>
                  <a:cubicBezTo>
                    <a:pt x="147" y="122"/>
                    <a:pt x="141" y="145"/>
                    <a:pt x="127" y="161"/>
                  </a:cubicBezTo>
                  <a:cubicBezTo>
                    <a:pt x="114" y="177"/>
                    <a:pt x="96" y="186"/>
                    <a:pt x="74" y="186"/>
                  </a:cubicBezTo>
                  <a:cubicBezTo>
                    <a:pt x="51" y="186"/>
                    <a:pt x="33" y="177"/>
                    <a:pt x="20" y="161"/>
                  </a:cubicBezTo>
                  <a:cubicBezTo>
                    <a:pt x="6" y="145"/>
                    <a:pt x="0" y="122"/>
                    <a:pt x="0" y="94"/>
                  </a:cubicBezTo>
                  <a:close/>
                  <a:moveTo>
                    <a:pt x="31" y="93"/>
                  </a:moveTo>
                  <a:cubicBezTo>
                    <a:pt x="31" y="113"/>
                    <a:pt x="35" y="128"/>
                    <a:pt x="43" y="139"/>
                  </a:cubicBezTo>
                  <a:cubicBezTo>
                    <a:pt x="51" y="149"/>
                    <a:pt x="61" y="155"/>
                    <a:pt x="74" y="155"/>
                  </a:cubicBezTo>
                  <a:cubicBezTo>
                    <a:pt x="86" y="155"/>
                    <a:pt x="96" y="149"/>
                    <a:pt x="104" y="139"/>
                  </a:cubicBezTo>
                  <a:cubicBezTo>
                    <a:pt x="112" y="129"/>
                    <a:pt x="116" y="113"/>
                    <a:pt x="116" y="92"/>
                  </a:cubicBezTo>
                  <a:cubicBezTo>
                    <a:pt x="116" y="72"/>
                    <a:pt x="112" y="56"/>
                    <a:pt x="104" y="46"/>
                  </a:cubicBezTo>
                  <a:cubicBezTo>
                    <a:pt x="97" y="36"/>
                    <a:pt x="86" y="31"/>
                    <a:pt x="74" y="31"/>
                  </a:cubicBezTo>
                  <a:cubicBezTo>
                    <a:pt x="61" y="31"/>
                    <a:pt x="51" y="36"/>
                    <a:pt x="43" y="46"/>
                  </a:cubicBezTo>
                  <a:cubicBezTo>
                    <a:pt x="35" y="57"/>
                    <a:pt x="31" y="72"/>
                    <a:pt x="31" y="93"/>
                  </a:cubicBezTo>
                  <a:close/>
                </a:path>
              </a:pathLst>
            </a:custGeom>
            <a:grpFill/>
            <a:ln>
              <a:noFill/>
            </a:ln>
          </p:spPr>
          <p:txBody>
            <a:bodyPr vert="horz" wrap="square" lIns="91440" tIns="45720" rIns="91440" bIns="45720" numCol="1" anchor="t" anchorCtr="0" compatLnSpc="1"/>
            <a:lstStyle/>
            <a:p>
              <a:endParaRPr lang="zh-CN" altLang="en-US"/>
            </a:p>
          </p:txBody>
        </p:sp>
        <p:sp>
          <p:nvSpPr>
            <p:cNvPr id="52" name="Freeform 51"/>
            <p:cNvSpPr/>
            <p:nvPr/>
          </p:nvSpPr>
          <p:spPr bwMode="auto">
            <a:xfrm>
              <a:off x="3495675" y="15875"/>
              <a:ext cx="109538" cy="142875"/>
            </a:xfrm>
            <a:custGeom>
              <a:avLst/>
              <a:gdLst>
                <a:gd name="T0" fmla="*/ 76 w 143"/>
                <a:gd name="T1" fmla="*/ 117 h 186"/>
                <a:gd name="T2" fmla="*/ 76 w 143"/>
                <a:gd name="T3" fmla="*/ 86 h 186"/>
                <a:gd name="T4" fmla="*/ 143 w 143"/>
                <a:gd name="T5" fmla="*/ 86 h 186"/>
                <a:gd name="T6" fmla="*/ 143 w 143"/>
                <a:gd name="T7" fmla="*/ 158 h 186"/>
                <a:gd name="T8" fmla="*/ 115 w 143"/>
                <a:gd name="T9" fmla="*/ 177 h 186"/>
                <a:gd name="T10" fmla="*/ 77 w 143"/>
                <a:gd name="T11" fmla="*/ 186 h 186"/>
                <a:gd name="T12" fmla="*/ 36 w 143"/>
                <a:gd name="T13" fmla="*/ 174 h 186"/>
                <a:gd name="T14" fmla="*/ 9 w 143"/>
                <a:gd name="T15" fmla="*/ 140 h 186"/>
                <a:gd name="T16" fmla="*/ 0 w 143"/>
                <a:gd name="T17" fmla="*/ 92 h 186"/>
                <a:gd name="T18" fmla="*/ 10 w 143"/>
                <a:gd name="T19" fmla="*/ 42 h 186"/>
                <a:gd name="T20" fmla="*/ 39 w 143"/>
                <a:gd name="T21" fmla="*/ 9 h 186"/>
                <a:gd name="T22" fmla="*/ 76 w 143"/>
                <a:gd name="T23" fmla="*/ 0 h 186"/>
                <a:gd name="T24" fmla="*/ 120 w 143"/>
                <a:gd name="T25" fmla="*/ 14 h 186"/>
                <a:gd name="T26" fmla="*/ 141 w 143"/>
                <a:gd name="T27" fmla="*/ 53 h 186"/>
                <a:gd name="T28" fmla="*/ 110 w 143"/>
                <a:gd name="T29" fmla="*/ 60 h 186"/>
                <a:gd name="T30" fmla="*/ 98 w 143"/>
                <a:gd name="T31" fmla="*/ 39 h 186"/>
                <a:gd name="T32" fmla="*/ 76 w 143"/>
                <a:gd name="T33" fmla="*/ 31 h 186"/>
                <a:gd name="T34" fmla="*/ 44 w 143"/>
                <a:gd name="T35" fmla="*/ 46 h 186"/>
                <a:gd name="T36" fmla="*/ 32 w 143"/>
                <a:gd name="T37" fmla="*/ 91 h 186"/>
                <a:gd name="T38" fmla="*/ 44 w 143"/>
                <a:gd name="T39" fmla="*/ 139 h 186"/>
                <a:gd name="T40" fmla="*/ 75 w 143"/>
                <a:gd name="T41" fmla="*/ 155 h 186"/>
                <a:gd name="T42" fmla="*/ 95 w 143"/>
                <a:gd name="T43" fmla="*/ 150 h 186"/>
                <a:gd name="T44" fmla="*/ 112 w 143"/>
                <a:gd name="T45" fmla="*/ 139 h 186"/>
                <a:gd name="T46" fmla="*/ 112 w 143"/>
                <a:gd name="T47" fmla="*/ 117 h 186"/>
                <a:gd name="T48" fmla="*/ 76 w 143"/>
                <a:gd name="T49" fmla="*/ 11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3" h="186">
                  <a:moveTo>
                    <a:pt x="76" y="117"/>
                  </a:moveTo>
                  <a:cubicBezTo>
                    <a:pt x="76" y="86"/>
                    <a:pt x="76" y="86"/>
                    <a:pt x="76" y="86"/>
                  </a:cubicBezTo>
                  <a:cubicBezTo>
                    <a:pt x="143" y="86"/>
                    <a:pt x="143" y="86"/>
                    <a:pt x="143" y="86"/>
                  </a:cubicBezTo>
                  <a:cubicBezTo>
                    <a:pt x="143" y="158"/>
                    <a:pt x="143" y="158"/>
                    <a:pt x="143" y="158"/>
                  </a:cubicBezTo>
                  <a:cubicBezTo>
                    <a:pt x="136" y="165"/>
                    <a:pt x="127" y="172"/>
                    <a:pt x="115" y="177"/>
                  </a:cubicBezTo>
                  <a:cubicBezTo>
                    <a:pt x="102" y="183"/>
                    <a:pt x="90" y="186"/>
                    <a:pt x="77" y="186"/>
                  </a:cubicBezTo>
                  <a:cubicBezTo>
                    <a:pt x="62" y="186"/>
                    <a:pt x="48" y="182"/>
                    <a:pt x="36" y="174"/>
                  </a:cubicBezTo>
                  <a:cubicBezTo>
                    <a:pt x="24" y="166"/>
                    <a:pt x="15" y="155"/>
                    <a:pt x="9" y="140"/>
                  </a:cubicBezTo>
                  <a:cubicBezTo>
                    <a:pt x="3" y="125"/>
                    <a:pt x="0" y="109"/>
                    <a:pt x="0" y="92"/>
                  </a:cubicBezTo>
                  <a:cubicBezTo>
                    <a:pt x="0" y="74"/>
                    <a:pt x="3" y="57"/>
                    <a:pt x="10" y="42"/>
                  </a:cubicBezTo>
                  <a:cubicBezTo>
                    <a:pt x="17" y="28"/>
                    <a:pt x="27" y="17"/>
                    <a:pt x="39" y="9"/>
                  </a:cubicBezTo>
                  <a:cubicBezTo>
                    <a:pt x="49" y="3"/>
                    <a:pt x="61" y="0"/>
                    <a:pt x="76" y="0"/>
                  </a:cubicBezTo>
                  <a:cubicBezTo>
                    <a:pt x="95" y="0"/>
                    <a:pt x="109" y="5"/>
                    <a:pt x="120" y="14"/>
                  </a:cubicBezTo>
                  <a:cubicBezTo>
                    <a:pt x="131" y="24"/>
                    <a:pt x="138" y="36"/>
                    <a:pt x="141" y="53"/>
                  </a:cubicBezTo>
                  <a:cubicBezTo>
                    <a:pt x="110" y="60"/>
                    <a:pt x="110" y="60"/>
                    <a:pt x="110" y="60"/>
                  </a:cubicBezTo>
                  <a:cubicBezTo>
                    <a:pt x="108" y="51"/>
                    <a:pt x="104" y="44"/>
                    <a:pt x="98" y="39"/>
                  </a:cubicBezTo>
                  <a:cubicBezTo>
                    <a:pt x="92" y="34"/>
                    <a:pt x="85" y="31"/>
                    <a:pt x="76" y="31"/>
                  </a:cubicBezTo>
                  <a:cubicBezTo>
                    <a:pt x="62" y="31"/>
                    <a:pt x="52" y="36"/>
                    <a:pt x="44" y="46"/>
                  </a:cubicBezTo>
                  <a:cubicBezTo>
                    <a:pt x="36" y="56"/>
                    <a:pt x="32" y="71"/>
                    <a:pt x="32" y="91"/>
                  </a:cubicBezTo>
                  <a:cubicBezTo>
                    <a:pt x="32" y="112"/>
                    <a:pt x="36" y="128"/>
                    <a:pt x="44" y="139"/>
                  </a:cubicBezTo>
                  <a:cubicBezTo>
                    <a:pt x="52" y="149"/>
                    <a:pt x="62" y="155"/>
                    <a:pt x="75" y="155"/>
                  </a:cubicBezTo>
                  <a:cubicBezTo>
                    <a:pt x="82" y="155"/>
                    <a:pt x="88" y="153"/>
                    <a:pt x="95" y="150"/>
                  </a:cubicBezTo>
                  <a:cubicBezTo>
                    <a:pt x="101" y="147"/>
                    <a:pt x="107" y="144"/>
                    <a:pt x="112" y="139"/>
                  </a:cubicBezTo>
                  <a:cubicBezTo>
                    <a:pt x="112" y="117"/>
                    <a:pt x="112" y="117"/>
                    <a:pt x="112" y="117"/>
                  </a:cubicBezTo>
                  <a:lnTo>
                    <a:pt x="76" y="117"/>
                  </a:lnTo>
                  <a:close/>
                </a:path>
              </a:pathLst>
            </a:custGeom>
            <a:grpFill/>
            <a:ln>
              <a:noFill/>
            </a:ln>
          </p:spPr>
          <p:txBody>
            <a:bodyPr vert="horz" wrap="square" lIns="91440" tIns="45720" rIns="91440" bIns="45720" numCol="1" anchor="t" anchorCtr="0" compatLnSpc="1"/>
            <a:lstStyle/>
            <a:p>
              <a:endParaRPr lang="zh-CN" altLang="en-US"/>
            </a:p>
          </p:txBody>
        </p:sp>
        <p:sp>
          <p:nvSpPr>
            <p:cNvPr id="53" name="Freeform 52"/>
            <p:cNvSpPr/>
            <p:nvPr/>
          </p:nvSpPr>
          <p:spPr bwMode="auto">
            <a:xfrm>
              <a:off x="3614737" y="17462"/>
              <a:ext cx="107950" cy="138113"/>
            </a:xfrm>
            <a:custGeom>
              <a:avLst/>
              <a:gdLst>
                <a:gd name="T0" fmla="*/ 26 w 68"/>
                <a:gd name="T1" fmla="*/ 87 h 87"/>
                <a:gd name="T2" fmla="*/ 26 w 68"/>
                <a:gd name="T3" fmla="*/ 51 h 87"/>
                <a:gd name="T4" fmla="*/ 0 w 68"/>
                <a:gd name="T5" fmla="*/ 0 h 87"/>
                <a:gd name="T6" fmla="*/ 17 w 68"/>
                <a:gd name="T7" fmla="*/ 0 h 87"/>
                <a:gd name="T8" fmla="*/ 34 w 68"/>
                <a:gd name="T9" fmla="*/ 35 h 87"/>
                <a:gd name="T10" fmla="*/ 51 w 68"/>
                <a:gd name="T11" fmla="*/ 0 h 87"/>
                <a:gd name="T12" fmla="*/ 68 w 68"/>
                <a:gd name="T13" fmla="*/ 0 h 87"/>
                <a:gd name="T14" fmla="*/ 41 w 68"/>
                <a:gd name="T15" fmla="*/ 51 h 87"/>
                <a:gd name="T16" fmla="*/ 41 w 68"/>
                <a:gd name="T17" fmla="*/ 87 h 87"/>
                <a:gd name="T18" fmla="*/ 26 w 68"/>
                <a:gd name="T19"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87">
                  <a:moveTo>
                    <a:pt x="26" y="87"/>
                  </a:moveTo>
                  <a:lnTo>
                    <a:pt x="26" y="51"/>
                  </a:lnTo>
                  <a:lnTo>
                    <a:pt x="0" y="0"/>
                  </a:lnTo>
                  <a:lnTo>
                    <a:pt x="17" y="0"/>
                  </a:lnTo>
                  <a:lnTo>
                    <a:pt x="34" y="35"/>
                  </a:lnTo>
                  <a:lnTo>
                    <a:pt x="51" y="0"/>
                  </a:lnTo>
                  <a:lnTo>
                    <a:pt x="68" y="0"/>
                  </a:lnTo>
                  <a:lnTo>
                    <a:pt x="41" y="51"/>
                  </a:lnTo>
                  <a:lnTo>
                    <a:pt x="41" y="87"/>
                  </a:lnTo>
                  <a:lnTo>
                    <a:pt x="26" y="87"/>
                  </a:lnTo>
                  <a:close/>
                </a:path>
              </a:pathLst>
            </a:custGeom>
            <a:grpFill/>
            <a:ln>
              <a:noFill/>
            </a:ln>
          </p:spPr>
          <p:txBody>
            <a:bodyPr vert="horz" wrap="square" lIns="91440" tIns="45720" rIns="91440" bIns="45720" numCol="1" anchor="t" anchorCtr="0" compatLnSpc="1"/>
            <a:lstStyle/>
            <a:p>
              <a:endParaRPr lang="zh-CN" altLang="en-US"/>
            </a:p>
          </p:txBody>
        </p:sp>
        <p:sp>
          <p:nvSpPr>
            <p:cNvPr id="54" name="Freeform 53"/>
            <p:cNvSpPr>
              <a:spLocks noEditPoints="1"/>
            </p:cNvSpPr>
            <p:nvPr/>
          </p:nvSpPr>
          <p:spPr bwMode="auto">
            <a:xfrm>
              <a:off x="-2189163" y="-1093788"/>
              <a:ext cx="1360488" cy="1363663"/>
            </a:xfrm>
            <a:custGeom>
              <a:avLst/>
              <a:gdLst>
                <a:gd name="T0" fmla="*/ 891 w 1781"/>
                <a:gd name="T1" fmla="*/ 0 h 1781"/>
                <a:gd name="T2" fmla="*/ 0 w 1781"/>
                <a:gd name="T3" fmla="*/ 891 h 1781"/>
                <a:gd name="T4" fmla="*/ 891 w 1781"/>
                <a:gd name="T5" fmla="*/ 1781 h 1781"/>
                <a:gd name="T6" fmla="*/ 1781 w 1781"/>
                <a:gd name="T7" fmla="*/ 891 h 1781"/>
                <a:gd name="T8" fmla="*/ 891 w 1781"/>
                <a:gd name="T9" fmla="*/ 0 h 1781"/>
                <a:gd name="T10" fmla="*/ 891 w 1781"/>
                <a:gd name="T11" fmla="*/ 1762 h 1781"/>
                <a:gd name="T12" fmla="*/ 20 w 1781"/>
                <a:gd name="T13" fmla="*/ 891 h 1781"/>
                <a:gd name="T14" fmla="*/ 891 w 1781"/>
                <a:gd name="T15" fmla="*/ 20 h 1781"/>
                <a:gd name="T16" fmla="*/ 1762 w 1781"/>
                <a:gd name="T17" fmla="*/ 891 h 1781"/>
                <a:gd name="T18" fmla="*/ 891 w 1781"/>
                <a:gd name="T19" fmla="*/ 1762 h 1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1" h="1781">
                  <a:moveTo>
                    <a:pt x="891" y="0"/>
                  </a:moveTo>
                  <a:cubicBezTo>
                    <a:pt x="399" y="0"/>
                    <a:pt x="0" y="399"/>
                    <a:pt x="0" y="891"/>
                  </a:cubicBezTo>
                  <a:cubicBezTo>
                    <a:pt x="0" y="1383"/>
                    <a:pt x="399" y="1781"/>
                    <a:pt x="891" y="1781"/>
                  </a:cubicBezTo>
                  <a:cubicBezTo>
                    <a:pt x="1382" y="1781"/>
                    <a:pt x="1781" y="1383"/>
                    <a:pt x="1781" y="891"/>
                  </a:cubicBezTo>
                  <a:cubicBezTo>
                    <a:pt x="1781" y="399"/>
                    <a:pt x="1382" y="0"/>
                    <a:pt x="891" y="0"/>
                  </a:cubicBezTo>
                  <a:close/>
                  <a:moveTo>
                    <a:pt x="891" y="1762"/>
                  </a:moveTo>
                  <a:cubicBezTo>
                    <a:pt x="410" y="1762"/>
                    <a:pt x="20" y="1372"/>
                    <a:pt x="20" y="891"/>
                  </a:cubicBezTo>
                  <a:cubicBezTo>
                    <a:pt x="20" y="410"/>
                    <a:pt x="410" y="20"/>
                    <a:pt x="891" y="20"/>
                  </a:cubicBezTo>
                  <a:cubicBezTo>
                    <a:pt x="1372" y="20"/>
                    <a:pt x="1762" y="410"/>
                    <a:pt x="1762" y="891"/>
                  </a:cubicBezTo>
                  <a:cubicBezTo>
                    <a:pt x="1762" y="1372"/>
                    <a:pt x="1372" y="1762"/>
                    <a:pt x="891" y="1762"/>
                  </a:cubicBezTo>
                  <a:close/>
                </a:path>
              </a:pathLst>
            </a:custGeom>
            <a:grpFill/>
            <a:ln>
              <a:noFill/>
            </a:ln>
          </p:spPr>
          <p:txBody>
            <a:bodyPr vert="horz" wrap="square" lIns="91440" tIns="45720" rIns="91440" bIns="45720" numCol="1" anchor="t" anchorCtr="0" compatLnSpc="1"/>
            <a:lstStyle/>
            <a:p>
              <a:endParaRPr lang="zh-CN" altLang="en-US"/>
            </a:p>
          </p:txBody>
        </p:sp>
        <p:sp>
          <p:nvSpPr>
            <p:cNvPr id="55" name="Freeform 54"/>
            <p:cNvSpPr>
              <a:spLocks noEditPoints="1"/>
            </p:cNvSpPr>
            <p:nvPr/>
          </p:nvSpPr>
          <p:spPr bwMode="auto">
            <a:xfrm>
              <a:off x="-2103438" y="-561975"/>
              <a:ext cx="1189038" cy="744538"/>
            </a:xfrm>
            <a:custGeom>
              <a:avLst/>
              <a:gdLst>
                <a:gd name="T0" fmla="*/ 41 w 1555"/>
                <a:gd name="T1" fmla="*/ 65 h 973"/>
                <a:gd name="T2" fmla="*/ 7 w 1555"/>
                <a:gd name="T3" fmla="*/ 87 h 973"/>
                <a:gd name="T4" fmla="*/ 88 w 1555"/>
                <a:gd name="T5" fmla="*/ 189 h 973"/>
                <a:gd name="T6" fmla="*/ 39 w 1555"/>
                <a:gd name="T7" fmla="*/ 294 h 973"/>
                <a:gd name="T8" fmla="*/ 8 w 1555"/>
                <a:gd name="T9" fmla="*/ 255 h 973"/>
                <a:gd name="T10" fmla="*/ 96 w 1555"/>
                <a:gd name="T11" fmla="*/ 301 h 973"/>
                <a:gd name="T12" fmla="*/ 29 w 1555"/>
                <a:gd name="T13" fmla="*/ 407 h 973"/>
                <a:gd name="T14" fmla="*/ 62 w 1555"/>
                <a:gd name="T15" fmla="*/ 438 h 973"/>
                <a:gd name="T16" fmla="*/ 121 w 1555"/>
                <a:gd name="T17" fmla="*/ 414 h 973"/>
                <a:gd name="T18" fmla="*/ 91 w 1555"/>
                <a:gd name="T19" fmla="*/ 444 h 973"/>
                <a:gd name="T20" fmla="*/ 109 w 1555"/>
                <a:gd name="T21" fmla="*/ 539 h 973"/>
                <a:gd name="T22" fmla="*/ 101 w 1555"/>
                <a:gd name="T23" fmla="*/ 576 h 973"/>
                <a:gd name="T24" fmla="*/ 126 w 1555"/>
                <a:gd name="T25" fmla="*/ 620 h 973"/>
                <a:gd name="T26" fmla="*/ 242 w 1555"/>
                <a:gd name="T27" fmla="*/ 629 h 973"/>
                <a:gd name="T28" fmla="*/ 280 w 1555"/>
                <a:gd name="T29" fmla="*/ 673 h 973"/>
                <a:gd name="T30" fmla="*/ 235 w 1555"/>
                <a:gd name="T31" fmla="*/ 753 h 973"/>
                <a:gd name="T32" fmla="*/ 331 w 1555"/>
                <a:gd name="T33" fmla="*/ 832 h 973"/>
                <a:gd name="T34" fmla="*/ 369 w 1555"/>
                <a:gd name="T35" fmla="*/ 751 h 973"/>
                <a:gd name="T36" fmla="*/ 367 w 1555"/>
                <a:gd name="T37" fmla="*/ 773 h 973"/>
                <a:gd name="T38" fmla="*/ 401 w 1555"/>
                <a:gd name="T39" fmla="*/ 805 h 973"/>
                <a:gd name="T40" fmla="*/ 411 w 1555"/>
                <a:gd name="T41" fmla="*/ 781 h 973"/>
                <a:gd name="T42" fmla="*/ 387 w 1555"/>
                <a:gd name="T43" fmla="*/ 852 h 973"/>
                <a:gd name="T44" fmla="*/ 423 w 1555"/>
                <a:gd name="T45" fmla="*/ 843 h 973"/>
                <a:gd name="T46" fmla="*/ 533 w 1555"/>
                <a:gd name="T47" fmla="*/ 841 h 973"/>
                <a:gd name="T48" fmla="*/ 533 w 1555"/>
                <a:gd name="T49" fmla="*/ 843 h 973"/>
                <a:gd name="T50" fmla="*/ 689 w 1555"/>
                <a:gd name="T51" fmla="*/ 924 h 973"/>
                <a:gd name="T52" fmla="*/ 685 w 1555"/>
                <a:gd name="T53" fmla="*/ 889 h 973"/>
                <a:gd name="T54" fmla="*/ 672 w 1555"/>
                <a:gd name="T55" fmla="*/ 898 h 973"/>
                <a:gd name="T56" fmla="*/ 755 w 1555"/>
                <a:gd name="T57" fmla="*/ 885 h 973"/>
                <a:gd name="T58" fmla="*/ 829 w 1555"/>
                <a:gd name="T59" fmla="*/ 899 h 973"/>
                <a:gd name="T60" fmla="*/ 818 w 1555"/>
                <a:gd name="T61" fmla="*/ 933 h 973"/>
                <a:gd name="T62" fmla="*/ 802 w 1555"/>
                <a:gd name="T63" fmla="*/ 966 h 973"/>
                <a:gd name="T64" fmla="*/ 887 w 1555"/>
                <a:gd name="T65" fmla="*/ 944 h 973"/>
                <a:gd name="T66" fmla="*/ 867 w 1555"/>
                <a:gd name="T67" fmla="*/ 890 h 973"/>
                <a:gd name="T68" fmla="*/ 950 w 1555"/>
                <a:gd name="T69" fmla="*/ 953 h 973"/>
                <a:gd name="T70" fmla="*/ 975 w 1555"/>
                <a:gd name="T71" fmla="*/ 871 h 973"/>
                <a:gd name="T72" fmla="*/ 1084 w 1555"/>
                <a:gd name="T73" fmla="*/ 878 h 973"/>
                <a:gd name="T74" fmla="*/ 1061 w 1555"/>
                <a:gd name="T75" fmla="*/ 824 h 973"/>
                <a:gd name="T76" fmla="*/ 1140 w 1555"/>
                <a:gd name="T77" fmla="*/ 815 h 973"/>
                <a:gd name="T78" fmla="*/ 1169 w 1555"/>
                <a:gd name="T79" fmla="*/ 836 h 973"/>
                <a:gd name="T80" fmla="*/ 1193 w 1555"/>
                <a:gd name="T81" fmla="*/ 746 h 973"/>
                <a:gd name="T82" fmla="*/ 1308 w 1555"/>
                <a:gd name="T83" fmla="*/ 762 h 973"/>
                <a:gd name="T84" fmla="*/ 1242 w 1555"/>
                <a:gd name="T85" fmla="*/ 702 h 973"/>
                <a:gd name="T86" fmla="*/ 1308 w 1555"/>
                <a:gd name="T87" fmla="*/ 734 h 973"/>
                <a:gd name="T88" fmla="*/ 1257 w 1555"/>
                <a:gd name="T89" fmla="*/ 724 h 973"/>
                <a:gd name="T90" fmla="*/ 1294 w 1555"/>
                <a:gd name="T91" fmla="*/ 756 h 973"/>
                <a:gd name="T92" fmla="*/ 1325 w 1555"/>
                <a:gd name="T93" fmla="*/ 637 h 973"/>
                <a:gd name="T94" fmla="*/ 1363 w 1555"/>
                <a:gd name="T95" fmla="*/ 559 h 973"/>
                <a:gd name="T96" fmla="*/ 1449 w 1555"/>
                <a:gd name="T97" fmla="*/ 558 h 973"/>
                <a:gd name="T98" fmla="*/ 1383 w 1555"/>
                <a:gd name="T99" fmla="*/ 521 h 973"/>
                <a:gd name="T100" fmla="*/ 1440 w 1555"/>
                <a:gd name="T101" fmla="*/ 486 h 973"/>
                <a:gd name="T102" fmla="*/ 1425 w 1555"/>
                <a:gd name="T103" fmla="*/ 431 h 973"/>
                <a:gd name="T104" fmla="*/ 1526 w 1555"/>
                <a:gd name="T105" fmla="*/ 402 h 973"/>
                <a:gd name="T106" fmla="*/ 1460 w 1555"/>
                <a:gd name="T107" fmla="*/ 346 h 973"/>
                <a:gd name="T108" fmla="*/ 1478 w 1555"/>
                <a:gd name="T109" fmla="*/ 307 h 973"/>
                <a:gd name="T110" fmla="*/ 1549 w 1555"/>
                <a:gd name="T111" fmla="*/ 281 h 973"/>
                <a:gd name="T112" fmla="*/ 1476 w 1555"/>
                <a:gd name="T113" fmla="*/ 206 h 973"/>
                <a:gd name="T114" fmla="*/ 1486 w 1555"/>
                <a:gd name="T115" fmla="*/ 165 h 973"/>
                <a:gd name="T116" fmla="*/ 1512 w 1555"/>
                <a:gd name="T117" fmla="*/ 78 h 973"/>
                <a:gd name="T118" fmla="*/ 1485 w 1555"/>
                <a:gd name="T119" fmla="*/ 82 h 973"/>
                <a:gd name="T120" fmla="*/ 1548 w 1555"/>
                <a:gd name="T121" fmla="*/ 90 h 973"/>
                <a:gd name="T122" fmla="*/ 1498 w 1555"/>
                <a:gd name="T123" fmla="*/ 29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55" h="973">
                  <a:moveTo>
                    <a:pt x="96" y="90"/>
                  </a:moveTo>
                  <a:cubicBezTo>
                    <a:pt x="10" y="73"/>
                    <a:pt x="10" y="73"/>
                    <a:pt x="10" y="73"/>
                  </a:cubicBezTo>
                  <a:cubicBezTo>
                    <a:pt x="13" y="58"/>
                    <a:pt x="13" y="58"/>
                    <a:pt x="13" y="58"/>
                  </a:cubicBezTo>
                  <a:cubicBezTo>
                    <a:pt x="75" y="40"/>
                    <a:pt x="75" y="40"/>
                    <a:pt x="75" y="40"/>
                  </a:cubicBezTo>
                  <a:cubicBezTo>
                    <a:pt x="19" y="29"/>
                    <a:pt x="19" y="29"/>
                    <a:pt x="19" y="29"/>
                  </a:cubicBezTo>
                  <a:cubicBezTo>
                    <a:pt x="21" y="15"/>
                    <a:pt x="21" y="15"/>
                    <a:pt x="21" y="15"/>
                  </a:cubicBezTo>
                  <a:cubicBezTo>
                    <a:pt x="108" y="32"/>
                    <a:pt x="108" y="32"/>
                    <a:pt x="108" y="32"/>
                  </a:cubicBezTo>
                  <a:cubicBezTo>
                    <a:pt x="105" y="47"/>
                    <a:pt x="105" y="47"/>
                    <a:pt x="105" y="47"/>
                  </a:cubicBezTo>
                  <a:cubicBezTo>
                    <a:pt x="41" y="65"/>
                    <a:pt x="41" y="65"/>
                    <a:pt x="41" y="65"/>
                  </a:cubicBezTo>
                  <a:cubicBezTo>
                    <a:pt x="99" y="77"/>
                    <a:pt x="99" y="77"/>
                    <a:pt x="99" y="77"/>
                  </a:cubicBezTo>
                  <a:lnTo>
                    <a:pt x="96" y="90"/>
                  </a:lnTo>
                  <a:close/>
                  <a:moveTo>
                    <a:pt x="91" y="140"/>
                  </a:moveTo>
                  <a:cubicBezTo>
                    <a:pt x="0" y="162"/>
                    <a:pt x="0" y="162"/>
                    <a:pt x="0" y="162"/>
                  </a:cubicBezTo>
                  <a:cubicBezTo>
                    <a:pt x="2" y="145"/>
                    <a:pt x="2" y="145"/>
                    <a:pt x="2" y="145"/>
                  </a:cubicBezTo>
                  <a:cubicBezTo>
                    <a:pt x="22" y="141"/>
                    <a:pt x="22" y="141"/>
                    <a:pt x="22" y="141"/>
                  </a:cubicBezTo>
                  <a:cubicBezTo>
                    <a:pt x="25" y="111"/>
                    <a:pt x="25" y="111"/>
                    <a:pt x="25" y="111"/>
                  </a:cubicBezTo>
                  <a:cubicBezTo>
                    <a:pt x="6" y="103"/>
                    <a:pt x="6" y="103"/>
                    <a:pt x="6" y="103"/>
                  </a:cubicBezTo>
                  <a:cubicBezTo>
                    <a:pt x="7" y="87"/>
                    <a:pt x="7" y="87"/>
                    <a:pt x="7" y="87"/>
                  </a:cubicBezTo>
                  <a:cubicBezTo>
                    <a:pt x="92" y="124"/>
                    <a:pt x="92" y="124"/>
                    <a:pt x="92" y="124"/>
                  </a:cubicBezTo>
                  <a:lnTo>
                    <a:pt x="91" y="140"/>
                  </a:lnTo>
                  <a:close/>
                  <a:moveTo>
                    <a:pt x="71" y="130"/>
                  </a:moveTo>
                  <a:cubicBezTo>
                    <a:pt x="39" y="117"/>
                    <a:pt x="39" y="117"/>
                    <a:pt x="39" y="117"/>
                  </a:cubicBezTo>
                  <a:cubicBezTo>
                    <a:pt x="38" y="137"/>
                    <a:pt x="38" y="137"/>
                    <a:pt x="38" y="137"/>
                  </a:cubicBezTo>
                  <a:lnTo>
                    <a:pt x="71" y="130"/>
                  </a:lnTo>
                  <a:close/>
                  <a:moveTo>
                    <a:pt x="89" y="220"/>
                  </a:moveTo>
                  <a:cubicBezTo>
                    <a:pt x="30" y="220"/>
                    <a:pt x="30" y="220"/>
                    <a:pt x="30" y="220"/>
                  </a:cubicBezTo>
                  <a:cubicBezTo>
                    <a:pt x="88" y="189"/>
                    <a:pt x="88" y="189"/>
                    <a:pt x="88" y="189"/>
                  </a:cubicBezTo>
                  <a:cubicBezTo>
                    <a:pt x="88" y="174"/>
                    <a:pt x="88" y="174"/>
                    <a:pt x="88" y="174"/>
                  </a:cubicBezTo>
                  <a:cubicBezTo>
                    <a:pt x="0" y="175"/>
                    <a:pt x="0" y="175"/>
                    <a:pt x="0" y="175"/>
                  </a:cubicBezTo>
                  <a:cubicBezTo>
                    <a:pt x="0" y="189"/>
                    <a:pt x="0" y="189"/>
                    <a:pt x="0" y="189"/>
                  </a:cubicBezTo>
                  <a:cubicBezTo>
                    <a:pt x="58" y="189"/>
                    <a:pt x="58" y="189"/>
                    <a:pt x="58" y="189"/>
                  </a:cubicBezTo>
                  <a:cubicBezTo>
                    <a:pt x="1" y="219"/>
                    <a:pt x="1" y="219"/>
                    <a:pt x="1" y="219"/>
                  </a:cubicBezTo>
                  <a:cubicBezTo>
                    <a:pt x="1" y="235"/>
                    <a:pt x="1" y="235"/>
                    <a:pt x="1" y="235"/>
                  </a:cubicBezTo>
                  <a:cubicBezTo>
                    <a:pt x="89" y="234"/>
                    <a:pt x="89" y="234"/>
                    <a:pt x="89" y="234"/>
                  </a:cubicBezTo>
                  <a:lnTo>
                    <a:pt x="89" y="220"/>
                  </a:lnTo>
                  <a:close/>
                  <a:moveTo>
                    <a:pt x="39" y="294"/>
                  </a:moveTo>
                  <a:cubicBezTo>
                    <a:pt x="94" y="288"/>
                    <a:pt x="94" y="288"/>
                    <a:pt x="94" y="288"/>
                  </a:cubicBezTo>
                  <a:cubicBezTo>
                    <a:pt x="93" y="273"/>
                    <a:pt x="93" y="273"/>
                    <a:pt x="93" y="273"/>
                  </a:cubicBezTo>
                  <a:cubicBezTo>
                    <a:pt x="36" y="279"/>
                    <a:pt x="36" y="279"/>
                    <a:pt x="36" y="279"/>
                  </a:cubicBezTo>
                  <a:cubicBezTo>
                    <a:pt x="29" y="280"/>
                    <a:pt x="24" y="280"/>
                    <a:pt x="22" y="278"/>
                  </a:cubicBezTo>
                  <a:cubicBezTo>
                    <a:pt x="20" y="277"/>
                    <a:pt x="18" y="275"/>
                    <a:pt x="18" y="272"/>
                  </a:cubicBezTo>
                  <a:cubicBezTo>
                    <a:pt x="18" y="268"/>
                    <a:pt x="19" y="266"/>
                    <a:pt x="22" y="264"/>
                  </a:cubicBezTo>
                  <a:cubicBezTo>
                    <a:pt x="24" y="262"/>
                    <a:pt x="27" y="262"/>
                    <a:pt x="32" y="261"/>
                  </a:cubicBezTo>
                  <a:cubicBezTo>
                    <a:pt x="29" y="247"/>
                    <a:pt x="29" y="247"/>
                    <a:pt x="29" y="247"/>
                  </a:cubicBezTo>
                  <a:cubicBezTo>
                    <a:pt x="20" y="248"/>
                    <a:pt x="13" y="251"/>
                    <a:pt x="8" y="255"/>
                  </a:cubicBezTo>
                  <a:cubicBezTo>
                    <a:pt x="4" y="260"/>
                    <a:pt x="2" y="265"/>
                    <a:pt x="3" y="273"/>
                  </a:cubicBezTo>
                  <a:cubicBezTo>
                    <a:pt x="3" y="279"/>
                    <a:pt x="5" y="284"/>
                    <a:pt x="9" y="287"/>
                  </a:cubicBezTo>
                  <a:cubicBezTo>
                    <a:pt x="12" y="291"/>
                    <a:pt x="17" y="293"/>
                    <a:pt x="22" y="294"/>
                  </a:cubicBezTo>
                  <a:cubicBezTo>
                    <a:pt x="26" y="295"/>
                    <a:pt x="32" y="295"/>
                    <a:pt x="39" y="294"/>
                  </a:cubicBezTo>
                  <a:close/>
                  <a:moveTo>
                    <a:pt x="96" y="301"/>
                  </a:moveTo>
                  <a:cubicBezTo>
                    <a:pt x="10" y="316"/>
                    <a:pt x="10" y="316"/>
                    <a:pt x="10" y="316"/>
                  </a:cubicBezTo>
                  <a:cubicBezTo>
                    <a:pt x="12" y="331"/>
                    <a:pt x="12" y="331"/>
                    <a:pt x="12" y="331"/>
                  </a:cubicBezTo>
                  <a:cubicBezTo>
                    <a:pt x="99" y="316"/>
                    <a:pt x="99" y="316"/>
                    <a:pt x="99" y="316"/>
                  </a:cubicBezTo>
                  <a:lnTo>
                    <a:pt x="96" y="301"/>
                  </a:lnTo>
                  <a:close/>
                  <a:moveTo>
                    <a:pt x="111" y="372"/>
                  </a:moveTo>
                  <a:cubicBezTo>
                    <a:pt x="54" y="386"/>
                    <a:pt x="54" y="386"/>
                    <a:pt x="54" y="386"/>
                  </a:cubicBezTo>
                  <a:cubicBezTo>
                    <a:pt x="104" y="343"/>
                    <a:pt x="104" y="343"/>
                    <a:pt x="104" y="343"/>
                  </a:cubicBezTo>
                  <a:cubicBezTo>
                    <a:pt x="100" y="328"/>
                    <a:pt x="100" y="328"/>
                    <a:pt x="100" y="328"/>
                  </a:cubicBezTo>
                  <a:cubicBezTo>
                    <a:pt x="15" y="349"/>
                    <a:pt x="15" y="349"/>
                    <a:pt x="15" y="349"/>
                  </a:cubicBezTo>
                  <a:cubicBezTo>
                    <a:pt x="18" y="363"/>
                    <a:pt x="18" y="363"/>
                    <a:pt x="18" y="363"/>
                  </a:cubicBezTo>
                  <a:cubicBezTo>
                    <a:pt x="74" y="349"/>
                    <a:pt x="74" y="349"/>
                    <a:pt x="74" y="349"/>
                  </a:cubicBezTo>
                  <a:cubicBezTo>
                    <a:pt x="25" y="392"/>
                    <a:pt x="25" y="392"/>
                    <a:pt x="25" y="392"/>
                  </a:cubicBezTo>
                  <a:cubicBezTo>
                    <a:pt x="29" y="407"/>
                    <a:pt x="29" y="407"/>
                    <a:pt x="29" y="407"/>
                  </a:cubicBezTo>
                  <a:cubicBezTo>
                    <a:pt x="114" y="386"/>
                    <a:pt x="114" y="386"/>
                    <a:pt x="114" y="386"/>
                  </a:cubicBezTo>
                  <a:lnTo>
                    <a:pt x="111" y="372"/>
                  </a:lnTo>
                  <a:close/>
                  <a:moveTo>
                    <a:pt x="91" y="444"/>
                  </a:moveTo>
                  <a:cubicBezTo>
                    <a:pt x="77" y="449"/>
                    <a:pt x="77" y="449"/>
                    <a:pt x="77" y="449"/>
                  </a:cubicBezTo>
                  <a:cubicBezTo>
                    <a:pt x="83" y="466"/>
                    <a:pt x="83" y="466"/>
                    <a:pt x="83" y="466"/>
                  </a:cubicBezTo>
                  <a:cubicBezTo>
                    <a:pt x="72" y="469"/>
                    <a:pt x="72" y="469"/>
                    <a:pt x="72" y="469"/>
                  </a:cubicBezTo>
                  <a:cubicBezTo>
                    <a:pt x="70" y="468"/>
                    <a:pt x="67" y="466"/>
                    <a:pt x="65" y="463"/>
                  </a:cubicBezTo>
                  <a:cubicBezTo>
                    <a:pt x="62" y="461"/>
                    <a:pt x="61" y="458"/>
                    <a:pt x="59" y="455"/>
                  </a:cubicBezTo>
                  <a:cubicBezTo>
                    <a:pt x="57" y="449"/>
                    <a:pt x="58" y="443"/>
                    <a:pt x="62" y="438"/>
                  </a:cubicBezTo>
                  <a:cubicBezTo>
                    <a:pt x="65" y="433"/>
                    <a:pt x="72" y="428"/>
                    <a:pt x="82" y="424"/>
                  </a:cubicBezTo>
                  <a:cubicBezTo>
                    <a:pt x="91" y="421"/>
                    <a:pt x="98" y="420"/>
                    <a:pt x="104" y="422"/>
                  </a:cubicBezTo>
                  <a:cubicBezTo>
                    <a:pt x="110" y="424"/>
                    <a:pt x="114" y="429"/>
                    <a:pt x="116" y="435"/>
                  </a:cubicBezTo>
                  <a:cubicBezTo>
                    <a:pt x="118" y="439"/>
                    <a:pt x="118" y="443"/>
                    <a:pt x="117" y="446"/>
                  </a:cubicBezTo>
                  <a:cubicBezTo>
                    <a:pt x="115" y="450"/>
                    <a:pt x="113" y="453"/>
                    <a:pt x="109" y="455"/>
                  </a:cubicBezTo>
                  <a:cubicBezTo>
                    <a:pt x="117" y="468"/>
                    <a:pt x="117" y="468"/>
                    <a:pt x="117" y="468"/>
                  </a:cubicBezTo>
                  <a:cubicBezTo>
                    <a:pt x="124" y="464"/>
                    <a:pt x="129" y="459"/>
                    <a:pt x="132" y="452"/>
                  </a:cubicBezTo>
                  <a:cubicBezTo>
                    <a:pt x="134" y="446"/>
                    <a:pt x="134" y="438"/>
                    <a:pt x="131" y="430"/>
                  </a:cubicBezTo>
                  <a:cubicBezTo>
                    <a:pt x="128" y="423"/>
                    <a:pt x="125" y="418"/>
                    <a:pt x="121" y="414"/>
                  </a:cubicBezTo>
                  <a:cubicBezTo>
                    <a:pt x="115" y="410"/>
                    <a:pt x="108" y="407"/>
                    <a:pt x="100" y="406"/>
                  </a:cubicBezTo>
                  <a:cubicBezTo>
                    <a:pt x="93" y="406"/>
                    <a:pt x="84" y="407"/>
                    <a:pt x="76" y="410"/>
                  </a:cubicBezTo>
                  <a:cubicBezTo>
                    <a:pt x="68" y="413"/>
                    <a:pt x="61" y="417"/>
                    <a:pt x="55" y="422"/>
                  </a:cubicBezTo>
                  <a:cubicBezTo>
                    <a:pt x="49" y="427"/>
                    <a:pt x="46" y="433"/>
                    <a:pt x="44" y="440"/>
                  </a:cubicBezTo>
                  <a:cubicBezTo>
                    <a:pt x="42" y="447"/>
                    <a:pt x="43" y="454"/>
                    <a:pt x="46" y="461"/>
                  </a:cubicBezTo>
                  <a:cubicBezTo>
                    <a:pt x="48" y="467"/>
                    <a:pt x="51" y="472"/>
                    <a:pt x="56" y="477"/>
                  </a:cubicBezTo>
                  <a:cubicBezTo>
                    <a:pt x="60" y="482"/>
                    <a:pt x="65" y="485"/>
                    <a:pt x="69" y="487"/>
                  </a:cubicBezTo>
                  <a:cubicBezTo>
                    <a:pt x="102" y="475"/>
                    <a:pt x="102" y="475"/>
                    <a:pt x="102" y="475"/>
                  </a:cubicBezTo>
                  <a:lnTo>
                    <a:pt x="91" y="444"/>
                  </a:lnTo>
                  <a:close/>
                  <a:moveTo>
                    <a:pt x="144" y="570"/>
                  </a:moveTo>
                  <a:cubicBezTo>
                    <a:pt x="184" y="548"/>
                    <a:pt x="184" y="548"/>
                    <a:pt x="184" y="548"/>
                  </a:cubicBezTo>
                  <a:cubicBezTo>
                    <a:pt x="177" y="535"/>
                    <a:pt x="177" y="535"/>
                    <a:pt x="177" y="535"/>
                  </a:cubicBezTo>
                  <a:cubicBezTo>
                    <a:pt x="135" y="558"/>
                    <a:pt x="135" y="558"/>
                    <a:pt x="135" y="558"/>
                  </a:cubicBezTo>
                  <a:cubicBezTo>
                    <a:pt x="128" y="561"/>
                    <a:pt x="124" y="563"/>
                    <a:pt x="121" y="564"/>
                  </a:cubicBezTo>
                  <a:cubicBezTo>
                    <a:pt x="118" y="565"/>
                    <a:pt x="115" y="565"/>
                    <a:pt x="112" y="564"/>
                  </a:cubicBezTo>
                  <a:cubicBezTo>
                    <a:pt x="110" y="563"/>
                    <a:pt x="107" y="561"/>
                    <a:pt x="105" y="557"/>
                  </a:cubicBezTo>
                  <a:cubicBezTo>
                    <a:pt x="103" y="553"/>
                    <a:pt x="102" y="550"/>
                    <a:pt x="103" y="547"/>
                  </a:cubicBezTo>
                  <a:cubicBezTo>
                    <a:pt x="104" y="544"/>
                    <a:pt x="106" y="541"/>
                    <a:pt x="109" y="539"/>
                  </a:cubicBezTo>
                  <a:cubicBezTo>
                    <a:pt x="110" y="537"/>
                    <a:pt x="115" y="535"/>
                    <a:pt x="121" y="531"/>
                  </a:cubicBezTo>
                  <a:cubicBezTo>
                    <a:pt x="163" y="509"/>
                    <a:pt x="163" y="509"/>
                    <a:pt x="163" y="509"/>
                  </a:cubicBezTo>
                  <a:cubicBezTo>
                    <a:pt x="156" y="495"/>
                    <a:pt x="156" y="495"/>
                    <a:pt x="156" y="495"/>
                  </a:cubicBezTo>
                  <a:cubicBezTo>
                    <a:pt x="115" y="518"/>
                    <a:pt x="115" y="518"/>
                    <a:pt x="115" y="518"/>
                  </a:cubicBezTo>
                  <a:cubicBezTo>
                    <a:pt x="106" y="522"/>
                    <a:pt x="100" y="526"/>
                    <a:pt x="96" y="529"/>
                  </a:cubicBezTo>
                  <a:cubicBezTo>
                    <a:pt x="93" y="532"/>
                    <a:pt x="91" y="534"/>
                    <a:pt x="89" y="538"/>
                  </a:cubicBezTo>
                  <a:cubicBezTo>
                    <a:pt x="88" y="541"/>
                    <a:pt x="87" y="545"/>
                    <a:pt x="87" y="549"/>
                  </a:cubicBezTo>
                  <a:cubicBezTo>
                    <a:pt x="87" y="553"/>
                    <a:pt x="89" y="558"/>
                    <a:pt x="92" y="565"/>
                  </a:cubicBezTo>
                  <a:cubicBezTo>
                    <a:pt x="95" y="570"/>
                    <a:pt x="98" y="574"/>
                    <a:pt x="101" y="576"/>
                  </a:cubicBezTo>
                  <a:cubicBezTo>
                    <a:pt x="104" y="579"/>
                    <a:pt x="108" y="580"/>
                    <a:pt x="112" y="581"/>
                  </a:cubicBezTo>
                  <a:cubicBezTo>
                    <a:pt x="115" y="581"/>
                    <a:pt x="119" y="581"/>
                    <a:pt x="123" y="579"/>
                  </a:cubicBezTo>
                  <a:cubicBezTo>
                    <a:pt x="128" y="578"/>
                    <a:pt x="135" y="575"/>
                    <a:pt x="144" y="570"/>
                  </a:cubicBezTo>
                  <a:close/>
                  <a:moveTo>
                    <a:pt x="216" y="596"/>
                  </a:moveTo>
                  <a:cubicBezTo>
                    <a:pt x="168" y="629"/>
                    <a:pt x="168" y="629"/>
                    <a:pt x="168" y="629"/>
                  </a:cubicBezTo>
                  <a:cubicBezTo>
                    <a:pt x="199" y="571"/>
                    <a:pt x="199" y="571"/>
                    <a:pt x="199" y="571"/>
                  </a:cubicBezTo>
                  <a:cubicBezTo>
                    <a:pt x="191" y="558"/>
                    <a:pt x="191" y="558"/>
                    <a:pt x="191" y="558"/>
                  </a:cubicBezTo>
                  <a:cubicBezTo>
                    <a:pt x="118" y="608"/>
                    <a:pt x="118" y="608"/>
                    <a:pt x="118" y="608"/>
                  </a:cubicBezTo>
                  <a:cubicBezTo>
                    <a:pt x="126" y="620"/>
                    <a:pt x="126" y="620"/>
                    <a:pt x="126" y="620"/>
                  </a:cubicBezTo>
                  <a:cubicBezTo>
                    <a:pt x="173" y="587"/>
                    <a:pt x="173" y="587"/>
                    <a:pt x="173" y="587"/>
                  </a:cubicBezTo>
                  <a:cubicBezTo>
                    <a:pt x="143" y="644"/>
                    <a:pt x="143" y="644"/>
                    <a:pt x="143" y="644"/>
                  </a:cubicBezTo>
                  <a:cubicBezTo>
                    <a:pt x="152" y="657"/>
                    <a:pt x="152" y="657"/>
                    <a:pt x="152" y="657"/>
                  </a:cubicBezTo>
                  <a:cubicBezTo>
                    <a:pt x="224" y="607"/>
                    <a:pt x="224" y="607"/>
                    <a:pt x="224" y="607"/>
                  </a:cubicBezTo>
                  <a:lnTo>
                    <a:pt x="216" y="596"/>
                  </a:lnTo>
                  <a:close/>
                  <a:moveTo>
                    <a:pt x="233" y="617"/>
                  </a:moveTo>
                  <a:cubicBezTo>
                    <a:pt x="163" y="672"/>
                    <a:pt x="163" y="672"/>
                    <a:pt x="163" y="672"/>
                  </a:cubicBezTo>
                  <a:cubicBezTo>
                    <a:pt x="173" y="684"/>
                    <a:pt x="173" y="684"/>
                    <a:pt x="173" y="684"/>
                  </a:cubicBezTo>
                  <a:cubicBezTo>
                    <a:pt x="242" y="629"/>
                    <a:pt x="242" y="629"/>
                    <a:pt x="242" y="629"/>
                  </a:cubicBezTo>
                  <a:lnTo>
                    <a:pt x="233" y="617"/>
                  </a:lnTo>
                  <a:close/>
                  <a:moveTo>
                    <a:pt x="280" y="673"/>
                  </a:moveTo>
                  <a:cubicBezTo>
                    <a:pt x="220" y="703"/>
                    <a:pt x="220" y="703"/>
                    <a:pt x="220" y="703"/>
                  </a:cubicBezTo>
                  <a:cubicBezTo>
                    <a:pt x="255" y="645"/>
                    <a:pt x="255" y="645"/>
                    <a:pt x="255" y="645"/>
                  </a:cubicBezTo>
                  <a:cubicBezTo>
                    <a:pt x="244" y="633"/>
                    <a:pt x="244" y="633"/>
                    <a:pt x="244" y="633"/>
                  </a:cubicBezTo>
                  <a:cubicBezTo>
                    <a:pt x="197" y="712"/>
                    <a:pt x="197" y="712"/>
                    <a:pt x="197" y="712"/>
                  </a:cubicBezTo>
                  <a:cubicBezTo>
                    <a:pt x="208" y="724"/>
                    <a:pt x="208" y="724"/>
                    <a:pt x="208" y="724"/>
                  </a:cubicBezTo>
                  <a:cubicBezTo>
                    <a:pt x="291" y="685"/>
                    <a:pt x="291" y="685"/>
                    <a:pt x="291" y="685"/>
                  </a:cubicBezTo>
                  <a:lnTo>
                    <a:pt x="280" y="673"/>
                  </a:lnTo>
                  <a:close/>
                  <a:moveTo>
                    <a:pt x="272" y="734"/>
                  </a:moveTo>
                  <a:cubicBezTo>
                    <a:pt x="300" y="759"/>
                    <a:pt x="300" y="759"/>
                    <a:pt x="300" y="759"/>
                  </a:cubicBezTo>
                  <a:cubicBezTo>
                    <a:pt x="310" y="748"/>
                    <a:pt x="310" y="748"/>
                    <a:pt x="310" y="748"/>
                  </a:cubicBezTo>
                  <a:cubicBezTo>
                    <a:pt x="282" y="723"/>
                    <a:pt x="282" y="723"/>
                    <a:pt x="282" y="723"/>
                  </a:cubicBezTo>
                  <a:cubicBezTo>
                    <a:pt x="295" y="709"/>
                    <a:pt x="295" y="709"/>
                    <a:pt x="295" y="709"/>
                  </a:cubicBezTo>
                  <a:cubicBezTo>
                    <a:pt x="325" y="736"/>
                    <a:pt x="325" y="736"/>
                    <a:pt x="325" y="736"/>
                  </a:cubicBezTo>
                  <a:cubicBezTo>
                    <a:pt x="335" y="725"/>
                    <a:pt x="335" y="725"/>
                    <a:pt x="335" y="725"/>
                  </a:cubicBezTo>
                  <a:cubicBezTo>
                    <a:pt x="294" y="688"/>
                    <a:pt x="294" y="688"/>
                    <a:pt x="294" y="688"/>
                  </a:cubicBezTo>
                  <a:cubicBezTo>
                    <a:pt x="235" y="753"/>
                    <a:pt x="235" y="753"/>
                    <a:pt x="235" y="753"/>
                  </a:cubicBezTo>
                  <a:cubicBezTo>
                    <a:pt x="277" y="791"/>
                    <a:pt x="277" y="791"/>
                    <a:pt x="277" y="791"/>
                  </a:cubicBezTo>
                  <a:cubicBezTo>
                    <a:pt x="287" y="780"/>
                    <a:pt x="287" y="780"/>
                    <a:pt x="287" y="780"/>
                  </a:cubicBezTo>
                  <a:cubicBezTo>
                    <a:pt x="256" y="752"/>
                    <a:pt x="256" y="752"/>
                    <a:pt x="256" y="752"/>
                  </a:cubicBezTo>
                  <a:lnTo>
                    <a:pt x="272" y="734"/>
                  </a:lnTo>
                  <a:close/>
                  <a:moveTo>
                    <a:pt x="348" y="796"/>
                  </a:moveTo>
                  <a:cubicBezTo>
                    <a:pt x="349" y="800"/>
                    <a:pt x="350" y="803"/>
                    <a:pt x="350" y="807"/>
                  </a:cubicBezTo>
                  <a:cubicBezTo>
                    <a:pt x="350" y="810"/>
                    <a:pt x="349" y="816"/>
                    <a:pt x="348" y="823"/>
                  </a:cubicBezTo>
                  <a:cubicBezTo>
                    <a:pt x="345" y="843"/>
                    <a:pt x="345" y="843"/>
                    <a:pt x="345" y="843"/>
                  </a:cubicBezTo>
                  <a:cubicBezTo>
                    <a:pt x="331" y="832"/>
                    <a:pt x="331" y="832"/>
                    <a:pt x="331" y="832"/>
                  </a:cubicBezTo>
                  <a:cubicBezTo>
                    <a:pt x="333" y="810"/>
                    <a:pt x="333" y="810"/>
                    <a:pt x="333" y="810"/>
                  </a:cubicBezTo>
                  <a:cubicBezTo>
                    <a:pt x="334" y="802"/>
                    <a:pt x="335" y="797"/>
                    <a:pt x="334" y="795"/>
                  </a:cubicBezTo>
                  <a:cubicBezTo>
                    <a:pt x="334" y="793"/>
                    <a:pt x="334" y="791"/>
                    <a:pt x="333" y="789"/>
                  </a:cubicBezTo>
                  <a:cubicBezTo>
                    <a:pt x="332" y="788"/>
                    <a:pt x="330" y="786"/>
                    <a:pt x="327" y="784"/>
                  </a:cubicBezTo>
                  <a:cubicBezTo>
                    <a:pt x="325" y="782"/>
                    <a:pt x="325" y="782"/>
                    <a:pt x="325" y="782"/>
                  </a:cubicBezTo>
                  <a:cubicBezTo>
                    <a:pt x="303" y="812"/>
                    <a:pt x="303" y="812"/>
                    <a:pt x="303" y="812"/>
                  </a:cubicBezTo>
                  <a:cubicBezTo>
                    <a:pt x="291" y="802"/>
                    <a:pt x="291" y="802"/>
                    <a:pt x="291" y="802"/>
                  </a:cubicBezTo>
                  <a:cubicBezTo>
                    <a:pt x="343" y="732"/>
                    <a:pt x="343" y="732"/>
                    <a:pt x="343" y="732"/>
                  </a:cubicBezTo>
                  <a:cubicBezTo>
                    <a:pt x="369" y="751"/>
                    <a:pt x="369" y="751"/>
                    <a:pt x="369" y="751"/>
                  </a:cubicBezTo>
                  <a:cubicBezTo>
                    <a:pt x="375" y="756"/>
                    <a:pt x="380" y="760"/>
                    <a:pt x="382" y="763"/>
                  </a:cubicBezTo>
                  <a:cubicBezTo>
                    <a:pt x="384" y="766"/>
                    <a:pt x="384" y="770"/>
                    <a:pt x="384" y="775"/>
                  </a:cubicBezTo>
                  <a:cubicBezTo>
                    <a:pt x="383" y="780"/>
                    <a:pt x="381" y="784"/>
                    <a:pt x="378" y="788"/>
                  </a:cubicBezTo>
                  <a:cubicBezTo>
                    <a:pt x="374" y="793"/>
                    <a:pt x="369" y="797"/>
                    <a:pt x="364" y="798"/>
                  </a:cubicBezTo>
                  <a:cubicBezTo>
                    <a:pt x="359" y="800"/>
                    <a:pt x="353" y="799"/>
                    <a:pt x="348" y="796"/>
                  </a:cubicBezTo>
                  <a:close/>
                  <a:moveTo>
                    <a:pt x="354" y="785"/>
                  </a:moveTo>
                  <a:cubicBezTo>
                    <a:pt x="356" y="785"/>
                    <a:pt x="358" y="785"/>
                    <a:pt x="360" y="784"/>
                  </a:cubicBezTo>
                  <a:cubicBezTo>
                    <a:pt x="362" y="783"/>
                    <a:pt x="363" y="782"/>
                    <a:pt x="365" y="780"/>
                  </a:cubicBezTo>
                  <a:cubicBezTo>
                    <a:pt x="366" y="777"/>
                    <a:pt x="367" y="775"/>
                    <a:pt x="367" y="773"/>
                  </a:cubicBezTo>
                  <a:cubicBezTo>
                    <a:pt x="367" y="770"/>
                    <a:pt x="366" y="768"/>
                    <a:pt x="365" y="767"/>
                  </a:cubicBezTo>
                  <a:cubicBezTo>
                    <a:pt x="364" y="766"/>
                    <a:pt x="361" y="763"/>
                    <a:pt x="356" y="760"/>
                  </a:cubicBezTo>
                  <a:cubicBezTo>
                    <a:pt x="347" y="753"/>
                    <a:pt x="347" y="753"/>
                    <a:pt x="347" y="753"/>
                  </a:cubicBezTo>
                  <a:cubicBezTo>
                    <a:pt x="333" y="771"/>
                    <a:pt x="333" y="771"/>
                    <a:pt x="333" y="771"/>
                  </a:cubicBezTo>
                  <a:cubicBezTo>
                    <a:pt x="342" y="777"/>
                    <a:pt x="342" y="777"/>
                    <a:pt x="342" y="777"/>
                  </a:cubicBezTo>
                  <a:cubicBezTo>
                    <a:pt x="348" y="782"/>
                    <a:pt x="352" y="784"/>
                    <a:pt x="354" y="785"/>
                  </a:cubicBezTo>
                  <a:close/>
                  <a:moveTo>
                    <a:pt x="421" y="831"/>
                  </a:moveTo>
                  <a:cubicBezTo>
                    <a:pt x="419" y="828"/>
                    <a:pt x="415" y="823"/>
                    <a:pt x="410" y="818"/>
                  </a:cubicBezTo>
                  <a:cubicBezTo>
                    <a:pt x="405" y="812"/>
                    <a:pt x="402" y="808"/>
                    <a:pt x="401" y="805"/>
                  </a:cubicBezTo>
                  <a:cubicBezTo>
                    <a:pt x="401" y="803"/>
                    <a:pt x="401" y="801"/>
                    <a:pt x="402" y="800"/>
                  </a:cubicBezTo>
                  <a:cubicBezTo>
                    <a:pt x="403" y="798"/>
                    <a:pt x="405" y="796"/>
                    <a:pt x="407" y="796"/>
                  </a:cubicBezTo>
                  <a:cubicBezTo>
                    <a:pt x="410" y="796"/>
                    <a:pt x="413" y="796"/>
                    <a:pt x="417" y="799"/>
                  </a:cubicBezTo>
                  <a:cubicBezTo>
                    <a:pt x="421" y="801"/>
                    <a:pt x="423" y="803"/>
                    <a:pt x="424" y="806"/>
                  </a:cubicBezTo>
                  <a:cubicBezTo>
                    <a:pt x="425" y="809"/>
                    <a:pt x="424" y="812"/>
                    <a:pt x="422" y="817"/>
                  </a:cubicBezTo>
                  <a:cubicBezTo>
                    <a:pt x="436" y="824"/>
                    <a:pt x="436" y="824"/>
                    <a:pt x="436" y="824"/>
                  </a:cubicBezTo>
                  <a:cubicBezTo>
                    <a:pt x="440" y="817"/>
                    <a:pt x="441" y="810"/>
                    <a:pt x="439" y="803"/>
                  </a:cubicBezTo>
                  <a:cubicBezTo>
                    <a:pt x="438" y="797"/>
                    <a:pt x="433" y="791"/>
                    <a:pt x="425" y="786"/>
                  </a:cubicBezTo>
                  <a:cubicBezTo>
                    <a:pt x="420" y="783"/>
                    <a:pt x="415" y="782"/>
                    <a:pt x="411" y="781"/>
                  </a:cubicBezTo>
                  <a:cubicBezTo>
                    <a:pt x="406" y="781"/>
                    <a:pt x="402" y="782"/>
                    <a:pt x="398" y="784"/>
                  </a:cubicBezTo>
                  <a:cubicBezTo>
                    <a:pt x="394" y="786"/>
                    <a:pt x="391" y="789"/>
                    <a:pt x="389" y="793"/>
                  </a:cubicBezTo>
                  <a:cubicBezTo>
                    <a:pt x="385" y="799"/>
                    <a:pt x="384" y="805"/>
                    <a:pt x="386" y="812"/>
                  </a:cubicBezTo>
                  <a:cubicBezTo>
                    <a:pt x="387" y="817"/>
                    <a:pt x="390" y="822"/>
                    <a:pt x="396" y="828"/>
                  </a:cubicBezTo>
                  <a:cubicBezTo>
                    <a:pt x="400" y="833"/>
                    <a:pt x="403" y="836"/>
                    <a:pt x="404" y="838"/>
                  </a:cubicBezTo>
                  <a:cubicBezTo>
                    <a:pt x="406" y="840"/>
                    <a:pt x="407" y="842"/>
                    <a:pt x="407" y="844"/>
                  </a:cubicBezTo>
                  <a:cubicBezTo>
                    <a:pt x="407" y="845"/>
                    <a:pt x="407" y="847"/>
                    <a:pt x="406" y="849"/>
                  </a:cubicBezTo>
                  <a:cubicBezTo>
                    <a:pt x="404" y="852"/>
                    <a:pt x="402" y="854"/>
                    <a:pt x="398" y="854"/>
                  </a:cubicBezTo>
                  <a:cubicBezTo>
                    <a:pt x="395" y="855"/>
                    <a:pt x="391" y="854"/>
                    <a:pt x="387" y="852"/>
                  </a:cubicBezTo>
                  <a:cubicBezTo>
                    <a:pt x="383" y="850"/>
                    <a:pt x="380" y="847"/>
                    <a:pt x="380" y="843"/>
                  </a:cubicBezTo>
                  <a:cubicBezTo>
                    <a:pt x="379" y="839"/>
                    <a:pt x="379" y="835"/>
                    <a:pt x="381" y="829"/>
                  </a:cubicBezTo>
                  <a:cubicBezTo>
                    <a:pt x="368" y="823"/>
                    <a:pt x="368" y="823"/>
                    <a:pt x="368" y="823"/>
                  </a:cubicBezTo>
                  <a:cubicBezTo>
                    <a:pt x="364" y="832"/>
                    <a:pt x="363" y="840"/>
                    <a:pt x="364" y="847"/>
                  </a:cubicBezTo>
                  <a:cubicBezTo>
                    <a:pt x="366" y="854"/>
                    <a:pt x="371" y="860"/>
                    <a:pt x="379" y="865"/>
                  </a:cubicBezTo>
                  <a:cubicBezTo>
                    <a:pt x="385" y="868"/>
                    <a:pt x="390" y="870"/>
                    <a:pt x="395" y="870"/>
                  </a:cubicBezTo>
                  <a:cubicBezTo>
                    <a:pt x="400" y="871"/>
                    <a:pt x="404" y="870"/>
                    <a:pt x="408" y="867"/>
                  </a:cubicBezTo>
                  <a:cubicBezTo>
                    <a:pt x="413" y="865"/>
                    <a:pt x="416" y="861"/>
                    <a:pt x="419" y="857"/>
                  </a:cubicBezTo>
                  <a:cubicBezTo>
                    <a:pt x="421" y="852"/>
                    <a:pt x="423" y="847"/>
                    <a:pt x="423" y="843"/>
                  </a:cubicBezTo>
                  <a:cubicBezTo>
                    <a:pt x="424" y="839"/>
                    <a:pt x="423" y="835"/>
                    <a:pt x="421" y="831"/>
                  </a:cubicBezTo>
                  <a:close/>
                  <a:moveTo>
                    <a:pt x="460" y="807"/>
                  </a:moveTo>
                  <a:cubicBezTo>
                    <a:pt x="420" y="886"/>
                    <a:pt x="420" y="886"/>
                    <a:pt x="420" y="886"/>
                  </a:cubicBezTo>
                  <a:cubicBezTo>
                    <a:pt x="433" y="893"/>
                    <a:pt x="433" y="893"/>
                    <a:pt x="433" y="893"/>
                  </a:cubicBezTo>
                  <a:cubicBezTo>
                    <a:pt x="473" y="814"/>
                    <a:pt x="473" y="814"/>
                    <a:pt x="473" y="814"/>
                  </a:cubicBezTo>
                  <a:lnTo>
                    <a:pt x="460" y="807"/>
                  </a:lnTo>
                  <a:close/>
                  <a:moveTo>
                    <a:pt x="555" y="885"/>
                  </a:moveTo>
                  <a:cubicBezTo>
                    <a:pt x="549" y="846"/>
                    <a:pt x="549" y="846"/>
                    <a:pt x="549" y="846"/>
                  </a:cubicBezTo>
                  <a:cubicBezTo>
                    <a:pt x="533" y="841"/>
                    <a:pt x="533" y="841"/>
                    <a:pt x="533" y="841"/>
                  </a:cubicBezTo>
                  <a:cubicBezTo>
                    <a:pt x="533" y="841"/>
                    <a:pt x="533" y="841"/>
                    <a:pt x="533" y="841"/>
                  </a:cubicBezTo>
                  <a:cubicBezTo>
                    <a:pt x="479" y="818"/>
                    <a:pt x="479" y="818"/>
                    <a:pt x="479" y="818"/>
                  </a:cubicBezTo>
                  <a:cubicBezTo>
                    <a:pt x="473" y="831"/>
                    <a:pt x="473" y="831"/>
                    <a:pt x="473" y="831"/>
                  </a:cubicBezTo>
                  <a:cubicBezTo>
                    <a:pt x="493" y="840"/>
                    <a:pt x="493" y="840"/>
                    <a:pt x="493" y="840"/>
                  </a:cubicBezTo>
                  <a:cubicBezTo>
                    <a:pt x="465" y="907"/>
                    <a:pt x="465" y="907"/>
                    <a:pt x="465" y="907"/>
                  </a:cubicBezTo>
                  <a:cubicBezTo>
                    <a:pt x="479" y="913"/>
                    <a:pt x="479" y="913"/>
                    <a:pt x="479" y="913"/>
                  </a:cubicBezTo>
                  <a:cubicBezTo>
                    <a:pt x="507" y="846"/>
                    <a:pt x="507" y="846"/>
                    <a:pt x="507" y="846"/>
                  </a:cubicBezTo>
                  <a:cubicBezTo>
                    <a:pt x="528" y="855"/>
                    <a:pt x="528" y="855"/>
                    <a:pt x="528" y="855"/>
                  </a:cubicBezTo>
                  <a:cubicBezTo>
                    <a:pt x="533" y="843"/>
                    <a:pt x="533" y="843"/>
                    <a:pt x="533" y="843"/>
                  </a:cubicBezTo>
                  <a:cubicBezTo>
                    <a:pt x="543" y="898"/>
                    <a:pt x="543" y="898"/>
                    <a:pt x="543" y="898"/>
                  </a:cubicBezTo>
                  <a:cubicBezTo>
                    <a:pt x="531" y="933"/>
                    <a:pt x="531" y="933"/>
                    <a:pt x="531" y="933"/>
                  </a:cubicBezTo>
                  <a:cubicBezTo>
                    <a:pt x="546" y="937"/>
                    <a:pt x="546" y="937"/>
                    <a:pt x="546" y="937"/>
                  </a:cubicBezTo>
                  <a:cubicBezTo>
                    <a:pt x="557" y="902"/>
                    <a:pt x="557" y="902"/>
                    <a:pt x="557" y="902"/>
                  </a:cubicBezTo>
                  <a:cubicBezTo>
                    <a:pt x="599" y="862"/>
                    <a:pt x="599" y="862"/>
                    <a:pt x="599" y="862"/>
                  </a:cubicBezTo>
                  <a:cubicBezTo>
                    <a:pt x="582" y="857"/>
                    <a:pt x="582" y="857"/>
                    <a:pt x="582" y="857"/>
                  </a:cubicBezTo>
                  <a:lnTo>
                    <a:pt x="555" y="885"/>
                  </a:lnTo>
                  <a:close/>
                  <a:moveTo>
                    <a:pt x="685" y="889"/>
                  </a:moveTo>
                  <a:cubicBezTo>
                    <a:pt x="690" y="899"/>
                    <a:pt x="691" y="910"/>
                    <a:pt x="689" y="924"/>
                  </a:cubicBezTo>
                  <a:cubicBezTo>
                    <a:pt x="686" y="938"/>
                    <a:pt x="681" y="949"/>
                    <a:pt x="673" y="955"/>
                  </a:cubicBezTo>
                  <a:cubicBezTo>
                    <a:pt x="666" y="962"/>
                    <a:pt x="656" y="965"/>
                    <a:pt x="645" y="963"/>
                  </a:cubicBezTo>
                  <a:cubicBezTo>
                    <a:pt x="635" y="961"/>
                    <a:pt x="626" y="955"/>
                    <a:pt x="621" y="947"/>
                  </a:cubicBezTo>
                  <a:cubicBezTo>
                    <a:pt x="616" y="937"/>
                    <a:pt x="615" y="926"/>
                    <a:pt x="617" y="912"/>
                  </a:cubicBezTo>
                  <a:cubicBezTo>
                    <a:pt x="619" y="904"/>
                    <a:pt x="621" y="896"/>
                    <a:pt x="624" y="891"/>
                  </a:cubicBezTo>
                  <a:cubicBezTo>
                    <a:pt x="627" y="887"/>
                    <a:pt x="630" y="883"/>
                    <a:pt x="633" y="880"/>
                  </a:cubicBezTo>
                  <a:cubicBezTo>
                    <a:pt x="637" y="877"/>
                    <a:pt x="640" y="875"/>
                    <a:pt x="644" y="874"/>
                  </a:cubicBezTo>
                  <a:cubicBezTo>
                    <a:pt x="649" y="872"/>
                    <a:pt x="655" y="872"/>
                    <a:pt x="661" y="873"/>
                  </a:cubicBezTo>
                  <a:cubicBezTo>
                    <a:pt x="671" y="875"/>
                    <a:pt x="679" y="880"/>
                    <a:pt x="685" y="889"/>
                  </a:cubicBezTo>
                  <a:close/>
                  <a:moveTo>
                    <a:pt x="672" y="898"/>
                  </a:moveTo>
                  <a:cubicBezTo>
                    <a:pt x="669" y="892"/>
                    <a:pt x="664" y="889"/>
                    <a:pt x="658" y="888"/>
                  </a:cubicBezTo>
                  <a:cubicBezTo>
                    <a:pt x="652" y="887"/>
                    <a:pt x="647" y="889"/>
                    <a:pt x="642" y="893"/>
                  </a:cubicBezTo>
                  <a:cubicBezTo>
                    <a:pt x="637" y="897"/>
                    <a:pt x="634" y="904"/>
                    <a:pt x="633" y="914"/>
                  </a:cubicBezTo>
                  <a:cubicBezTo>
                    <a:pt x="631" y="924"/>
                    <a:pt x="631" y="932"/>
                    <a:pt x="635" y="938"/>
                  </a:cubicBezTo>
                  <a:cubicBezTo>
                    <a:pt x="637" y="943"/>
                    <a:pt x="642" y="947"/>
                    <a:pt x="648" y="948"/>
                  </a:cubicBezTo>
                  <a:cubicBezTo>
                    <a:pt x="654" y="949"/>
                    <a:pt x="659" y="947"/>
                    <a:pt x="664" y="943"/>
                  </a:cubicBezTo>
                  <a:cubicBezTo>
                    <a:pt x="669" y="938"/>
                    <a:pt x="672" y="931"/>
                    <a:pt x="673" y="921"/>
                  </a:cubicBezTo>
                  <a:cubicBezTo>
                    <a:pt x="675" y="911"/>
                    <a:pt x="675" y="903"/>
                    <a:pt x="672" y="898"/>
                  </a:cubicBezTo>
                  <a:close/>
                  <a:moveTo>
                    <a:pt x="698" y="969"/>
                  </a:moveTo>
                  <a:cubicBezTo>
                    <a:pt x="713" y="970"/>
                    <a:pt x="713" y="970"/>
                    <a:pt x="713" y="970"/>
                  </a:cubicBezTo>
                  <a:cubicBezTo>
                    <a:pt x="716" y="933"/>
                    <a:pt x="716" y="933"/>
                    <a:pt x="716" y="933"/>
                  </a:cubicBezTo>
                  <a:cubicBezTo>
                    <a:pt x="747" y="935"/>
                    <a:pt x="747" y="935"/>
                    <a:pt x="747" y="935"/>
                  </a:cubicBezTo>
                  <a:cubicBezTo>
                    <a:pt x="748" y="920"/>
                    <a:pt x="748" y="920"/>
                    <a:pt x="748" y="920"/>
                  </a:cubicBezTo>
                  <a:cubicBezTo>
                    <a:pt x="717" y="918"/>
                    <a:pt x="717" y="918"/>
                    <a:pt x="717" y="918"/>
                  </a:cubicBezTo>
                  <a:cubicBezTo>
                    <a:pt x="718" y="897"/>
                    <a:pt x="718" y="897"/>
                    <a:pt x="718" y="897"/>
                  </a:cubicBezTo>
                  <a:cubicBezTo>
                    <a:pt x="754" y="900"/>
                    <a:pt x="754" y="900"/>
                    <a:pt x="754" y="900"/>
                  </a:cubicBezTo>
                  <a:cubicBezTo>
                    <a:pt x="755" y="885"/>
                    <a:pt x="755" y="885"/>
                    <a:pt x="755" y="885"/>
                  </a:cubicBezTo>
                  <a:cubicBezTo>
                    <a:pt x="704" y="881"/>
                    <a:pt x="704" y="881"/>
                    <a:pt x="704" y="881"/>
                  </a:cubicBezTo>
                  <a:lnTo>
                    <a:pt x="698" y="969"/>
                  </a:lnTo>
                  <a:close/>
                  <a:moveTo>
                    <a:pt x="840" y="921"/>
                  </a:moveTo>
                  <a:cubicBezTo>
                    <a:pt x="836" y="920"/>
                    <a:pt x="831" y="918"/>
                    <a:pt x="823" y="916"/>
                  </a:cubicBezTo>
                  <a:cubicBezTo>
                    <a:pt x="816" y="915"/>
                    <a:pt x="811" y="913"/>
                    <a:pt x="809" y="911"/>
                  </a:cubicBezTo>
                  <a:cubicBezTo>
                    <a:pt x="808" y="910"/>
                    <a:pt x="807" y="908"/>
                    <a:pt x="807" y="906"/>
                  </a:cubicBezTo>
                  <a:cubicBezTo>
                    <a:pt x="807" y="904"/>
                    <a:pt x="807" y="902"/>
                    <a:pt x="809" y="900"/>
                  </a:cubicBezTo>
                  <a:cubicBezTo>
                    <a:pt x="811" y="898"/>
                    <a:pt x="815" y="897"/>
                    <a:pt x="819" y="897"/>
                  </a:cubicBezTo>
                  <a:cubicBezTo>
                    <a:pt x="823" y="896"/>
                    <a:pt x="826" y="897"/>
                    <a:pt x="829" y="899"/>
                  </a:cubicBezTo>
                  <a:cubicBezTo>
                    <a:pt x="831" y="901"/>
                    <a:pt x="832" y="904"/>
                    <a:pt x="833" y="908"/>
                  </a:cubicBezTo>
                  <a:cubicBezTo>
                    <a:pt x="848" y="907"/>
                    <a:pt x="848" y="907"/>
                    <a:pt x="848" y="907"/>
                  </a:cubicBezTo>
                  <a:cubicBezTo>
                    <a:pt x="848" y="899"/>
                    <a:pt x="845" y="892"/>
                    <a:pt x="840" y="888"/>
                  </a:cubicBezTo>
                  <a:cubicBezTo>
                    <a:pt x="835" y="883"/>
                    <a:pt x="827" y="881"/>
                    <a:pt x="818" y="882"/>
                  </a:cubicBezTo>
                  <a:cubicBezTo>
                    <a:pt x="812" y="882"/>
                    <a:pt x="808" y="884"/>
                    <a:pt x="804" y="886"/>
                  </a:cubicBezTo>
                  <a:cubicBezTo>
                    <a:pt x="800" y="888"/>
                    <a:pt x="797" y="891"/>
                    <a:pt x="795" y="895"/>
                  </a:cubicBezTo>
                  <a:cubicBezTo>
                    <a:pt x="793" y="899"/>
                    <a:pt x="792" y="904"/>
                    <a:pt x="792" y="908"/>
                  </a:cubicBezTo>
                  <a:cubicBezTo>
                    <a:pt x="793" y="915"/>
                    <a:pt x="795" y="921"/>
                    <a:pt x="800" y="925"/>
                  </a:cubicBezTo>
                  <a:cubicBezTo>
                    <a:pt x="804" y="929"/>
                    <a:pt x="810" y="931"/>
                    <a:pt x="818" y="933"/>
                  </a:cubicBezTo>
                  <a:cubicBezTo>
                    <a:pt x="824" y="934"/>
                    <a:pt x="828" y="935"/>
                    <a:pt x="830" y="936"/>
                  </a:cubicBezTo>
                  <a:cubicBezTo>
                    <a:pt x="833" y="937"/>
                    <a:pt x="835" y="938"/>
                    <a:pt x="836" y="940"/>
                  </a:cubicBezTo>
                  <a:cubicBezTo>
                    <a:pt x="837" y="941"/>
                    <a:pt x="838" y="943"/>
                    <a:pt x="838" y="945"/>
                  </a:cubicBezTo>
                  <a:cubicBezTo>
                    <a:pt x="838" y="948"/>
                    <a:pt x="837" y="951"/>
                    <a:pt x="834" y="954"/>
                  </a:cubicBezTo>
                  <a:cubicBezTo>
                    <a:pt x="832" y="956"/>
                    <a:pt x="829" y="958"/>
                    <a:pt x="824" y="958"/>
                  </a:cubicBezTo>
                  <a:cubicBezTo>
                    <a:pt x="819" y="958"/>
                    <a:pt x="815" y="957"/>
                    <a:pt x="813" y="954"/>
                  </a:cubicBezTo>
                  <a:cubicBezTo>
                    <a:pt x="810" y="952"/>
                    <a:pt x="808" y="948"/>
                    <a:pt x="806" y="942"/>
                  </a:cubicBezTo>
                  <a:cubicBezTo>
                    <a:pt x="792" y="944"/>
                    <a:pt x="792" y="944"/>
                    <a:pt x="792" y="944"/>
                  </a:cubicBezTo>
                  <a:cubicBezTo>
                    <a:pt x="793" y="954"/>
                    <a:pt x="797" y="961"/>
                    <a:pt x="802" y="966"/>
                  </a:cubicBezTo>
                  <a:cubicBezTo>
                    <a:pt x="808" y="971"/>
                    <a:pt x="815" y="973"/>
                    <a:pt x="824" y="973"/>
                  </a:cubicBezTo>
                  <a:cubicBezTo>
                    <a:pt x="831" y="972"/>
                    <a:pt x="836" y="971"/>
                    <a:pt x="841" y="969"/>
                  </a:cubicBezTo>
                  <a:cubicBezTo>
                    <a:pt x="845" y="966"/>
                    <a:pt x="848" y="963"/>
                    <a:pt x="850" y="958"/>
                  </a:cubicBezTo>
                  <a:cubicBezTo>
                    <a:pt x="852" y="954"/>
                    <a:pt x="853" y="949"/>
                    <a:pt x="853" y="944"/>
                  </a:cubicBezTo>
                  <a:cubicBezTo>
                    <a:pt x="852" y="938"/>
                    <a:pt x="851" y="934"/>
                    <a:pt x="849" y="930"/>
                  </a:cubicBezTo>
                  <a:cubicBezTo>
                    <a:pt x="847" y="926"/>
                    <a:pt x="844" y="924"/>
                    <a:pt x="840" y="921"/>
                  </a:cubicBezTo>
                  <a:close/>
                  <a:moveTo>
                    <a:pt x="910" y="943"/>
                  </a:moveTo>
                  <a:cubicBezTo>
                    <a:pt x="908" y="946"/>
                    <a:pt x="905" y="948"/>
                    <a:pt x="901" y="949"/>
                  </a:cubicBezTo>
                  <a:cubicBezTo>
                    <a:pt x="896" y="950"/>
                    <a:pt x="891" y="948"/>
                    <a:pt x="887" y="944"/>
                  </a:cubicBezTo>
                  <a:cubicBezTo>
                    <a:pt x="883" y="940"/>
                    <a:pt x="880" y="932"/>
                    <a:pt x="878" y="921"/>
                  </a:cubicBezTo>
                  <a:cubicBezTo>
                    <a:pt x="876" y="911"/>
                    <a:pt x="877" y="903"/>
                    <a:pt x="879" y="898"/>
                  </a:cubicBezTo>
                  <a:cubicBezTo>
                    <a:pt x="882" y="893"/>
                    <a:pt x="886" y="890"/>
                    <a:pt x="892" y="889"/>
                  </a:cubicBezTo>
                  <a:cubicBezTo>
                    <a:pt x="896" y="888"/>
                    <a:pt x="899" y="889"/>
                    <a:pt x="902" y="891"/>
                  </a:cubicBezTo>
                  <a:cubicBezTo>
                    <a:pt x="905" y="893"/>
                    <a:pt x="908" y="897"/>
                    <a:pt x="909" y="901"/>
                  </a:cubicBezTo>
                  <a:cubicBezTo>
                    <a:pt x="923" y="895"/>
                    <a:pt x="923" y="895"/>
                    <a:pt x="923" y="895"/>
                  </a:cubicBezTo>
                  <a:cubicBezTo>
                    <a:pt x="921" y="888"/>
                    <a:pt x="917" y="883"/>
                    <a:pt x="913" y="880"/>
                  </a:cubicBezTo>
                  <a:cubicBezTo>
                    <a:pt x="907" y="874"/>
                    <a:pt x="899" y="872"/>
                    <a:pt x="890" y="874"/>
                  </a:cubicBezTo>
                  <a:cubicBezTo>
                    <a:pt x="879" y="876"/>
                    <a:pt x="872" y="881"/>
                    <a:pt x="867" y="890"/>
                  </a:cubicBezTo>
                  <a:cubicBezTo>
                    <a:pt x="862" y="899"/>
                    <a:pt x="860" y="911"/>
                    <a:pt x="863" y="925"/>
                  </a:cubicBezTo>
                  <a:cubicBezTo>
                    <a:pt x="865" y="939"/>
                    <a:pt x="870" y="949"/>
                    <a:pt x="877" y="956"/>
                  </a:cubicBezTo>
                  <a:cubicBezTo>
                    <a:pt x="885" y="963"/>
                    <a:pt x="894" y="965"/>
                    <a:pt x="904" y="964"/>
                  </a:cubicBezTo>
                  <a:cubicBezTo>
                    <a:pt x="911" y="962"/>
                    <a:pt x="918" y="959"/>
                    <a:pt x="922" y="954"/>
                  </a:cubicBezTo>
                  <a:cubicBezTo>
                    <a:pt x="926" y="948"/>
                    <a:pt x="929" y="941"/>
                    <a:pt x="930" y="931"/>
                  </a:cubicBezTo>
                  <a:cubicBezTo>
                    <a:pt x="914" y="928"/>
                    <a:pt x="914" y="928"/>
                    <a:pt x="914" y="928"/>
                  </a:cubicBezTo>
                  <a:cubicBezTo>
                    <a:pt x="914" y="934"/>
                    <a:pt x="913" y="939"/>
                    <a:pt x="910" y="943"/>
                  </a:cubicBezTo>
                  <a:close/>
                  <a:moveTo>
                    <a:pt x="929" y="868"/>
                  </a:moveTo>
                  <a:cubicBezTo>
                    <a:pt x="950" y="953"/>
                    <a:pt x="950" y="953"/>
                    <a:pt x="950" y="953"/>
                  </a:cubicBezTo>
                  <a:cubicBezTo>
                    <a:pt x="965" y="950"/>
                    <a:pt x="965" y="950"/>
                    <a:pt x="965" y="950"/>
                  </a:cubicBezTo>
                  <a:cubicBezTo>
                    <a:pt x="944" y="864"/>
                    <a:pt x="944" y="864"/>
                    <a:pt x="944" y="864"/>
                  </a:cubicBezTo>
                  <a:lnTo>
                    <a:pt x="929" y="868"/>
                  </a:lnTo>
                  <a:close/>
                  <a:moveTo>
                    <a:pt x="992" y="927"/>
                  </a:moveTo>
                  <a:cubicBezTo>
                    <a:pt x="985" y="904"/>
                    <a:pt x="985" y="904"/>
                    <a:pt x="985" y="904"/>
                  </a:cubicBezTo>
                  <a:cubicBezTo>
                    <a:pt x="1021" y="893"/>
                    <a:pt x="1021" y="893"/>
                    <a:pt x="1021" y="893"/>
                  </a:cubicBezTo>
                  <a:cubicBezTo>
                    <a:pt x="1016" y="879"/>
                    <a:pt x="1016" y="879"/>
                    <a:pt x="1016" y="879"/>
                  </a:cubicBezTo>
                  <a:cubicBezTo>
                    <a:pt x="980" y="890"/>
                    <a:pt x="980" y="890"/>
                    <a:pt x="980" y="890"/>
                  </a:cubicBezTo>
                  <a:cubicBezTo>
                    <a:pt x="975" y="871"/>
                    <a:pt x="975" y="871"/>
                    <a:pt x="975" y="871"/>
                  </a:cubicBezTo>
                  <a:cubicBezTo>
                    <a:pt x="1013" y="859"/>
                    <a:pt x="1013" y="859"/>
                    <a:pt x="1013" y="859"/>
                  </a:cubicBezTo>
                  <a:cubicBezTo>
                    <a:pt x="1009" y="845"/>
                    <a:pt x="1009" y="845"/>
                    <a:pt x="1009" y="845"/>
                  </a:cubicBezTo>
                  <a:cubicBezTo>
                    <a:pt x="956" y="862"/>
                    <a:pt x="956" y="862"/>
                    <a:pt x="956" y="862"/>
                  </a:cubicBezTo>
                  <a:cubicBezTo>
                    <a:pt x="982" y="946"/>
                    <a:pt x="982" y="946"/>
                    <a:pt x="982" y="946"/>
                  </a:cubicBezTo>
                  <a:cubicBezTo>
                    <a:pt x="1036" y="929"/>
                    <a:pt x="1036" y="929"/>
                    <a:pt x="1036" y="929"/>
                  </a:cubicBezTo>
                  <a:cubicBezTo>
                    <a:pt x="1032" y="915"/>
                    <a:pt x="1032" y="915"/>
                    <a:pt x="1032" y="915"/>
                  </a:cubicBezTo>
                  <a:lnTo>
                    <a:pt x="992" y="927"/>
                  </a:lnTo>
                  <a:close/>
                  <a:moveTo>
                    <a:pt x="1061" y="824"/>
                  </a:moveTo>
                  <a:cubicBezTo>
                    <a:pt x="1084" y="878"/>
                    <a:pt x="1084" y="878"/>
                    <a:pt x="1084" y="878"/>
                  </a:cubicBezTo>
                  <a:cubicBezTo>
                    <a:pt x="1032" y="836"/>
                    <a:pt x="1032" y="836"/>
                    <a:pt x="1032" y="836"/>
                  </a:cubicBezTo>
                  <a:cubicBezTo>
                    <a:pt x="1019" y="841"/>
                    <a:pt x="1019" y="841"/>
                    <a:pt x="1019" y="841"/>
                  </a:cubicBezTo>
                  <a:cubicBezTo>
                    <a:pt x="1053" y="922"/>
                    <a:pt x="1053" y="922"/>
                    <a:pt x="1053" y="922"/>
                  </a:cubicBezTo>
                  <a:cubicBezTo>
                    <a:pt x="1066" y="917"/>
                    <a:pt x="1066" y="917"/>
                    <a:pt x="1066" y="917"/>
                  </a:cubicBezTo>
                  <a:cubicBezTo>
                    <a:pt x="1044" y="864"/>
                    <a:pt x="1044" y="864"/>
                    <a:pt x="1044" y="864"/>
                  </a:cubicBezTo>
                  <a:cubicBezTo>
                    <a:pt x="1094" y="905"/>
                    <a:pt x="1094" y="905"/>
                    <a:pt x="1094" y="905"/>
                  </a:cubicBezTo>
                  <a:cubicBezTo>
                    <a:pt x="1108" y="899"/>
                    <a:pt x="1108" y="899"/>
                    <a:pt x="1108" y="899"/>
                  </a:cubicBezTo>
                  <a:cubicBezTo>
                    <a:pt x="1074" y="818"/>
                    <a:pt x="1074" y="818"/>
                    <a:pt x="1074" y="818"/>
                  </a:cubicBezTo>
                  <a:lnTo>
                    <a:pt x="1061" y="824"/>
                  </a:lnTo>
                  <a:close/>
                  <a:moveTo>
                    <a:pt x="1153" y="838"/>
                  </a:moveTo>
                  <a:cubicBezTo>
                    <a:pt x="1155" y="845"/>
                    <a:pt x="1156" y="850"/>
                    <a:pt x="1155" y="854"/>
                  </a:cubicBezTo>
                  <a:cubicBezTo>
                    <a:pt x="1154" y="858"/>
                    <a:pt x="1152" y="861"/>
                    <a:pt x="1148" y="863"/>
                  </a:cubicBezTo>
                  <a:cubicBezTo>
                    <a:pt x="1143" y="865"/>
                    <a:pt x="1138" y="865"/>
                    <a:pt x="1133" y="863"/>
                  </a:cubicBezTo>
                  <a:cubicBezTo>
                    <a:pt x="1128" y="860"/>
                    <a:pt x="1122" y="854"/>
                    <a:pt x="1117" y="845"/>
                  </a:cubicBezTo>
                  <a:cubicBezTo>
                    <a:pt x="1112" y="835"/>
                    <a:pt x="1110" y="828"/>
                    <a:pt x="1110" y="822"/>
                  </a:cubicBezTo>
                  <a:cubicBezTo>
                    <a:pt x="1111" y="816"/>
                    <a:pt x="1114" y="812"/>
                    <a:pt x="1119" y="809"/>
                  </a:cubicBezTo>
                  <a:cubicBezTo>
                    <a:pt x="1122" y="807"/>
                    <a:pt x="1126" y="807"/>
                    <a:pt x="1130" y="808"/>
                  </a:cubicBezTo>
                  <a:cubicBezTo>
                    <a:pt x="1133" y="809"/>
                    <a:pt x="1137" y="811"/>
                    <a:pt x="1140" y="815"/>
                  </a:cubicBezTo>
                  <a:cubicBezTo>
                    <a:pt x="1151" y="804"/>
                    <a:pt x="1151" y="804"/>
                    <a:pt x="1151" y="804"/>
                  </a:cubicBezTo>
                  <a:cubicBezTo>
                    <a:pt x="1146" y="798"/>
                    <a:pt x="1141" y="795"/>
                    <a:pt x="1136" y="793"/>
                  </a:cubicBezTo>
                  <a:cubicBezTo>
                    <a:pt x="1128" y="791"/>
                    <a:pt x="1120" y="791"/>
                    <a:pt x="1112" y="796"/>
                  </a:cubicBezTo>
                  <a:cubicBezTo>
                    <a:pt x="1103" y="801"/>
                    <a:pt x="1098" y="809"/>
                    <a:pt x="1096" y="819"/>
                  </a:cubicBezTo>
                  <a:cubicBezTo>
                    <a:pt x="1094" y="829"/>
                    <a:pt x="1097" y="840"/>
                    <a:pt x="1104" y="853"/>
                  </a:cubicBezTo>
                  <a:cubicBezTo>
                    <a:pt x="1111" y="865"/>
                    <a:pt x="1119" y="873"/>
                    <a:pt x="1128" y="877"/>
                  </a:cubicBezTo>
                  <a:cubicBezTo>
                    <a:pt x="1138" y="881"/>
                    <a:pt x="1147" y="881"/>
                    <a:pt x="1155" y="876"/>
                  </a:cubicBezTo>
                  <a:cubicBezTo>
                    <a:pt x="1163" y="872"/>
                    <a:pt x="1167" y="867"/>
                    <a:pt x="1169" y="860"/>
                  </a:cubicBezTo>
                  <a:cubicBezTo>
                    <a:pt x="1172" y="853"/>
                    <a:pt x="1172" y="845"/>
                    <a:pt x="1169" y="836"/>
                  </a:cubicBezTo>
                  <a:lnTo>
                    <a:pt x="1153" y="838"/>
                  </a:lnTo>
                  <a:close/>
                  <a:moveTo>
                    <a:pt x="1201" y="829"/>
                  </a:moveTo>
                  <a:cubicBezTo>
                    <a:pt x="1188" y="809"/>
                    <a:pt x="1188" y="809"/>
                    <a:pt x="1188" y="809"/>
                  </a:cubicBezTo>
                  <a:cubicBezTo>
                    <a:pt x="1218" y="788"/>
                    <a:pt x="1218" y="788"/>
                    <a:pt x="1218" y="788"/>
                  </a:cubicBezTo>
                  <a:cubicBezTo>
                    <a:pt x="1210" y="775"/>
                    <a:pt x="1210" y="775"/>
                    <a:pt x="1210" y="775"/>
                  </a:cubicBezTo>
                  <a:cubicBezTo>
                    <a:pt x="1179" y="797"/>
                    <a:pt x="1179" y="797"/>
                    <a:pt x="1179" y="797"/>
                  </a:cubicBezTo>
                  <a:cubicBezTo>
                    <a:pt x="1168" y="781"/>
                    <a:pt x="1168" y="781"/>
                    <a:pt x="1168" y="781"/>
                  </a:cubicBezTo>
                  <a:cubicBezTo>
                    <a:pt x="1201" y="758"/>
                    <a:pt x="1201" y="758"/>
                    <a:pt x="1201" y="758"/>
                  </a:cubicBezTo>
                  <a:cubicBezTo>
                    <a:pt x="1193" y="746"/>
                    <a:pt x="1193" y="746"/>
                    <a:pt x="1193" y="746"/>
                  </a:cubicBezTo>
                  <a:cubicBezTo>
                    <a:pt x="1147" y="777"/>
                    <a:pt x="1147" y="777"/>
                    <a:pt x="1147" y="777"/>
                  </a:cubicBezTo>
                  <a:cubicBezTo>
                    <a:pt x="1197" y="849"/>
                    <a:pt x="1197" y="849"/>
                    <a:pt x="1197" y="849"/>
                  </a:cubicBezTo>
                  <a:cubicBezTo>
                    <a:pt x="1244" y="817"/>
                    <a:pt x="1244" y="817"/>
                    <a:pt x="1244" y="817"/>
                  </a:cubicBezTo>
                  <a:cubicBezTo>
                    <a:pt x="1236" y="805"/>
                    <a:pt x="1236" y="805"/>
                    <a:pt x="1236" y="805"/>
                  </a:cubicBezTo>
                  <a:lnTo>
                    <a:pt x="1201" y="829"/>
                  </a:lnTo>
                  <a:close/>
                  <a:moveTo>
                    <a:pt x="1324" y="733"/>
                  </a:moveTo>
                  <a:cubicBezTo>
                    <a:pt x="1326" y="749"/>
                    <a:pt x="1326" y="749"/>
                    <a:pt x="1326" y="749"/>
                  </a:cubicBezTo>
                  <a:cubicBezTo>
                    <a:pt x="1321" y="750"/>
                    <a:pt x="1316" y="750"/>
                    <a:pt x="1310" y="750"/>
                  </a:cubicBezTo>
                  <a:cubicBezTo>
                    <a:pt x="1310" y="754"/>
                    <a:pt x="1310" y="758"/>
                    <a:pt x="1308" y="762"/>
                  </a:cubicBezTo>
                  <a:cubicBezTo>
                    <a:pt x="1307" y="765"/>
                    <a:pt x="1304" y="768"/>
                    <a:pt x="1301" y="771"/>
                  </a:cubicBezTo>
                  <a:cubicBezTo>
                    <a:pt x="1294" y="778"/>
                    <a:pt x="1287" y="780"/>
                    <a:pt x="1279" y="779"/>
                  </a:cubicBezTo>
                  <a:cubicBezTo>
                    <a:pt x="1273" y="778"/>
                    <a:pt x="1268" y="775"/>
                    <a:pt x="1264" y="771"/>
                  </a:cubicBezTo>
                  <a:cubicBezTo>
                    <a:pt x="1260" y="766"/>
                    <a:pt x="1258" y="762"/>
                    <a:pt x="1257" y="757"/>
                  </a:cubicBezTo>
                  <a:cubicBezTo>
                    <a:pt x="1256" y="751"/>
                    <a:pt x="1256" y="746"/>
                    <a:pt x="1258" y="739"/>
                  </a:cubicBezTo>
                  <a:cubicBezTo>
                    <a:pt x="1254" y="738"/>
                    <a:pt x="1250" y="737"/>
                    <a:pt x="1247" y="736"/>
                  </a:cubicBezTo>
                  <a:cubicBezTo>
                    <a:pt x="1244" y="734"/>
                    <a:pt x="1241" y="732"/>
                    <a:pt x="1239" y="730"/>
                  </a:cubicBezTo>
                  <a:cubicBezTo>
                    <a:pt x="1236" y="726"/>
                    <a:pt x="1234" y="722"/>
                    <a:pt x="1234" y="717"/>
                  </a:cubicBezTo>
                  <a:cubicBezTo>
                    <a:pt x="1234" y="711"/>
                    <a:pt x="1237" y="707"/>
                    <a:pt x="1242" y="702"/>
                  </a:cubicBezTo>
                  <a:cubicBezTo>
                    <a:pt x="1246" y="698"/>
                    <a:pt x="1251" y="696"/>
                    <a:pt x="1257" y="696"/>
                  </a:cubicBezTo>
                  <a:cubicBezTo>
                    <a:pt x="1262" y="696"/>
                    <a:pt x="1267" y="699"/>
                    <a:pt x="1270" y="703"/>
                  </a:cubicBezTo>
                  <a:cubicBezTo>
                    <a:pt x="1273" y="705"/>
                    <a:pt x="1275" y="709"/>
                    <a:pt x="1275" y="712"/>
                  </a:cubicBezTo>
                  <a:cubicBezTo>
                    <a:pt x="1276" y="716"/>
                    <a:pt x="1276" y="721"/>
                    <a:pt x="1275" y="727"/>
                  </a:cubicBezTo>
                  <a:cubicBezTo>
                    <a:pt x="1293" y="732"/>
                    <a:pt x="1293" y="732"/>
                    <a:pt x="1293" y="732"/>
                  </a:cubicBezTo>
                  <a:cubicBezTo>
                    <a:pt x="1292" y="730"/>
                    <a:pt x="1291" y="726"/>
                    <a:pt x="1289" y="723"/>
                  </a:cubicBezTo>
                  <a:cubicBezTo>
                    <a:pt x="1301" y="717"/>
                    <a:pt x="1301" y="717"/>
                    <a:pt x="1301" y="717"/>
                  </a:cubicBezTo>
                  <a:cubicBezTo>
                    <a:pt x="1303" y="721"/>
                    <a:pt x="1305" y="725"/>
                    <a:pt x="1306" y="727"/>
                  </a:cubicBezTo>
                  <a:cubicBezTo>
                    <a:pt x="1307" y="730"/>
                    <a:pt x="1308" y="732"/>
                    <a:pt x="1308" y="734"/>
                  </a:cubicBezTo>
                  <a:cubicBezTo>
                    <a:pt x="1311" y="734"/>
                    <a:pt x="1314" y="734"/>
                    <a:pt x="1317" y="734"/>
                  </a:cubicBezTo>
                  <a:cubicBezTo>
                    <a:pt x="1320" y="734"/>
                    <a:pt x="1322" y="734"/>
                    <a:pt x="1324" y="733"/>
                  </a:cubicBezTo>
                  <a:close/>
                  <a:moveTo>
                    <a:pt x="1263" y="720"/>
                  </a:moveTo>
                  <a:cubicBezTo>
                    <a:pt x="1263" y="716"/>
                    <a:pt x="1263" y="713"/>
                    <a:pt x="1261" y="711"/>
                  </a:cubicBezTo>
                  <a:cubicBezTo>
                    <a:pt x="1259" y="709"/>
                    <a:pt x="1258" y="709"/>
                    <a:pt x="1256" y="708"/>
                  </a:cubicBezTo>
                  <a:cubicBezTo>
                    <a:pt x="1254" y="708"/>
                    <a:pt x="1252" y="709"/>
                    <a:pt x="1250" y="711"/>
                  </a:cubicBezTo>
                  <a:cubicBezTo>
                    <a:pt x="1248" y="712"/>
                    <a:pt x="1247" y="714"/>
                    <a:pt x="1247" y="716"/>
                  </a:cubicBezTo>
                  <a:cubicBezTo>
                    <a:pt x="1247" y="718"/>
                    <a:pt x="1248" y="719"/>
                    <a:pt x="1249" y="720"/>
                  </a:cubicBezTo>
                  <a:cubicBezTo>
                    <a:pt x="1251" y="722"/>
                    <a:pt x="1253" y="723"/>
                    <a:pt x="1257" y="724"/>
                  </a:cubicBezTo>
                  <a:cubicBezTo>
                    <a:pt x="1263" y="725"/>
                    <a:pt x="1263" y="725"/>
                    <a:pt x="1263" y="725"/>
                  </a:cubicBezTo>
                  <a:lnTo>
                    <a:pt x="1263" y="720"/>
                  </a:lnTo>
                  <a:close/>
                  <a:moveTo>
                    <a:pt x="1296" y="748"/>
                  </a:moveTo>
                  <a:cubicBezTo>
                    <a:pt x="1271" y="742"/>
                    <a:pt x="1271" y="742"/>
                    <a:pt x="1271" y="742"/>
                  </a:cubicBezTo>
                  <a:cubicBezTo>
                    <a:pt x="1270" y="746"/>
                    <a:pt x="1270" y="749"/>
                    <a:pt x="1270" y="752"/>
                  </a:cubicBezTo>
                  <a:cubicBezTo>
                    <a:pt x="1271" y="756"/>
                    <a:pt x="1272" y="758"/>
                    <a:pt x="1274" y="760"/>
                  </a:cubicBezTo>
                  <a:cubicBezTo>
                    <a:pt x="1277" y="763"/>
                    <a:pt x="1279" y="764"/>
                    <a:pt x="1282" y="765"/>
                  </a:cubicBezTo>
                  <a:cubicBezTo>
                    <a:pt x="1286" y="765"/>
                    <a:pt x="1288" y="764"/>
                    <a:pt x="1291" y="762"/>
                  </a:cubicBezTo>
                  <a:cubicBezTo>
                    <a:pt x="1292" y="760"/>
                    <a:pt x="1294" y="758"/>
                    <a:pt x="1294" y="756"/>
                  </a:cubicBezTo>
                  <a:cubicBezTo>
                    <a:pt x="1295" y="754"/>
                    <a:pt x="1296" y="751"/>
                    <a:pt x="1296" y="748"/>
                  </a:cubicBezTo>
                  <a:close/>
                  <a:moveTo>
                    <a:pt x="1340" y="620"/>
                  </a:moveTo>
                  <a:cubicBezTo>
                    <a:pt x="1328" y="610"/>
                    <a:pt x="1328" y="610"/>
                    <a:pt x="1328" y="610"/>
                  </a:cubicBezTo>
                  <a:cubicBezTo>
                    <a:pt x="1290" y="656"/>
                    <a:pt x="1290" y="656"/>
                    <a:pt x="1290" y="656"/>
                  </a:cubicBezTo>
                  <a:cubicBezTo>
                    <a:pt x="1302" y="665"/>
                    <a:pt x="1302" y="665"/>
                    <a:pt x="1302" y="665"/>
                  </a:cubicBezTo>
                  <a:cubicBezTo>
                    <a:pt x="1316" y="648"/>
                    <a:pt x="1316" y="648"/>
                    <a:pt x="1316" y="648"/>
                  </a:cubicBezTo>
                  <a:cubicBezTo>
                    <a:pt x="1372" y="695"/>
                    <a:pt x="1372" y="695"/>
                    <a:pt x="1372" y="695"/>
                  </a:cubicBezTo>
                  <a:cubicBezTo>
                    <a:pt x="1382" y="683"/>
                    <a:pt x="1382" y="683"/>
                    <a:pt x="1382" y="683"/>
                  </a:cubicBezTo>
                  <a:cubicBezTo>
                    <a:pt x="1325" y="637"/>
                    <a:pt x="1325" y="637"/>
                    <a:pt x="1325" y="637"/>
                  </a:cubicBezTo>
                  <a:lnTo>
                    <a:pt x="1340" y="620"/>
                  </a:lnTo>
                  <a:close/>
                  <a:moveTo>
                    <a:pt x="1401" y="633"/>
                  </a:moveTo>
                  <a:cubicBezTo>
                    <a:pt x="1381" y="620"/>
                    <a:pt x="1381" y="620"/>
                    <a:pt x="1381" y="620"/>
                  </a:cubicBezTo>
                  <a:cubicBezTo>
                    <a:pt x="1402" y="589"/>
                    <a:pt x="1402" y="589"/>
                    <a:pt x="1402" y="589"/>
                  </a:cubicBezTo>
                  <a:cubicBezTo>
                    <a:pt x="1390" y="581"/>
                    <a:pt x="1390" y="581"/>
                    <a:pt x="1390" y="581"/>
                  </a:cubicBezTo>
                  <a:cubicBezTo>
                    <a:pt x="1369" y="612"/>
                    <a:pt x="1369" y="612"/>
                    <a:pt x="1369" y="612"/>
                  </a:cubicBezTo>
                  <a:cubicBezTo>
                    <a:pt x="1353" y="601"/>
                    <a:pt x="1353" y="601"/>
                    <a:pt x="1353" y="601"/>
                  </a:cubicBezTo>
                  <a:cubicBezTo>
                    <a:pt x="1375" y="567"/>
                    <a:pt x="1375" y="567"/>
                    <a:pt x="1375" y="567"/>
                  </a:cubicBezTo>
                  <a:cubicBezTo>
                    <a:pt x="1363" y="559"/>
                    <a:pt x="1363" y="559"/>
                    <a:pt x="1363" y="559"/>
                  </a:cubicBezTo>
                  <a:cubicBezTo>
                    <a:pt x="1332" y="605"/>
                    <a:pt x="1332" y="605"/>
                    <a:pt x="1332" y="605"/>
                  </a:cubicBezTo>
                  <a:cubicBezTo>
                    <a:pt x="1405" y="654"/>
                    <a:pt x="1405" y="654"/>
                    <a:pt x="1405" y="654"/>
                  </a:cubicBezTo>
                  <a:cubicBezTo>
                    <a:pt x="1437" y="607"/>
                    <a:pt x="1437" y="607"/>
                    <a:pt x="1437" y="607"/>
                  </a:cubicBezTo>
                  <a:cubicBezTo>
                    <a:pt x="1424" y="599"/>
                    <a:pt x="1424" y="599"/>
                    <a:pt x="1424" y="599"/>
                  </a:cubicBezTo>
                  <a:lnTo>
                    <a:pt x="1401" y="633"/>
                  </a:lnTo>
                  <a:close/>
                  <a:moveTo>
                    <a:pt x="1452" y="524"/>
                  </a:moveTo>
                  <a:cubicBezTo>
                    <a:pt x="1440" y="534"/>
                    <a:pt x="1440" y="534"/>
                    <a:pt x="1440" y="534"/>
                  </a:cubicBezTo>
                  <a:cubicBezTo>
                    <a:pt x="1445" y="538"/>
                    <a:pt x="1449" y="542"/>
                    <a:pt x="1450" y="546"/>
                  </a:cubicBezTo>
                  <a:cubicBezTo>
                    <a:pt x="1451" y="550"/>
                    <a:pt x="1451" y="554"/>
                    <a:pt x="1449" y="558"/>
                  </a:cubicBezTo>
                  <a:cubicBezTo>
                    <a:pt x="1446" y="562"/>
                    <a:pt x="1442" y="565"/>
                    <a:pt x="1436" y="566"/>
                  </a:cubicBezTo>
                  <a:cubicBezTo>
                    <a:pt x="1431" y="567"/>
                    <a:pt x="1423" y="564"/>
                    <a:pt x="1413" y="559"/>
                  </a:cubicBezTo>
                  <a:cubicBezTo>
                    <a:pt x="1404" y="554"/>
                    <a:pt x="1398" y="549"/>
                    <a:pt x="1396" y="544"/>
                  </a:cubicBezTo>
                  <a:cubicBezTo>
                    <a:pt x="1393" y="538"/>
                    <a:pt x="1393" y="533"/>
                    <a:pt x="1396" y="529"/>
                  </a:cubicBezTo>
                  <a:cubicBezTo>
                    <a:pt x="1398" y="525"/>
                    <a:pt x="1400" y="523"/>
                    <a:pt x="1404" y="521"/>
                  </a:cubicBezTo>
                  <a:cubicBezTo>
                    <a:pt x="1408" y="520"/>
                    <a:pt x="1412" y="520"/>
                    <a:pt x="1416" y="522"/>
                  </a:cubicBezTo>
                  <a:cubicBezTo>
                    <a:pt x="1420" y="507"/>
                    <a:pt x="1420" y="507"/>
                    <a:pt x="1420" y="507"/>
                  </a:cubicBezTo>
                  <a:cubicBezTo>
                    <a:pt x="1413" y="505"/>
                    <a:pt x="1407" y="504"/>
                    <a:pt x="1402" y="506"/>
                  </a:cubicBezTo>
                  <a:cubicBezTo>
                    <a:pt x="1393" y="508"/>
                    <a:pt x="1387" y="513"/>
                    <a:pt x="1383" y="521"/>
                  </a:cubicBezTo>
                  <a:cubicBezTo>
                    <a:pt x="1378" y="530"/>
                    <a:pt x="1377" y="539"/>
                    <a:pt x="1381" y="549"/>
                  </a:cubicBezTo>
                  <a:cubicBezTo>
                    <a:pt x="1385" y="558"/>
                    <a:pt x="1394" y="567"/>
                    <a:pt x="1407" y="574"/>
                  </a:cubicBezTo>
                  <a:cubicBezTo>
                    <a:pt x="1419" y="580"/>
                    <a:pt x="1430" y="582"/>
                    <a:pt x="1440" y="581"/>
                  </a:cubicBezTo>
                  <a:cubicBezTo>
                    <a:pt x="1450" y="579"/>
                    <a:pt x="1458" y="574"/>
                    <a:pt x="1462" y="565"/>
                  </a:cubicBezTo>
                  <a:cubicBezTo>
                    <a:pt x="1466" y="558"/>
                    <a:pt x="1467" y="551"/>
                    <a:pt x="1466" y="544"/>
                  </a:cubicBezTo>
                  <a:cubicBezTo>
                    <a:pt x="1464" y="537"/>
                    <a:pt x="1459" y="530"/>
                    <a:pt x="1452" y="524"/>
                  </a:cubicBezTo>
                  <a:close/>
                  <a:moveTo>
                    <a:pt x="1419" y="445"/>
                  </a:moveTo>
                  <a:cubicBezTo>
                    <a:pt x="1451" y="458"/>
                    <a:pt x="1451" y="458"/>
                    <a:pt x="1451" y="458"/>
                  </a:cubicBezTo>
                  <a:cubicBezTo>
                    <a:pt x="1440" y="486"/>
                    <a:pt x="1440" y="486"/>
                    <a:pt x="1440" y="486"/>
                  </a:cubicBezTo>
                  <a:cubicBezTo>
                    <a:pt x="1408" y="472"/>
                    <a:pt x="1408" y="472"/>
                    <a:pt x="1408" y="472"/>
                  </a:cubicBezTo>
                  <a:cubicBezTo>
                    <a:pt x="1402" y="486"/>
                    <a:pt x="1402" y="486"/>
                    <a:pt x="1402" y="486"/>
                  </a:cubicBezTo>
                  <a:cubicBezTo>
                    <a:pt x="1484" y="520"/>
                    <a:pt x="1484" y="520"/>
                    <a:pt x="1484" y="520"/>
                  </a:cubicBezTo>
                  <a:cubicBezTo>
                    <a:pt x="1489" y="506"/>
                    <a:pt x="1489" y="506"/>
                    <a:pt x="1489" y="506"/>
                  </a:cubicBezTo>
                  <a:cubicBezTo>
                    <a:pt x="1454" y="491"/>
                    <a:pt x="1454" y="491"/>
                    <a:pt x="1454" y="491"/>
                  </a:cubicBezTo>
                  <a:cubicBezTo>
                    <a:pt x="1465" y="464"/>
                    <a:pt x="1465" y="464"/>
                    <a:pt x="1465" y="464"/>
                  </a:cubicBezTo>
                  <a:cubicBezTo>
                    <a:pt x="1501" y="479"/>
                    <a:pt x="1501" y="479"/>
                    <a:pt x="1501" y="479"/>
                  </a:cubicBezTo>
                  <a:cubicBezTo>
                    <a:pt x="1506" y="465"/>
                    <a:pt x="1506" y="465"/>
                    <a:pt x="1506" y="465"/>
                  </a:cubicBezTo>
                  <a:cubicBezTo>
                    <a:pt x="1425" y="431"/>
                    <a:pt x="1425" y="431"/>
                    <a:pt x="1425" y="431"/>
                  </a:cubicBezTo>
                  <a:lnTo>
                    <a:pt x="1419" y="445"/>
                  </a:lnTo>
                  <a:close/>
                  <a:moveTo>
                    <a:pt x="1442" y="376"/>
                  </a:moveTo>
                  <a:cubicBezTo>
                    <a:pt x="1498" y="393"/>
                    <a:pt x="1498" y="393"/>
                    <a:pt x="1498" y="393"/>
                  </a:cubicBezTo>
                  <a:cubicBezTo>
                    <a:pt x="1433" y="406"/>
                    <a:pt x="1433" y="406"/>
                    <a:pt x="1433" y="406"/>
                  </a:cubicBezTo>
                  <a:cubicBezTo>
                    <a:pt x="1429" y="420"/>
                    <a:pt x="1429" y="420"/>
                    <a:pt x="1429" y="420"/>
                  </a:cubicBezTo>
                  <a:cubicBezTo>
                    <a:pt x="1513" y="445"/>
                    <a:pt x="1513" y="445"/>
                    <a:pt x="1513" y="445"/>
                  </a:cubicBezTo>
                  <a:cubicBezTo>
                    <a:pt x="1517" y="431"/>
                    <a:pt x="1517" y="431"/>
                    <a:pt x="1517" y="431"/>
                  </a:cubicBezTo>
                  <a:cubicBezTo>
                    <a:pt x="1462" y="415"/>
                    <a:pt x="1462" y="415"/>
                    <a:pt x="1462" y="415"/>
                  </a:cubicBezTo>
                  <a:cubicBezTo>
                    <a:pt x="1526" y="402"/>
                    <a:pt x="1526" y="402"/>
                    <a:pt x="1526" y="402"/>
                  </a:cubicBezTo>
                  <a:cubicBezTo>
                    <a:pt x="1530" y="388"/>
                    <a:pt x="1530" y="388"/>
                    <a:pt x="1530" y="388"/>
                  </a:cubicBezTo>
                  <a:cubicBezTo>
                    <a:pt x="1446" y="363"/>
                    <a:pt x="1446" y="363"/>
                    <a:pt x="1446" y="363"/>
                  </a:cubicBezTo>
                  <a:lnTo>
                    <a:pt x="1442" y="376"/>
                  </a:lnTo>
                  <a:close/>
                  <a:moveTo>
                    <a:pt x="1536" y="306"/>
                  </a:moveTo>
                  <a:cubicBezTo>
                    <a:pt x="1542" y="314"/>
                    <a:pt x="1545" y="323"/>
                    <a:pt x="1543" y="334"/>
                  </a:cubicBezTo>
                  <a:cubicBezTo>
                    <a:pt x="1541" y="345"/>
                    <a:pt x="1535" y="353"/>
                    <a:pt x="1526" y="358"/>
                  </a:cubicBezTo>
                  <a:cubicBezTo>
                    <a:pt x="1517" y="363"/>
                    <a:pt x="1506" y="364"/>
                    <a:pt x="1492" y="362"/>
                  </a:cubicBezTo>
                  <a:cubicBezTo>
                    <a:pt x="1483" y="360"/>
                    <a:pt x="1476" y="358"/>
                    <a:pt x="1470" y="354"/>
                  </a:cubicBezTo>
                  <a:cubicBezTo>
                    <a:pt x="1466" y="352"/>
                    <a:pt x="1463" y="349"/>
                    <a:pt x="1460" y="346"/>
                  </a:cubicBezTo>
                  <a:cubicBezTo>
                    <a:pt x="1457" y="342"/>
                    <a:pt x="1455" y="338"/>
                    <a:pt x="1454" y="335"/>
                  </a:cubicBezTo>
                  <a:cubicBezTo>
                    <a:pt x="1452" y="330"/>
                    <a:pt x="1452" y="324"/>
                    <a:pt x="1453" y="318"/>
                  </a:cubicBezTo>
                  <a:cubicBezTo>
                    <a:pt x="1455" y="307"/>
                    <a:pt x="1461" y="299"/>
                    <a:pt x="1470" y="294"/>
                  </a:cubicBezTo>
                  <a:cubicBezTo>
                    <a:pt x="1479" y="289"/>
                    <a:pt x="1490" y="288"/>
                    <a:pt x="1505" y="290"/>
                  </a:cubicBezTo>
                  <a:cubicBezTo>
                    <a:pt x="1518" y="293"/>
                    <a:pt x="1529" y="298"/>
                    <a:pt x="1536" y="306"/>
                  </a:cubicBezTo>
                  <a:close/>
                  <a:moveTo>
                    <a:pt x="1528" y="331"/>
                  </a:moveTo>
                  <a:cubicBezTo>
                    <a:pt x="1529" y="326"/>
                    <a:pt x="1527" y="320"/>
                    <a:pt x="1523" y="315"/>
                  </a:cubicBezTo>
                  <a:cubicBezTo>
                    <a:pt x="1518" y="311"/>
                    <a:pt x="1511" y="307"/>
                    <a:pt x="1501" y="306"/>
                  </a:cubicBezTo>
                  <a:cubicBezTo>
                    <a:pt x="1491" y="304"/>
                    <a:pt x="1484" y="304"/>
                    <a:pt x="1478" y="307"/>
                  </a:cubicBezTo>
                  <a:cubicBezTo>
                    <a:pt x="1472" y="310"/>
                    <a:pt x="1469" y="315"/>
                    <a:pt x="1468" y="321"/>
                  </a:cubicBezTo>
                  <a:cubicBezTo>
                    <a:pt x="1467" y="327"/>
                    <a:pt x="1469" y="332"/>
                    <a:pt x="1473" y="337"/>
                  </a:cubicBezTo>
                  <a:cubicBezTo>
                    <a:pt x="1477" y="341"/>
                    <a:pt x="1484" y="345"/>
                    <a:pt x="1494" y="346"/>
                  </a:cubicBezTo>
                  <a:cubicBezTo>
                    <a:pt x="1504" y="348"/>
                    <a:pt x="1512" y="348"/>
                    <a:pt x="1518" y="345"/>
                  </a:cubicBezTo>
                  <a:cubicBezTo>
                    <a:pt x="1523" y="342"/>
                    <a:pt x="1527" y="337"/>
                    <a:pt x="1528" y="331"/>
                  </a:cubicBezTo>
                  <a:close/>
                  <a:moveTo>
                    <a:pt x="1536" y="265"/>
                  </a:moveTo>
                  <a:cubicBezTo>
                    <a:pt x="1463" y="259"/>
                    <a:pt x="1463" y="259"/>
                    <a:pt x="1463" y="259"/>
                  </a:cubicBezTo>
                  <a:cubicBezTo>
                    <a:pt x="1462" y="274"/>
                    <a:pt x="1462" y="274"/>
                    <a:pt x="1462" y="274"/>
                  </a:cubicBezTo>
                  <a:cubicBezTo>
                    <a:pt x="1549" y="281"/>
                    <a:pt x="1549" y="281"/>
                    <a:pt x="1549" y="281"/>
                  </a:cubicBezTo>
                  <a:cubicBezTo>
                    <a:pt x="1553" y="228"/>
                    <a:pt x="1553" y="228"/>
                    <a:pt x="1553" y="228"/>
                  </a:cubicBezTo>
                  <a:cubicBezTo>
                    <a:pt x="1539" y="227"/>
                    <a:pt x="1539" y="227"/>
                    <a:pt x="1539" y="227"/>
                  </a:cubicBezTo>
                  <a:lnTo>
                    <a:pt x="1536" y="265"/>
                  </a:lnTo>
                  <a:close/>
                  <a:moveTo>
                    <a:pt x="1542" y="153"/>
                  </a:moveTo>
                  <a:cubicBezTo>
                    <a:pt x="1551" y="159"/>
                    <a:pt x="1555" y="168"/>
                    <a:pt x="1555" y="179"/>
                  </a:cubicBezTo>
                  <a:cubicBezTo>
                    <a:pt x="1555" y="190"/>
                    <a:pt x="1551" y="199"/>
                    <a:pt x="1544" y="206"/>
                  </a:cubicBezTo>
                  <a:cubicBezTo>
                    <a:pt x="1536" y="212"/>
                    <a:pt x="1525" y="216"/>
                    <a:pt x="1511" y="216"/>
                  </a:cubicBezTo>
                  <a:cubicBezTo>
                    <a:pt x="1502" y="216"/>
                    <a:pt x="1494" y="215"/>
                    <a:pt x="1488" y="213"/>
                  </a:cubicBezTo>
                  <a:cubicBezTo>
                    <a:pt x="1484" y="212"/>
                    <a:pt x="1480" y="209"/>
                    <a:pt x="1476" y="206"/>
                  </a:cubicBezTo>
                  <a:cubicBezTo>
                    <a:pt x="1472" y="204"/>
                    <a:pt x="1470" y="200"/>
                    <a:pt x="1468" y="197"/>
                  </a:cubicBezTo>
                  <a:cubicBezTo>
                    <a:pt x="1465" y="192"/>
                    <a:pt x="1464" y="187"/>
                    <a:pt x="1464" y="181"/>
                  </a:cubicBezTo>
                  <a:cubicBezTo>
                    <a:pt x="1464" y="170"/>
                    <a:pt x="1468" y="161"/>
                    <a:pt x="1476" y="154"/>
                  </a:cubicBezTo>
                  <a:cubicBezTo>
                    <a:pt x="1483" y="147"/>
                    <a:pt x="1495" y="144"/>
                    <a:pt x="1509" y="144"/>
                  </a:cubicBezTo>
                  <a:cubicBezTo>
                    <a:pt x="1523" y="143"/>
                    <a:pt x="1534" y="146"/>
                    <a:pt x="1542" y="153"/>
                  </a:cubicBezTo>
                  <a:close/>
                  <a:moveTo>
                    <a:pt x="1540" y="179"/>
                  </a:moveTo>
                  <a:cubicBezTo>
                    <a:pt x="1540" y="173"/>
                    <a:pt x="1537" y="168"/>
                    <a:pt x="1532" y="165"/>
                  </a:cubicBezTo>
                  <a:cubicBezTo>
                    <a:pt x="1527" y="161"/>
                    <a:pt x="1519" y="159"/>
                    <a:pt x="1509" y="159"/>
                  </a:cubicBezTo>
                  <a:cubicBezTo>
                    <a:pt x="1499" y="160"/>
                    <a:pt x="1491" y="161"/>
                    <a:pt x="1486" y="165"/>
                  </a:cubicBezTo>
                  <a:cubicBezTo>
                    <a:pt x="1481" y="169"/>
                    <a:pt x="1479" y="174"/>
                    <a:pt x="1479" y="181"/>
                  </a:cubicBezTo>
                  <a:cubicBezTo>
                    <a:pt x="1479" y="187"/>
                    <a:pt x="1482" y="192"/>
                    <a:pt x="1487" y="195"/>
                  </a:cubicBezTo>
                  <a:cubicBezTo>
                    <a:pt x="1492" y="199"/>
                    <a:pt x="1500" y="201"/>
                    <a:pt x="1510" y="201"/>
                  </a:cubicBezTo>
                  <a:cubicBezTo>
                    <a:pt x="1520" y="200"/>
                    <a:pt x="1527" y="198"/>
                    <a:pt x="1532" y="194"/>
                  </a:cubicBezTo>
                  <a:cubicBezTo>
                    <a:pt x="1537" y="190"/>
                    <a:pt x="1540" y="185"/>
                    <a:pt x="1540" y="179"/>
                  </a:cubicBezTo>
                  <a:close/>
                  <a:moveTo>
                    <a:pt x="1496" y="65"/>
                  </a:moveTo>
                  <a:cubicBezTo>
                    <a:pt x="1500" y="97"/>
                    <a:pt x="1500" y="97"/>
                    <a:pt x="1500" y="97"/>
                  </a:cubicBezTo>
                  <a:cubicBezTo>
                    <a:pt x="1514" y="95"/>
                    <a:pt x="1514" y="95"/>
                    <a:pt x="1514" y="95"/>
                  </a:cubicBezTo>
                  <a:cubicBezTo>
                    <a:pt x="1512" y="78"/>
                    <a:pt x="1512" y="78"/>
                    <a:pt x="1512" y="78"/>
                  </a:cubicBezTo>
                  <a:cubicBezTo>
                    <a:pt x="1523" y="76"/>
                    <a:pt x="1523" y="76"/>
                    <a:pt x="1523" y="76"/>
                  </a:cubicBezTo>
                  <a:cubicBezTo>
                    <a:pt x="1526" y="78"/>
                    <a:pt x="1528" y="81"/>
                    <a:pt x="1530" y="84"/>
                  </a:cubicBezTo>
                  <a:cubicBezTo>
                    <a:pt x="1531" y="87"/>
                    <a:pt x="1533" y="90"/>
                    <a:pt x="1533" y="93"/>
                  </a:cubicBezTo>
                  <a:cubicBezTo>
                    <a:pt x="1534" y="99"/>
                    <a:pt x="1532" y="105"/>
                    <a:pt x="1527" y="109"/>
                  </a:cubicBezTo>
                  <a:cubicBezTo>
                    <a:pt x="1523" y="114"/>
                    <a:pt x="1515" y="117"/>
                    <a:pt x="1505" y="118"/>
                  </a:cubicBezTo>
                  <a:cubicBezTo>
                    <a:pt x="1495" y="119"/>
                    <a:pt x="1488" y="119"/>
                    <a:pt x="1482" y="115"/>
                  </a:cubicBezTo>
                  <a:cubicBezTo>
                    <a:pt x="1477" y="112"/>
                    <a:pt x="1474" y="107"/>
                    <a:pt x="1473" y="101"/>
                  </a:cubicBezTo>
                  <a:cubicBezTo>
                    <a:pt x="1472" y="96"/>
                    <a:pt x="1473" y="93"/>
                    <a:pt x="1475" y="89"/>
                  </a:cubicBezTo>
                  <a:cubicBezTo>
                    <a:pt x="1477" y="86"/>
                    <a:pt x="1480" y="84"/>
                    <a:pt x="1485" y="82"/>
                  </a:cubicBezTo>
                  <a:cubicBezTo>
                    <a:pt x="1479" y="68"/>
                    <a:pt x="1479" y="68"/>
                    <a:pt x="1479" y="68"/>
                  </a:cubicBezTo>
                  <a:cubicBezTo>
                    <a:pt x="1471" y="70"/>
                    <a:pt x="1466" y="75"/>
                    <a:pt x="1462" y="80"/>
                  </a:cubicBezTo>
                  <a:cubicBezTo>
                    <a:pt x="1458" y="86"/>
                    <a:pt x="1457" y="94"/>
                    <a:pt x="1458" y="103"/>
                  </a:cubicBezTo>
                  <a:cubicBezTo>
                    <a:pt x="1459" y="110"/>
                    <a:pt x="1461" y="116"/>
                    <a:pt x="1465" y="120"/>
                  </a:cubicBezTo>
                  <a:cubicBezTo>
                    <a:pt x="1469" y="126"/>
                    <a:pt x="1475" y="130"/>
                    <a:pt x="1483" y="132"/>
                  </a:cubicBezTo>
                  <a:cubicBezTo>
                    <a:pt x="1490" y="134"/>
                    <a:pt x="1499" y="135"/>
                    <a:pt x="1508" y="134"/>
                  </a:cubicBezTo>
                  <a:cubicBezTo>
                    <a:pt x="1516" y="132"/>
                    <a:pt x="1524" y="130"/>
                    <a:pt x="1530" y="126"/>
                  </a:cubicBezTo>
                  <a:cubicBezTo>
                    <a:pt x="1537" y="122"/>
                    <a:pt x="1542" y="117"/>
                    <a:pt x="1545" y="111"/>
                  </a:cubicBezTo>
                  <a:cubicBezTo>
                    <a:pt x="1548" y="105"/>
                    <a:pt x="1549" y="98"/>
                    <a:pt x="1548" y="90"/>
                  </a:cubicBezTo>
                  <a:cubicBezTo>
                    <a:pt x="1547" y="84"/>
                    <a:pt x="1545" y="78"/>
                    <a:pt x="1541" y="72"/>
                  </a:cubicBezTo>
                  <a:cubicBezTo>
                    <a:pt x="1538" y="67"/>
                    <a:pt x="1534" y="63"/>
                    <a:pt x="1530" y="60"/>
                  </a:cubicBezTo>
                  <a:lnTo>
                    <a:pt x="1496" y="65"/>
                  </a:lnTo>
                  <a:close/>
                  <a:moveTo>
                    <a:pt x="1438" y="0"/>
                  </a:moveTo>
                  <a:cubicBezTo>
                    <a:pt x="1442" y="17"/>
                    <a:pt x="1442" y="17"/>
                    <a:pt x="1442" y="17"/>
                  </a:cubicBezTo>
                  <a:cubicBezTo>
                    <a:pt x="1480" y="25"/>
                    <a:pt x="1480" y="25"/>
                    <a:pt x="1480" y="25"/>
                  </a:cubicBezTo>
                  <a:cubicBezTo>
                    <a:pt x="1450" y="50"/>
                    <a:pt x="1450" y="50"/>
                    <a:pt x="1450" y="50"/>
                  </a:cubicBezTo>
                  <a:cubicBezTo>
                    <a:pt x="1455" y="68"/>
                    <a:pt x="1455" y="68"/>
                    <a:pt x="1455" y="68"/>
                  </a:cubicBezTo>
                  <a:cubicBezTo>
                    <a:pt x="1498" y="29"/>
                    <a:pt x="1498" y="29"/>
                    <a:pt x="1498" y="29"/>
                  </a:cubicBezTo>
                  <a:cubicBezTo>
                    <a:pt x="1534" y="20"/>
                    <a:pt x="1534" y="20"/>
                    <a:pt x="1534" y="20"/>
                  </a:cubicBezTo>
                  <a:cubicBezTo>
                    <a:pt x="1530" y="6"/>
                    <a:pt x="1530" y="6"/>
                    <a:pt x="1530" y="6"/>
                  </a:cubicBezTo>
                  <a:cubicBezTo>
                    <a:pt x="1494" y="14"/>
                    <a:pt x="1494" y="14"/>
                    <a:pt x="1494" y="14"/>
                  </a:cubicBezTo>
                  <a:lnTo>
                    <a:pt x="1438" y="0"/>
                  </a:lnTo>
                  <a:close/>
                </a:path>
              </a:pathLst>
            </a:custGeom>
            <a:grpFill/>
            <a:ln>
              <a:noFill/>
            </a:ln>
          </p:spPr>
          <p:txBody>
            <a:bodyPr vert="horz" wrap="square" lIns="91440" tIns="45720" rIns="91440" bIns="45720" numCol="1" anchor="t" anchorCtr="0" compatLnSpc="1"/>
            <a:lstStyle/>
            <a:p>
              <a:endParaRPr lang="zh-CN" altLang="en-US"/>
            </a:p>
          </p:txBody>
        </p:sp>
        <p:sp>
          <p:nvSpPr>
            <p:cNvPr id="56" name="Freeform 55"/>
            <p:cNvSpPr>
              <a:spLocks noEditPoints="1"/>
            </p:cNvSpPr>
            <p:nvPr/>
          </p:nvSpPr>
          <p:spPr bwMode="auto">
            <a:xfrm>
              <a:off x="-1973263" y="-877888"/>
              <a:ext cx="928688" cy="930275"/>
            </a:xfrm>
            <a:custGeom>
              <a:avLst/>
              <a:gdLst>
                <a:gd name="T0" fmla="*/ 1215 w 1215"/>
                <a:gd name="T1" fmla="*/ 608 h 1215"/>
                <a:gd name="T2" fmla="*/ 608 w 1215"/>
                <a:gd name="T3" fmla="*/ 0 h 1215"/>
                <a:gd name="T4" fmla="*/ 0 w 1215"/>
                <a:gd name="T5" fmla="*/ 608 h 1215"/>
                <a:gd name="T6" fmla="*/ 608 w 1215"/>
                <a:gd name="T7" fmla="*/ 1215 h 1215"/>
                <a:gd name="T8" fmla="*/ 1215 w 1215"/>
                <a:gd name="T9" fmla="*/ 608 h 1215"/>
                <a:gd name="T10" fmla="*/ 608 w 1215"/>
                <a:gd name="T11" fmla="*/ 1196 h 1215"/>
                <a:gd name="T12" fmla="*/ 20 w 1215"/>
                <a:gd name="T13" fmla="*/ 608 h 1215"/>
                <a:gd name="T14" fmla="*/ 608 w 1215"/>
                <a:gd name="T15" fmla="*/ 20 h 1215"/>
                <a:gd name="T16" fmla="*/ 1196 w 1215"/>
                <a:gd name="T17" fmla="*/ 608 h 1215"/>
                <a:gd name="T18" fmla="*/ 608 w 1215"/>
                <a:gd name="T19" fmla="*/ 1196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5" h="1215">
                  <a:moveTo>
                    <a:pt x="1215" y="608"/>
                  </a:moveTo>
                  <a:cubicBezTo>
                    <a:pt x="1215" y="272"/>
                    <a:pt x="943" y="0"/>
                    <a:pt x="608" y="0"/>
                  </a:cubicBezTo>
                  <a:cubicBezTo>
                    <a:pt x="272" y="0"/>
                    <a:pt x="0" y="272"/>
                    <a:pt x="0" y="608"/>
                  </a:cubicBezTo>
                  <a:cubicBezTo>
                    <a:pt x="0" y="943"/>
                    <a:pt x="272" y="1215"/>
                    <a:pt x="608" y="1215"/>
                  </a:cubicBezTo>
                  <a:cubicBezTo>
                    <a:pt x="943" y="1215"/>
                    <a:pt x="1215" y="943"/>
                    <a:pt x="1215" y="608"/>
                  </a:cubicBezTo>
                  <a:close/>
                  <a:moveTo>
                    <a:pt x="608" y="1196"/>
                  </a:moveTo>
                  <a:cubicBezTo>
                    <a:pt x="283" y="1196"/>
                    <a:pt x="20" y="932"/>
                    <a:pt x="20" y="608"/>
                  </a:cubicBezTo>
                  <a:cubicBezTo>
                    <a:pt x="20" y="283"/>
                    <a:pt x="283" y="20"/>
                    <a:pt x="608" y="20"/>
                  </a:cubicBezTo>
                  <a:cubicBezTo>
                    <a:pt x="932" y="20"/>
                    <a:pt x="1196" y="283"/>
                    <a:pt x="1196" y="608"/>
                  </a:cubicBezTo>
                  <a:cubicBezTo>
                    <a:pt x="1196" y="932"/>
                    <a:pt x="932" y="1196"/>
                    <a:pt x="608" y="1196"/>
                  </a:cubicBezTo>
                  <a:close/>
                </a:path>
              </a:pathLst>
            </a:custGeom>
            <a:grpFill/>
            <a:ln>
              <a:noFill/>
            </a:ln>
          </p:spPr>
          <p:txBody>
            <a:bodyPr vert="horz" wrap="square" lIns="91440" tIns="45720" rIns="91440" bIns="45720" numCol="1" anchor="t" anchorCtr="0" compatLnSpc="1"/>
            <a:lstStyle/>
            <a:p>
              <a:endParaRPr lang="zh-CN" altLang="en-US"/>
            </a:p>
          </p:txBody>
        </p:sp>
        <p:sp>
          <p:nvSpPr>
            <p:cNvPr id="57" name="Freeform 56"/>
            <p:cNvSpPr/>
            <p:nvPr/>
          </p:nvSpPr>
          <p:spPr bwMode="auto">
            <a:xfrm>
              <a:off x="-1925638" y="-785813"/>
              <a:ext cx="831850" cy="763588"/>
            </a:xfrm>
            <a:custGeom>
              <a:avLst/>
              <a:gdLst>
                <a:gd name="T0" fmla="*/ 1033 w 1089"/>
                <a:gd name="T1" fmla="*/ 596 h 998"/>
                <a:gd name="T2" fmla="*/ 1011 w 1089"/>
                <a:gd name="T3" fmla="*/ 563 h 998"/>
                <a:gd name="T4" fmla="*/ 1030 w 1089"/>
                <a:gd name="T5" fmla="*/ 270 h 998"/>
                <a:gd name="T6" fmla="*/ 983 w 1089"/>
                <a:gd name="T7" fmla="*/ 289 h 998"/>
                <a:gd name="T8" fmla="*/ 856 w 1089"/>
                <a:gd name="T9" fmla="*/ 60 h 998"/>
                <a:gd name="T10" fmla="*/ 803 w 1089"/>
                <a:gd name="T11" fmla="*/ 54 h 998"/>
                <a:gd name="T12" fmla="*/ 801 w 1089"/>
                <a:gd name="T13" fmla="*/ 113 h 998"/>
                <a:gd name="T14" fmla="*/ 832 w 1089"/>
                <a:gd name="T15" fmla="*/ 155 h 998"/>
                <a:gd name="T16" fmla="*/ 958 w 1089"/>
                <a:gd name="T17" fmla="*/ 304 h 998"/>
                <a:gd name="T18" fmla="*/ 949 w 1089"/>
                <a:gd name="T19" fmla="*/ 321 h 998"/>
                <a:gd name="T20" fmla="*/ 986 w 1089"/>
                <a:gd name="T21" fmla="*/ 539 h 998"/>
                <a:gd name="T22" fmla="*/ 959 w 1089"/>
                <a:gd name="T23" fmla="*/ 585 h 998"/>
                <a:gd name="T24" fmla="*/ 925 w 1089"/>
                <a:gd name="T25" fmla="*/ 616 h 998"/>
                <a:gd name="T26" fmla="*/ 875 w 1089"/>
                <a:gd name="T27" fmla="*/ 794 h 998"/>
                <a:gd name="T28" fmla="*/ 848 w 1089"/>
                <a:gd name="T29" fmla="*/ 753 h 998"/>
                <a:gd name="T30" fmla="*/ 582 w 1089"/>
                <a:gd name="T31" fmla="*/ 903 h 998"/>
                <a:gd name="T32" fmla="*/ 508 w 1089"/>
                <a:gd name="T33" fmla="*/ 903 h 998"/>
                <a:gd name="T34" fmla="*/ 241 w 1089"/>
                <a:gd name="T35" fmla="*/ 753 h 998"/>
                <a:gd name="T36" fmla="*/ 214 w 1089"/>
                <a:gd name="T37" fmla="*/ 794 h 998"/>
                <a:gd name="T38" fmla="*/ 164 w 1089"/>
                <a:gd name="T39" fmla="*/ 616 h 998"/>
                <a:gd name="T40" fmla="*/ 130 w 1089"/>
                <a:gd name="T41" fmla="*/ 585 h 998"/>
                <a:gd name="T42" fmla="*/ 104 w 1089"/>
                <a:gd name="T43" fmla="*/ 539 h 998"/>
                <a:gd name="T44" fmla="*/ 140 w 1089"/>
                <a:gd name="T45" fmla="*/ 321 h 998"/>
                <a:gd name="T46" fmla="*/ 131 w 1089"/>
                <a:gd name="T47" fmla="*/ 304 h 998"/>
                <a:gd name="T48" fmla="*/ 257 w 1089"/>
                <a:gd name="T49" fmla="*/ 155 h 998"/>
                <a:gd name="T50" fmla="*/ 288 w 1089"/>
                <a:gd name="T51" fmla="*/ 113 h 998"/>
                <a:gd name="T52" fmla="*/ 286 w 1089"/>
                <a:gd name="T53" fmla="*/ 54 h 998"/>
                <a:gd name="T54" fmla="*/ 234 w 1089"/>
                <a:gd name="T55" fmla="*/ 60 h 998"/>
                <a:gd name="T56" fmla="*/ 106 w 1089"/>
                <a:gd name="T57" fmla="*/ 289 h 998"/>
                <a:gd name="T58" fmla="*/ 59 w 1089"/>
                <a:gd name="T59" fmla="*/ 270 h 998"/>
                <a:gd name="T60" fmla="*/ 78 w 1089"/>
                <a:gd name="T61" fmla="*/ 563 h 998"/>
                <a:gd name="T62" fmla="*/ 56 w 1089"/>
                <a:gd name="T63" fmla="*/ 596 h 998"/>
                <a:gd name="T64" fmla="*/ 48 w 1089"/>
                <a:gd name="T65" fmla="*/ 627 h 998"/>
                <a:gd name="T66" fmla="*/ 321 w 1089"/>
                <a:gd name="T67" fmla="*/ 873 h 998"/>
                <a:gd name="T68" fmla="*/ 249 w 1089"/>
                <a:gd name="T69" fmla="*/ 888 h 998"/>
                <a:gd name="T70" fmla="*/ 462 w 1089"/>
                <a:gd name="T71" fmla="*/ 915 h 998"/>
                <a:gd name="T72" fmla="*/ 477 w 1089"/>
                <a:gd name="T73" fmla="*/ 938 h 998"/>
                <a:gd name="T74" fmla="*/ 450 w 1089"/>
                <a:gd name="T75" fmla="*/ 998 h 998"/>
                <a:gd name="T76" fmla="*/ 545 w 1089"/>
                <a:gd name="T77" fmla="*/ 938 h 998"/>
                <a:gd name="T78" fmla="*/ 639 w 1089"/>
                <a:gd name="T79" fmla="*/ 998 h 998"/>
                <a:gd name="T80" fmla="*/ 613 w 1089"/>
                <a:gd name="T81" fmla="*/ 938 h 998"/>
                <a:gd name="T82" fmla="*/ 627 w 1089"/>
                <a:gd name="T83" fmla="*/ 915 h 998"/>
                <a:gd name="T84" fmla="*/ 840 w 1089"/>
                <a:gd name="T85" fmla="*/ 888 h 998"/>
                <a:gd name="T86" fmla="*/ 768 w 1089"/>
                <a:gd name="T87" fmla="*/ 873 h 998"/>
                <a:gd name="T88" fmla="*/ 1041 w 1089"/>
                <a:gd name="T89" fmla="*/ 627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89" h="998">
                  <a:moveTo>
                    <a:pt x="949" y="743"/>
                  </a:moveTo>
                  <a:cubicBezTo>
                    <a:pt x="972" y="659"/>
                    <a:pt x="995" y="653"/>
                    <a:pt x="1033" y="596"/>
                  </a:cubicBezTo>
                  <a:cubicBezTo>
                    <a:pt x="1069" y="542"/>
                    <a:pt x="1089" y="435"/>
                    <a:pt x="1052" y="398"/>
                  </a:cubicBezTo>
                  <a:cubicBezTo>
                    <a:pt x="1047" y="476"/>
                    <a:pt x="1021" y="492"/>
                    <a:pt x="1011" y="563"/>
                  </a:cubicBezTo>
                  <a:cubicBezTo>
                    <a:pt x="1005" y="506"/>
                    <a:pt x="1005" y="473"/>
                    <a:pt x="1016" y="435"/>
                  </a:cubicBezTo>
                  <a:cubicBezTo>
                    <a:pt x="1026" y="402"/>
                    <a:pt x="1040" y="326"/>
                    <a:pt x="1030" y="270"/>
                  </a:cubicBezTo>
                  <a:cubicBezTo>
                    <a:pt x="1022" y="226"/>
                    <a:pt x="1003" y="210"/>
                    <a:pt x="979" y="200"/>
                  </a:cubicBezTo>
                  <a:cubicBezTo>
                    <a:pt x="991" y="247"/>
                    <a:pt x="983" y="289"/>
                    <a:pt x="983" y="289"/>
                  </a:cubicBezTo>
                  <a:cubicBezTo>
                    <a:pt x="983" y="289"/>
                    <a:pt x="954" y="258"/>
                    <a:pt x="944" y="179"/>
                  </a:cubicBezTo>
                  <a:cubicBezTo>
                    <a:pt x="935" y="100"/>
                    <a:pt x="880" y="61"/>
                    <a:pt x="856" y="60"/>
                  </a:cubicBezTo>
                  <a:cubicBezTo>
                    <a:pt x="879" y="100"/>
                    <a:pt x="877" y="113"/>
                    <a:pt x="887" y="152"/>
                  </a:cubicBezTo>
                  <a:cubicBezTo>
                    <a:pt x="861" y="137"/>
                    <a:pt x="843" y="90"/>
                    <a:pt x="803" y="54"/>
                  </a:cubicBezTo>
                  <a:cubicBezTo>
                    <a:pt x="745" y="0"/>
                    <a:pt x="699" y="0"/>
                    <a:pt x="671" y="24"/>
                  </a:cubicBezTo>
                  <a:cubicBezTo>
                    <a:pt x="751" y="56"/>
                    <a:pt x="737" y="64"/>
                    <a:pt x="801" y="113"/>
                  </a:cubicBezTo>
                  <a:cubicBezTo>
                    <a:pt x="863" y="154"/>
                    <a:pt x="892" y="158"/>
                    <a:pt x="909" y="212"/>
                  </a:cubicBezTo>
                  <a:cubicBezTo>
                    <a:pt x="882" y="185"/>
                    <a:pt x="865" y="168"/>
                    <a:pt x="832" y="155"/>
                  </a:cubicBezTo>
                  <a:cubicBezTo>
                    <a:pt x="824" y="172"/>
                    <a:pt x="838" y="206"/>
                    <a:pt x="883" y="245"/>
                  </a:cubicBezTo>
                  <a:cubicBezTo>
                    <a:pt x="921" y="282"/>
                    <a:pt x="928" y="266"/>
                    <a:pt x="958" y="304"/>
                  </a:cubicBezTo>
                  <a:cubicBezTo>
                    <a:pt x="980" y="333"/>
                    <a:pt x="1003" y="361"/>
                    <a:pt x="994" y="428"/>
                  </a:cubicBezTo>
                  <a:cubicBezTo>
                    <a:pt x="974" y="380"/>
                    <a:pt x="961" y="374"/>
                    <a:pt x="949" y="321"/>
                  </a:cubicBezTo>
                  <a:cubicBezTo>
                    <a:pt x="937" y="339"/>
                    <a:pt x="928" y="365"/>
                    <a:pt x="934" y="398"/>
                  </a:cubicBezTo>
                  <a:cubicBezTo>
                    <a:pt x="947" y="470"/>
                    <a:pt x="976" y="467"/>
                    <a:pt x="986" y="539"/>
                  </a:cubicBezTo>
                  <a:cubicBezTo>
                    <a:pt x="991" y="578"/>
                    <a:pt x="992" y="629"/>
                    <a:pt x="957" y="667"/>
                  </a:cubicBezTo>
                  <a:cubicBezTo>
                    <a:pt x="950" y="633"/>
                    <a:pt x="953" y="617"/>
                    <a:pt x="959" y="585"/>
                  </a:cubicBezTo>
                  <a:cubicBezTo>
                    <a:pt x="964" y="556"/>
                    <a:pt x="960" y="532"/>
                    <a:pt x="950" y="501"/>
                  </a:cubicBezTo>
                  <a:cubicBezTo>
                    <a:pt x="928" y="521"/>
                    <a:pt x="920" y="570"/>
                    <a:pt x="925" y="616"/>
                  </a:cubicBezTo>
                  <a:cubicBezTo>
                    <a:pt x="930" y="664"/>
                    <a:pt x="964" y="700"/>
                    <a:pt x="912" y="770"/>
                  </a:cubicBezTo>
                  <a:cubicBezTo>
                    <a:pt x="889" y="790"/>
                    <a:pt x="875" y="794"/>
                    <a:pt x="875" y="794"/>
                  </a:cubicBezTo>
                  <a:cubicBezTo>
                    <a:pt x="903" y="761"/>
                    <a:pt x="940" y="684"/>
                    <a:pt x="913" y="643"/>
                  </a:cubicBezTo>
                  <a:cubicBezTo>
                    <a:pt x="903" y="688"/>
                    <a:pt x="876" y="714"/>
                    <a:pt x="848" y="753"/>
                  </a:cubicBezTo>
                  <a:cubicBezTo>
                    <a:pt x="809" y="810"/>
                    <a:pt x="842" y="826"/>
                    <a:pt x="722" y="871"/>
                  </a:cubicBezTo>
                  <a:cubicBezTo>
                    <a:pt x="686" y="885"/>
                    <a:pt x="636" y="889"/>
                    <a:pt x="582" y="903"/>
                  </a:cubicBezTo>
                  <a:cubicBezTo>
                    <a:pt x="568" y="906"/>
                    <a:pt x="556" y="909"/>
                    <a:pt x="545" y="912"/>
                  </a:cubicBezTo>
                  <a:cubicBezTo>
                    <a:pt x="533" y="909"/>
                    <a:pt x="521" y="906"/>
                    <a:pt x="508" y="903"/>
                  </a:cubicBezTo>
                  <a:cubicBezTo>
                    <a:pt x="453" y="889"/>
                    <a:pt x="403" y="885"/>
                    <a:pt x="367" y="871"/>
                  </a:cubicBezTo>
                  <a:cubicBezTo>
                    <a:pt x="247" y="826"/>
                    <a:pt x="280" y="810"/>
                    <a:pt x="241" y="753"/>
                  </a:cubicBezTo>
                  <a:cubicBezTo>
                    <a:pt x="213" y="714"/>
                    <a:pt x="186" y="688"/>
                    <a:pt x="176" y="643"/>
                  </a:cubicBezTo>
                  <a:cubicBezTo>
                    <a:pt x="149" y="684"/>
                    <a:pt x="186" y="761"/>
                    <a:pt x="214" y="794"/>
                  </a:cubicBezTo>
                  <a:cubicBezTo>
                    <a:pt x="214" y="794"/>
                    <a:pt x="201" y="790"/>
                    <a:pt x="177" y="770"/>
                  </a:cubicBezTo>
                  <a:cubicBezTo>
                    <a:pt x="125" y="700"/>
                    <a:pt x="159" y="664"/>
                    <a:pt x="164" y="616"/>
                  </a:cubicBezTo>
                  <a:cubicBezTo>
                    <a:pt x="169" y="570"/>
                    <a:pt x="161" y="521"/>
                    <a:pt x="139" y="501"/>
                  </a:cubicBezTo>
                  <a:cubicBezTo>
                    <a:pt x="129" y="532"/>
                    <a:pt x="125" y="556"/>
                    <a:pt x="130" y="585"/>
                  </a:cubicBezTo>
                  <a:cubicBezTo>
                    <a:pt x="136" y="617"/>
                    <a:pt x="139" y="633"/>
                    <a:pt x="132" y="667"/>
                  </a:cubicBezTo>
                  <a:cubicBezTo>
                    <a:pt x="97" y="629"/>
                    <a:pt x="98" y="578"/>
                    <a:pt x="104" y="539"/>
                  </a:cubicBezTo>
                  <a:cubicBezTo>
                    <a:pt x="113" y="467"/>
                    <a:pt x="142" y="470"/>
                    <a:pt x="155" y="398"/>
                  </a:cubicBezTo>
                  <a:cubicBezTo>
                    <a:pt x="161" y="365"/>
                    <a:pt x="152" y="339"/>
                    <a:pt x="140" y="321"/>
                  </a:cubicBezTo>
                  <a:cubicBezTo>
                    <a:pt x="128" y="374"/>
                    <a:pt x="115" y="380"/>
                    <a:pt x="96" y="428"/>
                  </a:cubicBezTo>
                  <a:cubicBezTo>
                    <a:pt x="87" y="361"/>
                    <a:pt x="109" y="333"/>
                    <a:pt x="131" y="304"/>
                  </a:cubicBezTo>
                  <a:cubicBezTo>
                    <a:pt x="161" y="266"/>
                    <a:pt x="168" y="282"/>
                    <a:pt x="206" y="245"/>
                  </a:cubicBezTo>
                  <a:cubicBezTo>
                    <a:pt x="251" y="206"/>
                    <a:pt x="265" y="172"/>
                    <a:pt x="257" y="155"/>
                  </a:cubicBezTo>
                  <a:cubicBezTo>
                    <a:pt x="224" y="168"/>
                    <a:pt x="207" y="185"/>
                    <a:pt x="181" y="212"/>
                  </a:cubicBezTo>
                  <a:cubicBezTo>
                    <a:pt x="198" y="158"/>
                    <a:pt x="226" y="154"/>
                    <a:pt x="288" y="113"/>
                  </a:cubicBezTo>
                  <a:cubicBezTo>
                    <a:pt x="352" y="64"/>
                    <a:pt x="338" y="56"/>
                    <a:pt x="418" y="24"/>
                  </a:cubicBezTo>
                  <a:cubicBezTo>
                    <a:pt x="390" y="0"/>
                    <a:pt x="344" y="0"/>
                    <a:pt x="286" y="54"/>
                  </a:cubicBezTo>
                  <a:cubicBezTo>
                    <a:pt x="246" y="90"/>
                    <a:pt x="229" y="137"/>
                    <a:pt x="203" y="152"/>
                  </a:cubicBezTo>
                  <a:cubicBezTo>
                    <a:pt x="212" y="113"/>
                    <a:pt x="210" y="100"/>
                    <a:pt x="234" y="60"/>
                  </a:cubicBezTo>
                  <a:cubicBezTo>
                    <a:pt x="209" y="61"/>
                    <a:pt x="154" y="100"/>
                    <a:pt x="145" y="179"/>
                  </a:cubicBezTo>
                  <a:cubicBezTo>
                    <a:pt x="136" y="258"/>
                    <a:pt x="106" y="289"/>
                    <a:pt x="106" y="289"/>
                  </a:cubicBezTo>
                  <a:cubicBezTo>
                    <a:pt x="106" y="289"/>
                    <a:pt x="98" y="247"/>
                    <a:pt x="110" y="200"/>
                  </a:cubicBezTo>
                  <a:cubicBezTo>
                    <a:pt x="86" y="210"/>
                    <a:pt x="67" y="226"/>
                    <a:pt x="59" y="270"/>
                  </a:cubicBezTo>
                  <a:cubicBezTo>
                    <a:pt x="49" y="326"/>
                    <a:pt x="63" y="402"/>
                    <a:pt x="73" y="435"/>
                  </a:cubicBezTo>
                  <a:cubicBezTo>
                    <a:pt x="84" y="473"/>
                    <a:pt x="84" y="506"/>
                    <a:pt x="78" y="563"/>
                  </a:cubicBezTo>
                  <a:cubicBezTo>
                    <a:pt x="68" y="492"/>
                    <a:pt x="42" y="476"/>
                    <a:pt x="37" y="398"/>
                  </a:cubicBezTo>
                  <a:cubicBezTo>
                    <a:pt x="0" y="435"/>
                    <a:pt x="20" y="542"/>
                    <a:pt x="56" y="596"/>
                  </a:cubicBezTo>
                  <a:cubicBezTo>
                    <a:pt x="94" y="653"/>
                    <a:pt x="117" y="659"/>
                    <a:pt x="140" y="743"/>
                  </a:cubicBezTo>
                  <a:cubicBezTo>
                    <a:pt x="104" y="692"/>
                    <a:pt x="76" y="687"/>
                    <a:pt x="48" y="627"/>
                  </a:cubicBezTo>
                  <a:cubicBezTo>
                    <a:pt x="27" y="654"/>
                    <a:pt x="46" y="709"/>
                    <a:pt x="103" y="756"/>
                  </a:cubicBezTo>
                  <a:cubicBezTo>
                    <a:pt x="152" y="803"/>
                    <a:pt x="231" y="799"/>
                    <a:pt x="321" y="873"/>
                  </a:cubicBezTo>
                  <a:cubicBezTo>
                    <a:pt x="248" y="830"/>
                    <a:pt x="172" y="830"/>
                    <a:pt x="132" y="805"/>
                  </a:cubicBezTo>
                  <a:cubicBezTo>
                    <a:pt x="125" y="839"/>
                    <a:pt x="171" y="868"/>
                    <a:pt x="249" y="888"/>
                  </a:cubicBezTo>
                  <a:cubicBezTo>
                    <a:pt x="280" y="896"/>
                    <a:pt x="327" y="897"/>
                    <a:pt x="353" y="898"/>
                  </a:cubicBezTo>
                  <a:cubicBezTo>
                    <a:pt x="403" y="899"/>
                    <a:pt x="430" y="909"/>
                    <a:pt x="462" y="915"/>
                  </a:cubicBezTo>
                  <a:cubicBezTo>
                    <a:pt x="475" y="917"/>
                    <a:pt x="490" y="920"/>
                    <a:pt x="506" y="925"/>
                  </a:cubicBezTo>
                  <a:cubicBezTo>
                    <a:pt x="493" y="930"/>
                    <a:pt x="483" y="934"/>
                    <a:pt x="477" y="938"/>
                  </a:cubicBezTo>
                  <a:cubicBezTo>
                    <a:pt x="453" y="951"/>
                    <a:pt x="455" y="951"/>
                    <a:pt x="408" y="982"/>
                  </a:cubicBezTo>
                  <a:cubicBezTo>
                    <a:pt x="450" y="998"/>
                    <a:pt x="450" y="998"/>
                    <a:pt x="450" y="998"/>
                  </a:cubicBezTo>
                  <a:cubicBezTo>
                    <a:pt x="450" y="998"/>
                    <a:pt x="473" y="971"/>
                    <a:pt x="515" y="951"/>
                  </a:cubicBezTo>
                  <a:cubicBezTo>
                    <a:pt x="524" y="946"/>
                    <a:pt x="534" y="942"/>
                    <a:pt x="545" y="938"/>
                  </a:cubicBezTo>
                  <a:cubicBezTo>
                    <a:pt x="555" y="942"/>
                    <a:pt x="565" y="946"/>
                    <a:pt x="574" y="951"/>
                  </a:cubicBezTo>
                  <a:cubicBezTo>
                    <a:pt x="616" y="971"/>
                    <a:pt x="639" y="998"/>
                    <a:pt x="639" y="998"/>
                  </a:cubicBezTo>
                  <a:cubicBezTo>
                    <a:pt x="681" y="982"/>
                    <a:pt x="681" y="982"/>
                    <a:pt x="681" y="982"/>
                  </a:cubicBezTo>
                  <a:cubicBezTo>
                    <a:pt x="635" y="951"/>
                    <a:pt x="636" y="951"/>
                    <a:pt x="613" y="938"/>
                  </a:cubicBezTo>
                  <a:cubicBezTo>
                    <a:pt x="606" y="934"/>
                    <a:pt x="596" y="930"/>
                    <a:pt x="583" y="925"/>
                  </a:cubicBezTo>
                  <a:cubicBezTo>
                    <a:pt x="599" y="920"/>
                    <a:pt x="614" y="917"/>
                    <a:pt x="627" y="915"/>
                  </a:cubicBezTo>
                  <a:cubicBezTo>
                    <a:pt x="659" y="909"/>
                    <a:pt x="686" y="899"/>
                    <a:pt x="736" y="898"/>
                  </a:cubicBezTo>
                  <a:cubicBezTo>
                    <a:pt x="762" y="897"/>
                    <a:pt x="809" y="896"/>
                    <a:pt x="840" y="888"/>
                  </a:cubicBezTo>
                  <a:cubicBezTo>
                    <a:pt x="919" y="868"/>
                    <a:pt x="965" y="839"/>
                    <a:pt x="957" y="805"/>
                  </a:cubicBezTo>
                  <a:cubicBezTo>
                    <a:pt x="917" y="830"/>
                    <a:pt x="841" y="830"/>
                    <a:pt x="768" y="873"/>
                  </a:cubicBezTo>
                  <a:cubicBezTo>
                    <a:pt x="858" y="799"/>
                    <a:pt x="937" y="803"/>
                    <a:pt x="986" y="756"/>
                  </a:cubicBezTo>
                  <a:cubicBezTo>
                    <a:pt x="1043" y="709"/>
                    <a:pt x="1063" y="654"/>
                    <a:pt x="1041" y="627"/>
                  </a:cubicBezTo>
                  <a:cubicBezTo>
                    <a:pt x="1013" y="687"/>
                    <a:pt x="985" y="692"/>
                    <a:pt x="949" y="743"/>
                  </a:cubicBezTo>
                  <a:close/>
                </a:path>
              </a:pathLst>
            </a:custGeom>
            <a:grpFill/>
            <a:ln>
              <a:noFill/>
            </a:ln>
          </p:spPr>
          <p:txBody>
            <a:bodyPr vert="horz" wrap="square" lIns="91440" tIns="45720" rIns="91440" bIns="45720" numCol="1" anchor="t" anchorCtr="0" compatLnSpc="1"/>
            <a:lstStyle/>
            <a:p>
              <a:endParaRPr lang="zh-CN" altLang="en-US"/>
            </a:p>
          </p:txBody>
        </p:sp>
        <p:sp>
          <p:nvSpPr>
            <p:cNvPr id="58" name="Freeform 57"/>
            <p:cNvSpPr>
              <a:spLocks noEditPoints="1"/>
            </p:cNvSpPr>
            <p:nvPr/>
          </p:nvSpPr>
          <p:spPr bwMode="auto">
            <a:xfrm>
              <a:off x="-1698625" y="-652463"/>
              <a:ext cx="379413" cy="509588"/>
            </a:xfrm>
            <a:custGeom>
              <a:avLst/>
              <a:gdLst>
                <a:gd name="T0" fmla="*/ 340 w 496"/>
                <a:gd name="T1" fmla="*/ 373 h 667"/>
                <a:gd name="T2" fmla="*/ 396 w 496"/>
                <a:gd name="T3" fmla="*/ 382 h 667"/>
                <a:gd name="T4" fmla="*/ 187 w 496"/>
                <a:gd name="T5" fmla="*/ 323 h 667"/>
                <a:gd name="T6" fmla="*/ 189 w 496"/>
                <a:gd name="T7" fmla="*/ 334 h 667"/>
                <a:gd name="T8" fmla="*/ 193 w 496"/>
                <a:gd name="T9" fmla="*/ 333 h 667"/>
                <a:gd name="T10" fmla="*/ 113 w 496"/>
                <a:gd name="T11" fmla="*/ 331 h 667"/>
                <a:gd name="T12" fmla="*/ 115 w 496"/>
                <a:gd name="T13" fmla="*/ 317 h 667"/>
                <a:gd name="T14" fmla="*/ 121 w 496"/>
                <a:gd name="T15" fmla="*/ 317 h 667"/>
                <a:gd name="T16" fmla="*/ 117 w 496"/>
                <a:gd name="T17" fmla="*/ 326 h 667"/>
                <a:gd name="T18" fmla="*/ 115 w 496"/>
                <a:gd name="T19" fmla="*/ 330 h 667"/>
                <a:gd name="T20" fmla="*/ 348 w 496"/>
                <a:gd name="T21" fmla="*/ 324 h 667"/>
                <a:gd name="T22" fmla="*/ 53 w 496"/>
                <a:gd name="T23" fmla="*/ 363 h 667"/>
                <a:gd name="T24" fmla="*/ 379 w 496"/>
                <a:gd name="T25" fmla="*/ 313 h 667"/>
                <a:gd name="T26" fmla="*/ 306 w 496"/>
                <a:gd name="T27" fmla="*/ 330 h 667"/>
                <a:gd name="T28" fmla="*/ 305 w 496"/>
                <a:gd name="T29" fmla="*/ 315 h 667"/>
                <a:gd name="T30" fmla="*/ 298 w 496"/>
                <a:gd name="T31" fmla="*/ 314 h 667"/>
                <a:gd name="T32" fmla="*/ 276 w 496"/>
                <a:gd name="T33" fmla="*/ 322 h 667"/>
                <a:gd name="T34" fmla="*/ 203 w 496"/>
                <a:gd name="T35" fmla="*/ 319 h 667"/>
                <a:gd name="T36" fmla="*/ 110 w 496"/>
                <a:gd name="T37" fmla="*/ 316 h 667"/>
                <a:gd name="T38" fmla="*/ 106 w 496"/>
                <a:gd name="T39" fmla="*/ 321 h 667"/>
                <a:gd name="T40" fmla="*/ 119 w 496"/>
                <a:gd name="T41" fmla="*/ 335 h 667"/>
                <a:gd name="T42" fmla="*/ 123 w 496"/>
                <a:gd name="T43" fmla="*/ 338 h 667"/>
                <a:gd name="T44" fmla="*/ 151 w 496"/>
                <a:gd name="T45" fmla="*/ 320 h 667"/>
                <a:gd name="T46" fmla="*/ 144 w 496"/>
                <a:gd name="T47" fmla="*/ 326 h 667"/>
                <a:gd name="T48" fmla="*/ 142 w 496"/>
                <a:gd name="T49" fmla="*/ 316 h 667"/>
                <a:gd name="T50" fmla="*/ 139 w 496"/>
                <a:gd name="T51" fmla="*/ 338 h 667"/>
                <a:gd name="T52" fmla="*/ 152 w 496"/>
                <a:gd name="T53" fmla="*/ 330 h 667"/>
                <a:gd name="T54" fmla="*/ 201 w 496"/>
                <a:gd name="T55" fmla="*/ 317 h 667"/>
                <a:gd name="T56" fmla="*/ 197 w 496"/>
                <a:gd name="T57" fmla="*/ 330 h 667"/>
                <a:gd name="T58" fmla="*/ 190 w 496"/>
                <a:gd name="T59" fmla="*/ 322 h 667"/>
                <a:gd name="T60" fmla="*/ 192 w 496"/>
                <a:gd name="T61" fmla="*/ 318 h 667"/>
                <a:gd name="T62" fmla="*/ 183 w 496"/>
                <a:gd name="T63" fmla="*/ 322 h 667"/>
                <a:gd name="T64" fmla="*/ 188 w 496"/>
                <a:gd name="T65" fmla="*/ 336 h 667"/>
                <a:gd name="T66" fmla="*/ 204 w 496"/>
                <a:gd name="T67" fmla="*/ 338 h 667"/>
                <a:gd name="T68" fmla="*/ 219 w 496"/>
                <a:gd name="T69" fmla="*/ 321 h 667"/>
                <a:gd name="T70" fmla="*/ 218 w 496"/>
                <a:gd name="T71" fmla="*/ 338 h 667"/>
                <a:gd name="T72" fmla="*/ 227 w 496"/>
                <a:gd name="T73" fmla="*/ 341 h 667"/>
                <a:gd name="T74" fmla="*/ 270 w 496"/>
                <a:gd name="T75" fmla="*/ 325 h 667"/>
                <a:gd name="T76" fmla="*/ 266 w 496"/>
                <a:gd name="T77" fmla="*/ 318 h 667"/>
                <a:gd name="T78" fmla="*/ 263 w 496"/>
                <a:gd name="T79" fmla="*/ 329 h 667"/>
                <a:gd name="T80" fmla="*/ 263 w 496"/>
                <a:gd name="T81" fmla="*/ 334 h 667"/>
                <a:gd name="T82" fmla="*/ 278 w 496"/>
                <a:gd name="T83" fmla="*/ 333 h 667"/>
                <a:gd name="T84" fmla="*/ 294 w 496"/>
                <a:gd name="T85" fmla="*/ 324 h 667"/>
                <a:gd name="T86" fmla="*/ 291 w 496"/>
                <a:gd name="T87" fmla="*/ 334 h 667"/>
                <a:gd name="T88" fmla="*/ 354 w 496"/>
                <a:gd name="T89" fmla="*/ 325 h 667"/>
                <a:gd name="T90" fmla="*/ 347 w 496"/>
                <a:gd name="T91" fmla="*/ 313 h 667"/>
                <a:gd name="T92" fmla="*/ 341 w 496"/>
                <a:gd name="T93" fmla="*/ 325 h 667"/>
                <a:gd name="T94" fmla="*/ 340 w 496"/>
                <a:gd name="T95" fmla="*/ 336 h 667"/>
                <a:gd name="T96" fmla="*/ 345 w 496"/>
                <a:gd name="T97" fmla="*/ 330 h 667"/>
                <a:gd name="T98" fmla="*/ 355 w 496"/>
                <a:gd name="T99" fmla="*/ 332 h 667"/>
                <a:gd name="T100" fmla="*/ 388 w 496"/>
                <a:gd name="T101" fmla="*/ 321 h 667"/>
                <a:gd name="T102" fmla="*/ 380 w 496"/>
                <a:gd name="T103" fmla="*/ 315 h 667"/>
                <a:gd name="T104" fmla="*/ 375 w 496"/>
                <a:gd name="T105" fmla="*/ 324 h 667"/>
                <a:gd name="T106" fmla="*/ 372 w 496"/>
                <a:gd name="T107" fmla="*/ 333 h 667"/>
                <a:gd name="T108" fmla="*/ 380 w 496"/>
                <a:gd name="T109" fmla="*/ 325 h 667"/>
                <a:gd name="T110" fmla="*/ 386 w 496"/>
                <a:gd name="T111" fmla="*/ 336 h 667"/>
                <a:gd name="T112" fmla="*/ 300 w 496"/>
                <a:gd name="T113" fmla="*/ 327 h 667"/>
                <a:gd name="T114" fmla="*/ 496 w 496"/>
                <a:gd name="T115" fmla="*/ 1 h 667"/>
                <a:gd name="T116" fmla="*/ 43 w 496"/>
                <a:gd name="T117" fmla="*/ 531 h 667"/>
                <a:gd name="T118" fmla="*/ 224 w 496"/>
                <a:gd name="T119" fmla="*/ 553 h 667"/>
                <a:gd name="T120" fmla="*/ 329 w 496"/>
                <a:gd name="T121" fmla="*/ 551 h 667"/>
                <a:gd name="T122" fmla="*/ 477 w 496"/>
                <a:gd name="T123" fmla="*/ 395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96" h="667">
                  <a:moveTo>
                    <a:pt x="224" y="543"/>
                  </a:moveTo>
                  <a:cubicBezTo>
                    <a:pt x="224" y="545"/>
                    <a:pt x="224" y="545"/>
                    <a:pt x="223" y="546"/>
                  </a:cubicBezTo>
                  <a:cubicBezTo>
                    <a:pt x="222" y="548"/>
                    <a:pt x="220" y="550"/>
                    <a:pt x="216" y="550"/>
                  </a:cubicBezTo>
                  <a:cubicBezTo>
                    <a:pt x="212" y="550"/>
                    <a:pt x="209" y="546"/>
                    <a:pt x="209" y="540"/>
                  </a:cubicBezTo>
                  <a:cubicBezTo>
                    <a:pt x="209" y="535"/>
                    <a:pt x="212" y="531"/>
                    <a:pt x="216" y="531"/>
                  </a:cubicBezTo>
                  <a:cubicBezTo>
                    <a:pt x="221" y="531"/>
                    <a:pt x="224" y="536"/>
                    <a:pt x="224" y="543"/>
                  </a:cubicBezTo>
                  <a:close/>
                  <a:moveTo>
                    <a:pt x="58" y="481"/>
                  </a:moveTo>
                  <a:cubicBezTo>
                    <a:pt x="98" y="481"/>
                    <a:pt x="98" y="481"/>
                    <a:pt x="98" y="481"/>
                  </a:cubicBezTo>
                  <a:cubicBezTo>
                    <a:pt x="98" y="469"/>
                    <a:pt x="98" y="469"/>
                    <a:pt x="98" y="469"/>
                  </a:cubicBezTo>
                  <a:cubicBezTo>
                    <a:pt x="58" y="469"/>
                    <a:pt x="58" y="469"/>
                    <a:pt x="58" y="469"/>
                  </a:cubicBezTo>
                  <a:lnTo>
                    <a:pt x="58" y="481"/>
                  </a:lnTo>
                  <a:close/>
                  <a:moveTo>
                    <a:pt x="396" y="481"/>
                  </a:moveTo>
                  <a:cubicBezTo>
                    <a:pt x="436" y="481"/>
                    <a:pt x="436" y="481"/>
                    <a:pt x="436" y="481"/>
                  </a:cubicBezTo>
                  <a:cubicBezTo>
                    <a:pt x="436" y="469"/>
                    <a:pt x="436" y="469"/>
                    <a:pt x="436" y="469"/>
                  </a:cubicBezTo>
                  <a:cubicBezTo>
                    <a:pt x="396" y="469"/>
                    <a:pt x="396" y="469"/>
                    <a:pt x="396" y="469"/>
                  </a:cubicBezTo>
                  <a:lnTo>
                    <a:pt x="396" y="481"/>
                  </a:lnTo>
                  <a:close/>
                  <a:moveTo>
                    <a:pt x="157" y="481"/>
                  </a:moveTo>
                  <a:cubicBezTo>
                    <a:pt x="198" y="481"/>
                    <a:pt x="198" y="481"/>
                    <a:pt x="198" y="481"/>
                  </a:cubicBezTo>
                  <a:cubicBezTo>
                    <a:pt x="198" y="469"/>
                    <a:pt x="198" y="469"/>
                    <a:pt x="198" y="469"/>
                  </a:cubicBezTo>
                  <a:cubicBezTo>
                    <a:pt x="157" y="469"/>
                    <a:pt x="157" y="469"/>
                    <a:pt x="157" y="469"/>
                  </a:cubicBezTo>
                  <a:lnTo>
                    <a:pt x="157" y="481"/>
                  </a:lnTo>
                  <a:close/>
                  <a:moveTo>
                    <a:pt x="299" y="481"/>
                  </a:moveTo>
                  <a:cubicBezTo>
                    <a:pt x="340" y="481"/>
                    <a:pt x="340" y="481"/>
                    <a:pt x="340" y="481"/>
                  </a:cubicBezTo>
                  <a:cubicBezTo>
                    <a:pt x="340" y="469"/>
                    <a:pt x="340" y="469"/>
                    <a:pt x="340" y="469"/>
                  </a:cubicBezTo>
                  <a:cubicBezTo>
                    <a:pt x="299" y="469"/>
                    <a:pt x="299" y="469"/>
                    <a:pt x="299" y="469"/>
                  </a:cubicBezTo>
                  <a:lnTo>
                    <a:pt x="299" y="481"/>
                  </a:lnTo>
                  <a:close/>
                  <a:moveTo>
                    <a:pt x="435" y="365"/>
                  </a:moveTo>
                  <a:cubicBezTo>
                    <a:pt x="397" y="365"/>
                    <a:pt x="397" y="365"/>
                    <a:pt x="397" y="365"/>
                  </a:cubicBezTo>
                  <a:cubicBezTo>
                    <a:pt x="397" y="373"/>
                    <a:pt x="397" y="373"/>
                    <a:pt x="397" y="373"/>
                  </a:cubicBezTo>
                  <a:cubicBezTo>
                    <a:pt x="396" y="373"/>
                    <a:pt x="396" y="373"/>
                    <a:pt x="396" y="373"/>
                  </a:cubicBezTo>
                  <a:cubicBezTo>
                    <a:pt x="396" y="365"/>
                    <a:pt x="396" y="365"/>
                    <a:pt x="396" y="365"/>
                  </a:cubicBezTo>
                  <a:cubicBezTo>
                    <a:pt x="340" y="365"/>
                    <a:pt x="340" y="365"/>
                    <a:pt x="340" y="365"/>
                  </a:cubicBezTo>
                  <a:cubicBezTo>
                    <a:pt x="340" y="373"/>
                    <a:pt x="340" y="373"/>
                    <a:pt x="340" y="373"/>
                  </a:cubicBezTo>
                  <a:cubicBezTo>
                    <a:pt x="338" y="373"/>
                    <a:pt x="338" y="373"/>
                    <a:pt x="338" y="373"/>
                  </a:cubicBezTo>
                  <a:cubicBezTo>
                    <a:pt x="338" y="365"/>
                    <a:pt x="338" y="365"/>
                    <a:pt x="338" y="365"/>
                  </a:cubicBezTo>
                  <a:cubicBezTo>
                    <a:pt x="301" y="365"/>
                    <a:pt x="301" y="365"/>
                    <a:pt x="301" y="365"/>
                  </a:cubicBezTo>
                  <a:cubicBezTo>
                    <a:pt x="301" y="373"/>
                    <a:pt x="301" y="373"/>
                    <a:pt x="301" y="373"/>
                  </a:cubicBezTo>
                  <a:cubicBezTo>
                    <a:pt x="299" y="373"/>
                    <a:pt x="299" y="373"/>
                    <a:pt x="299" y="373"/>
                  </a:cubicBezTo>
                  <a:cubicBezTo>
                    <a:pt x="299" y="365"/>
                    <a:pt x="299" y="365"/>
                    <a:pt x="299" y="365"/>
                  </a:cubicBezTo>
                  <a:cubicBezTo>
                    <a:pt x="198" y="365"/>
                    <a:pt x="198" y="365"/>
                    <a:pt x="198" y="365"/>
                  </a:cubicBezTo>
                  <a:cubicBezTo>
                    <a:pt x="198" y="373"/>
                    <a:pt x="198" y="373"/>
                    <a:pt x="198" y="373"/>
                  </a:cubicBezTo>
                  <a:cubicBezTo>
                    <a:pt x="196" y="373"/>
                    <a:pt x="196" y="373"/>
                    <a:pt x="196" y="373"/>
                  </a:cubicBezTo>
                  <a:cubicBezTo>
                    <a:pt x="196" y="365"/>
                    <a:pt x="196" y="365"/>
                    <a:pt x="196" y="365"/>
                  </a:cubicBezTo>
                  <a:cubicBezTo>
                    <a:pt x="159" y="365"/>
                    <a:pt x="159" y="365"/>
                    <a:pt x="159" y="365"/>
                  </a:cubicBezTo>
                  <a:cubicBezTo>
                    <a:pt x="159" y="373"/>
                    <a:pt x="159" y="373"/>
                    <a:pt x="159" y="373"/>
                  </a:cubicBezTo>
                  <a:cubicBezTo>
                    <a:pt x="157" y="373"/>
                    <a:pt x="157" y="373"/>
                    <a:pt x="157" y="373"/>
                  </a:cubicBezTo>
                  <a:cubicBezTo>
                    <a:pt x="157" y="365"/>
                    <a:pt x="157" y="365"/>
                    <a:pt x="157" y="365"/>
                  </a:cubicBezTo>
                  <a:cubicBezTo>
                    <a:pt x="98" y="365"/>
                    <a:pt x="98" y="365"/>
                    <a:pt x="98" y="365"/>
                  </a:cubicBezTo>
                  <a:cubicBezTo>
                    <a:pt x="98" y="373"/>
                    <a:pt x="98" y="373"/>
                    <a:pt x="98" y="373"/>
                  </a:cubicBezTo>
                  <a:cubicBezTo>
                    <a:pt x="97" y="373"/>
                    <a:pt x="97" y="373"/>
                    <a:pt x="97" y="373"/>
                  </a:cubicBezTo>
                  <a:cubicBezTo>
                    <a:pt x="97" y="365"/>
                    <a:pt x="97" y="365"/>
                    <a:pt x="97" y="365"/>
                  </a:cubicBezTo>
                  <a:cubicBezTo>
                    <a:pt x="59" y="365"/>
                    <a:pt x="59" y="365"/>
                    <a:pt x="59" y="365"/>
                  </a:cubicBezTo>
                  <a:cubicBezTo>
                    <a:pt x="59" y="373"/>
                    <a:pt x="59" y="373"/>
                    <a:pt x="59" y="373"/>
                  </a:cubicBezTo>
                  <a:cubicBezTo>
                    <a:pt x="58" y="373"/>
                    <a:pt x="58" y="373"/>
                    <a:pt x="58" y="373"/>
                  </a:cubicBezTo>
                  <a:cubicBezTo>
                    <a:pt x="58" y="467"/>
                    <a:pt x="58" y="467"/>
                    <a:pt x="58" y="467"/>
                  </a:cubicBezTo>
                  <a:cubicBezTo>
                    <a:pt x="98" y="467"/>
                    <a:pt x="98" y="467"/>
                    <a:pt x="98" y="467"/>
                  </a:cubicBezTo>
                  <a:cubicBezTo>
                    <a:pt x="98" y="382"/>
                    <a:pt x="98" y="382"/>
                    <a:pt x="98" y="382"/>
                  </a:cubicBezTo>
                  <a:cubicBezTo>
                    <a:pt x="157" y="382"/>
                    <a:pt x="157" y="382"/>
                    <a:pt x="157" y="382"/>
                  </a:cubicBezTo>
                  <a:cubicBezTo>
                    <a:pt x="157" y="467"/>
                    <a:pt x="157" y="467"/>
                    <a:pt x="157" y="467"/>
                  </a:cubicBezTo>
                  <a:cubicBezTo>
                    <a:pt x="198" y="467"/>
                    <a:pt x="198" y="467"/>
                    <a:pt x="198" y="467"/>
                  </a:cubicBezTo>
                  <a:cubicBezTo>
                    <a:pt x="198" y="382"/>
                    <a:pt x="198" y="382"/>
                    <a:pt x="198" y="382"/>
                  </a:cubicBezTo>
                  <a:cubicBezTo>
                    <a:pt x="299" y="382"/>
                    <a:pt x="299" y="382"/>
                    <a:pt x="299" y="382"/>
                  </a:cubicBezTo>
                  <a:cubicBezTo>
                    <a:pt x="299" y="467"/>
                    <a:pt x="299" y="467"/>
                    <a:pt x="299" y="467"/>
                  </a:cubicBezTo>
                  <a:cubicBezTo>
                    <a:pt x="340" y="467"/>
                    <a:pt x="340" y="467"/>
                    <a:pt x="340" y="467"/>
                  </a:cubicBezTo>
                  <a:cubicBezTo>
                    <a:pt x="340" y="382"/>
                    <a:pt x="340" y="382"/>
                    <a:pt x="340" y="382"/>
                  </a:cubicBezTo>
                  <a:cubicBezTo>
                    <a:pt x="396" y="382"/>
                    <a:pt x="396" y="382"/>
                    <a:pt x="396" y="382"/>
                  </a:cubicBezTo>
                  <a:cubicBezTo>
                    <a:pt x="396" y="467"/>
                    <a:pt x="396" y="467"/>
                    <a:pt x="396" y="467"/>
                  </a:cubicBezTo>
                  <a:cubicBezTo>
                    <a:pt x="436" y="467"/>
                    <a:pt x="436" y="467"/>
                    <a:pt x="436" y="467"/>
                  </a:cubicBezTo>
                  <a:cubicBezTo>
                    <a:pt x="436" y="373"/>
                    <a:pt x="436" y="373"/>
                    <a:pt x="436" y="373"/>
                  </a:cubicBezTo>
                  <a:cubicBezTo>
                    <a:pt x="435" y="373"/>
                    <a:pt x="435" y="373"/>
                    <a:pt x="435" y="373"/>
                  </a:cubicBezTo>
                  <a:lnTo>
                    <a:pt x="435" y="365"/>
                  </a:lnTo>
                  <a:close/>
                  <a:moveTo>
                    <a:pt x="188" y="327"/>
                  </a:moveTo>
                  <a:cubicBezTo>
                    <a:pt x="188" y="327"/>
                    <a:pt x="188" y="326"/>
                    <a:pt x="188" y="326"/>
                  </a:cubicBezTo>
                  <a:cubicBezTo>
                    <a:pt x="189" y="326"/>
                    <a:pt x="189" y="326"/>
                    <a:pt x="189" y="326"/>
                  </a:cubicBezTo>
                  <a:cubicBezTo>
                    <a:pt x="189" y="326"/>
                    <a:pt x="189" y="326"/>
                    <a:pt x="189" y="326"/>
                  </a:cubicBezTo>
                  <a:cubicBezTo>
                    <a:pt x="189" y="326"/>
                    <a:pt x="189" y="326"/>
                    <a:pt x="189" y="326"/>
                  </a:cubicBezTo>
                  <a:cubicBezTo>
                    <a:pt x="188" y="326"/>
                    <a:pt x="188" y="326"/>
                    <a:pt x="188" y="326"/>
                  </a:cubicBezTo>
                  <a:cubicBezTo>
                    <a:pt x="188" y="326"/>
                    <a:pt x="188" y="326"/>
                    <a:pt x="188" y="326"/>
                  </a:cubicBezTo>
                  <a:cubicBezTo>
                    <a:pt x="188" y="326"/>
                    <a:pt x="187" y="326"/>
                    <a:pt x="187" y="326"/>
                  </a:cubicBezTo>
                  <a:cubicBezTo>
                    <a:pt x="187" y="326"/>
                    <a:pt x="187" y="326"/>
                    <a:pt x="186" y="326"/>
                  </a:cubicBezTo>
                  <a:cubicBezTo>
                    <a:pt x="186" y="326"/>
                    <a:pt x="186" y="326"/>
                    <a:pt x="186" y="327"/>
                  </a:cubicBezTo>
                  <a:cubicBezTo>
                    <a:pt x="186" y="327"/>
                    <a:pt x="186" y="327"/>
                    <a:pt x="186" y="327"/>
                  </a:cubicBezTo>
                  <a:cubicBezTo>
                    <a:pt x="186" y="327"/>
                    <a:pt x="186" y="327"/>
                    <a:pt x="186" y="327"/>
                  </a:cubicBezTo>
                  <a:cubicBezTo>
                    <a:pt x="187" y="327"/>
                    <a:pt x="187" y="327"/>
                    <a:pt x="187" y="327"/>
                  </a:cubicBezTo>
                  <a:cubicBezTo>
                    <a:pt x="187" y="327"/>
                    <a:pt x="188" y="327"/>
                    <a:pt x="188" y="327"/>
                  </a:cubicBezTo>
                  <a:close/>
                  <a:moveTo>
                    <a:pt x="186" y="328"/>
                  </a:moveTo>
                  <a:cubicBezTo>
                    <a:pt x="186" y="328"/>
                    <a:pt x="186" y="328"/>
                    <a:pt x="186" y="329"/>
                  </a:cubicBezTo>
                  <a:cubicBezTo>
                    <a:pt x="186" y="329"/>
                    <a:pt x="186" y="329"/>
                    <a:pt x="186" y="329"/>
                  </a:cubicBezTo>
                  <a:cubicBezTo>
                    <a:pt x="186" y="329"/>
                    <a:pt x="186" y="329"/>
                    <a:pt x="186" y="329"/>
                  </a:cubicBezTo>
                  <a:cubicBezTo>
                    <a:pt x="186" y="329"/>
                    <a:pt x="186" y="329"/>
                    <a:pt x="186" y="328"/>
                  </a:cubicBezTo>
                  <a:cubicBezTo>
                    <a:pt x="186" y="328"/>
                    <a:pt x="186" y="328"/>
                    <a:pt x="186" y="328"/>
                  </a:cubicBezTo>
                  <a:cubicBezTo>
                    <a:pt x="186" y="328"/>
                    <a:pt x="186" y="328"/>
                    <a:pt x="186" y="328"/>
                  </a:cubicBezTo>
                  <a:close/>
                  <a:moveTo>
                    <a:pt x="188" y="324"/>
                  </a:moveTo>
                  <a:cubicBezTo>
                    <a:pt x="188" y="324"/>
                    <a:pt x="188" y="324"/>
                    <a:pt x="189" y="324"/>
                  </a:cubicBezTo>
                  <a:cubicBezTo>
                    <a:pt x="189" y="324"/>
                    <a:pt x="189" y="323"/>
                    <a:pt x="189" y="323"/>
                  </a:cubicBezTo>
                  <a:cubicBezTo>
                    <a:pt x="189" y="323"/>
                    <a:pt x="189" y="323"/>
                    <a:pt x="189" y="323"/>
                  </a:cubicBezTo>
                  <a:cubicBezTo>
                    <a:pt x="189" y="323"/>
                    <a:pt x="189" y="323"/>
                    <a:pt x="189" y="323"/>
                  </a:cubicBezTo>
                  <a:cubicBezTo>
                    <a:pt x="189" y="323"/>
                    <a:pt x="188" y="323"/>
                    <a:pt x="188" y="323"/>
                  </a:cubicBezTo>
                  <a:cubicBezTo>
                    <a:pt x="188" y="323"/>
                    <a:pt x="188" y="323"/>
                    <a:pt x="187" y="323"/>
                  </a:cubicBezTo>
                  <a:cubicBezTo>
                    <a:pt x="187" y="323"/>
                    <a:pt x="187" y="323"/>
                    <a:pt x="187" y="323"/>
                  </a:cubicBezTo>
                  <a:cubicBezTo>
                    <a:pt x="186" y="323"/>
                    <a:pt x="186" y="324"/>
                    <a:pt x="187" y="324"/>
                  </a:cubicBezTo>
                  <a:cubicBezTo>
                    <a:pt x="187" y="324"/>
                    <a:pt x="187" y="324"/>
                    <a:pt x="187" y="324"/>
                  </a:cubicBezTo>
                  <a:cubicBezTo>
                    <a:pt x="187" y="324"/>
                    <a:pt x="187" y="324"/>
                    <a:pt x="188" y="324"/>
                  </a:cubicBezTo>
                  <a:close/>
                  <a:moveTo>
                    <a:pt x="191" y="330"/>
                  </a:moveTo>
                  <a:cubicBezTo>
                    <a:pt x="190" y="330"/>
                    <a:pt x="190" y="330"/>
                    <a:pt x="190" y="331"/>
                  </a:cubicBezTo>
                  <a:cubicBezTo>
                    <a:pt x="189" y="331"/>
                    <a:pt x="189" y="331"/>
                    <a:pt x="190" y="331"/>
                  </a:cubicBezTo>
                  <a:cubicBezTo>
                    <a:pt x="190" y="332"/>
                    <a:pt x="190" y="332"/>
                    <a:pt x="190" y="332"/>
                  </a:cubicBezTo>
                  <a:cubicBezTo>
                    <a:pt x="190" y="332"/>
                    <a:pt x="190" y="332"/>
                    <a:pt x="190" y="332"/>
                  </a:cubicBezTo>
                  <a:cubicBezTo>
                    <a:pt x="191" y="331"/>
                    <a:pt x="191" y="331"/>
                    <a:pt x="191" y="331"/>
                  </a:cubicBezTo>
                  <a:cubicBezTo>
                    <a:pt x="191" y="331"/>
                    <a:pt x="191" y="331"/>
                    <a:pt x="191" y="331"/>
                  </a:cubicBezTo>
                  <a:cubicBezTo>
                    <a:pt x="191" y="330"/>
                    <a:pt x="191" y="330"/>
                    <a:pt x="191" y="330"/>
                  </a:cubicBezTo>
                  <a:close/>
                  <a:moveTo>
                    <a:pt x="193" y="330"/>
                  </a:moveTo>
                  <a:cubicBezTo>
                    <a:pt x="193" y="330"/>
                    <a:pt x="193" y="330"/>
                    <a:pt x="193" y="331"/>
                  </a:cubicBezTo>
                  <a:cubicBezTo>
                    <a:pt x="193" y="331"/>
                    <a:pt x="193" y="331"/>
                    <a:pt x="192" y="331"/>
                  </a:cubicBezTo>
                  <a:cubicBezTo>
                    <a:pt x="192" y="331"/>
                    <a:pt x="192" y="331"/>
                    <a:pt x="192" y="331"/>
                  </a:cubicBezTo>
                  <a:cubicBezTo>
                    <a:pt x="192" y="332"/>
                    <a:pt x="192" y="332"/>
                    <a:pt x="192" y="332"/>
                  </a:cubicBezTo>
                  <a:cubicBezTo>
                    <a:pt x="193" y="332"/>
                    <a:pt x="193" y="332"/>
                    <a:pt x="194" y="332"/>
                  </a:cubicBezTo>
                  <a:cubicBezTo>
                    <a:pt x="194" y="332"/>
                    <a:pt x="195" y="331"/>
                    <a:pt x="194" y="331"/>
                  </a:cubicBezTo>
                  <a:cubicBezTo>
                    <a:pt x="194" y="331"/>
                    <a:pt x="194" y="331"/>
                    <a:pt x="194" y="331"/>
                  </a:cubicBezTo>
                  <a:cubicBezTo>
                    <a:pt x="194" y="330"/>
                    <a:pt x="194" y="330"/>
                    <a:pt x="193" y="330"/>
                  </a:cubicBezTo>
                  <a:cubicBezTo>
                    <a:pt x="193" y="330"/>
                    <a:pt x="193" y="330"/>
                    <a:pt x="193" y="330"/>
                  </a:cubicBezTo>
                  <a:close/>
                  <a:moveTo>
                    <a:pt x="189" y="334"/>
                  </a:moveTo>
                  <a:cubicBezTo>
                    <a:pt x="188" y="334"/>
                    <a:pt x="188" y="335"/>
                    <a:pt x="187" y="335"/>
                  </a:cubicBezTo>
                  <a:cubicBezTo>
                    <a:pt x="187" y="335"/>
                    <a:pt x="187" y="335"/>
                    <a:pt x="187" y="335"/>
                  </a:cubicBezTo>
                  <a:cubicBezTo>
                    <a:pt x="187" y="335"/>
                    <a:pt x="187" y="335"/>
                    <a:pt x="187" y="336"/>
                  </a:cubicBezTo>
                  <a:cubicBezTo>
                    <a:pt x="187" y="336"/>
                    <a:pt x="187" y="336"/>
                    <a:pt x="187" y="336"/>
                  </a:cubicBezTo>
                  <a:cubicBezTo>
                    <a:pt x="188" y="336"/>
                    <a:pt x="188" y="336"/>
                    <a:pt x="188" y="336"/>
                  </a:cubicBezTo>
                  <a:cubicBezTo>
                    <a:pt x="188" y="335"/>
                    <a:pt x="189" y="335"/>
                    <a:pt x="189" y="335"/>
                  </a:cubicBezTo>
                  <a:cubicBezTo>
                    <a:pt x="189" y="335"/>
                    <a:pt x="189" y="335"/>
                    <a:pt x="189" y="335"/>
                  </a:cubicBezTo>
                  <a:cubicBezTo>
                    <a:pt x="190" y="335"/>
                    <a:pt x="190" y="335"/>
                    <a:pt x="190" y="335"/>
                  </a:cubicBezTo>
                  <a:cubicBezTo>
                    <a:pt x="190" y="335"/>
                    <a:pt x="190" y="335"/>
                    <a:pt x="190" y="335"/>
                  </a:cubicBezTo>
                  <a:cubicBezTo>
                    <a:pt x="189" y="334"/>
                    <a:pt x="189" y="334"/>
                    <a:pt x="189" y="334"/>
                  </a:cubicBezTo>
                  <a:close/>
                  <a:moveTo>
                    <a:pt x="149" y="333"/>
                  </a:moveTo>
                  <a:cubicBezTo>
                    <a:pt x="149" y="333"/>
                    <a:pt x="148" y="333"/>
                    <a:pt x="148" y="333"/>
                  </a:cubicBezTo>
                  <a:cubicBezTo>
                    <a:pt x="148" y="333"/>
                    <a:pt x="148" y="333"/>
                    <a:pt x="148" y="333"/>
                  </a:cubicBezTo>
                  <a:cubicBezTo>
                    <a:pt x="147" y="333"/>
                    <a:pt x="146" y="333"/>
                    <a:pt x="146" y="332"/>
                  </a:cubicBezTo>
                  <a:cubicBezTo>
                    <a:pt x="146" y="332"/>
                    <a:pt x="146" y="332"/>
                    <a:pt x="146" y="332"/>
                  </a:cubicBezTo>
                  <a:cubicBezTo>
                    <a:pt x="146" y="331"/>
                    <a:pt x="146" y="331"/>
                    <a:pt x="146" y="331"/>
                  </a:cubicBezTo>
                  <a:cubicBezTo>
                    <a:pt x="147" y="331"/>
                    <a:pt x="147" y="331"/>
                    <a:pt x="147" y="330"/>
                  </a:cubicBezTo>
                  <a:cubicBezTo>
                    <a:pt x="147" y="330"/>
                    <a:pt x="148" y="330"/>
                    <a:pt x="148" y="330"/>
                  </a:cubicBezTo>
                  <a:cubicBezTo>
                    <a:pt x="148" y="330"/>
                    <a:pt x="148" y="330"/>
                    <a:pt x="148" y="330"/>
                  </a:cubicBezTo>
                  <a:cubicBezTo>
                    <a:pt x="148" y="329"/>
                    <a:pt x="148" y="329"/>
                    <a:pt x="148" y="329"/>
                  </a:cubicBezTo>
                  <a:cubicBezTo>
                    <a:pt x="148" y="329"/>
                    <a:pt x="147" y="329"/>
                    <a:pt x="147" y="329"/>
                  </a:cubicBezTo>
                  <a:cubicBezTo>
                    <a:pt x="147" y="329"/>
                    <a:pt x="147" y="329"/>
                    <a:pt x="147" y="329"/>
                  </a:cubicBezTo>
                  <a:cubicBezTo>
                    <a:pt x="146" y="329"/>
                    <a:pt x="146" y="329"/>
                    <a:pt x="146" y="329"/>
                  </a:cubicBezTo>
                  <a:cubicBezTo>
                    <a:pt x="146" y="329"/>
                    <a:pt x="145" y="329"/>
                    <a:pt x="145" y="329"/>
                  </a:cubicBezTo>
                  <a:cubicBezTo>
                    <a:pt x="145" y="329"/>
                    <a:pt x="145" y="329"/>
                    <a:pt x="145" y="330"/>
                  </a:cubicBezTo>
                  <a:cubicBezTo>
                    <a:pt x="144" y="330"/>
                    <a:pt x="144" y="330"/>
                    <a:pt x="144" y="331"/>
                  </a:cubicBezTo>
                  <a:cubicBezTo>
                    <a:pt x="144" y="331"/>
                    <a:pt x="144" y="331"/>
                    <a:pt x="144" y="331"/>
                  </a:cubicBezTo>
                  <a:cubicBezTo>
                    <a:pt x="144" y="332"/>
                    <a:pt x="144" y="332"/>
                    <a:pt x="145" y="332"/>
                  </a:cubicBezTo>
                  <a:cubicBezTo>
                    <a:pt x="145" y="332"/>
                    <a:pt x="145" y="332"/>
                    <a:pt x="145" y="333"/>
                  </a:cubicBezTo>
                  <a:cubicBezTo>
                    <a:pt x="145" y="333"/>
                    <a:pt x="146" y="333"/>
                    <a:pt x="146" y="334"/>
                  </a:cubicBezTo>
                  <a:cubicBezTo>
                    <a:pt x="146" y="334"/>
                    <a:pt x="146" y="334"/>
                    <a:pt x="146" y="335"/>
                  </a:cubicBezTo>
                  <a:cubicBezTo>
                    <a:pt x="146" y="335"/>
                    <a:pt x="147" y="336"/>
                    <a:pt x="147" y="336"/>
                  </a:cubicBezTo>
                  <a:cubicBezTo>
                    <a:pt x="147" y="336"/>
                    <a:pt x="148" y="335"/>
                    <a:pt x="148" y="335"/>
                  </a:cubicBezTo>
                  <a:cubicBezTo>
                    <a:pt x="148" y="335"/>
                    <a:pt x="149" y="335"/>
                    <a:pt x="150" y="336"/>
                  </a:cubicBezTo>
                  <a:cubicBezTo>
                    <a:pt x="150" y="336"/>
                    <a:pt x="151" y="335"/>
                    <a:pt x="151" y="335"/>
                  </a:cubicBezTo>
                  <a:cubicBezTo>
                    <a:pt x="151" y="335"/>
                    <a:pt x="152" y="335"/>
                    <a:pt x="152" y="334"/>
                  </a:cubicBezTo>
                  <a:cubicBezTo>
                    <a:pt x="152" y="334"/>
                    <a:pt x="152" y="334"/>
                    <a:pt x="152" y="333"/>
                  </a:cubicBezTo>
                  <a:cubicBezTo>
                    <a:pt x="152" y="333"/>
                    <a:pt x="152" y="333"/>
                    <a:pt x="152" y="333"/>
                  </a:cubicBezTo>
                  <a:cubicBezTo>
                    <a:pt x="152" y="333"/>
                    <a:pt x="152" y="333"/>
                    <a:pt x="152" y="333"/>
                  </a:cubicBezTo>
                  <a:cubicBezTo>
                    <a:pt x="152" y="333"/>
                    <a:pt x="152" y="333"/>
                    <a:pt x="152" y="333"/>
                  </a:cubicBezTo>
                  <a:cubicBezTo>
                    <a:pt x="151" y="333"/>
                    <a:pt x="150" y="333"/>
                    <a:pt x="149" y="333"/>
                  </a:cubicBezTo>
                  <a:cubicBezTo>
                    <a:pt x="149" y="333"/>
                    <a:pt x="149" y="333"/>
                    <a:pt x="149" y="333"/>
                  </a:cubicBezTo>
                  <a:close/>
                  <a:moveTo>
                    <a:pt x="193" y="333"/>
                  </a:moveTo>
                  <a:cubicBezTo>
                    <a:pt x="193" y="333"/>
                    <a:pt x="192" y="333"/>
                    <a:pt x="192" y="333"/>
                  </a:cubicBezTo>
                  <a:cubicBezTo>
                    <a:pt x="192" y="334"/>
                    <a:pt x="191" y="334"/>
                    <a:pt x="191" y="334"/>
                  </a:cubicBezTo>
                  <a:cubicBezTo>
                    <a:pt x="191" y="335"/>
                    <a:pt x="191" y="335"/>
                    <a:pt x="191" y="335"/>
                  </a:cubicBezTo>
                  <a:cubicBezTo>
                    <a:pt x="192" y="335"/>
                    <a:pt x="192" y="335"/>
                    <a:pt x="192" y="335"/>
                  </a:cubicBezTo>
                  <a:cubicBezTo>
                    <a:pt x="192" y="335"/>
                    <a:pt x="192" y="335"/>
                    <a:pt x="193" y="335"/>
                  </a:cubicBezTo>
                  <a:cubicBezTo>
                    <a:pt x="193" y="335"/>
                    <a:pt x="193" y="335"/>
                    <a:pt x="193" y="335"/>
                  </a:cubicBezTo>
                  <a:cubicBezTo>
                    <a:pt x="194" y="335"/>
                    <a:pt x="194" y="335"/>
                    <a:pt x="194" y="334"/>
                  </a:cubicBezTo>
                  <a:cubicBezTo>
                    <a:pt x="194" y="334"/>
                    <a:pt x="194" y="334"/>
                    <a:pt x="194" y="334"/>
                  </a:cubicBezTo>
                  <a:cubicBezTo>
                    <a:pt x="194" y="334"/>
                    <a:pt x="194" y="333"/>
                    <a:pt x="194" y="333"/>
                  </a:cubicBezTo>
                  <a:cubicBezTo>
                    <a:pt x="194" y="333"/>
                    <a:pt x="193" y="333"/>
                    <a:pt x="193" y="333"/>
                  </a:cubicBezTo>
                  <a:close/>
                  <a:moveTo>
                    <a:pt x="111" y="326"/>
                  </a:moveTo>
                  <a:cubicBezTo>
                    <a:pt x="111" y="326"/>
                    <a:pt x="111" y="326"/>
                    <a:pt x="112" y="325"/>
                  </a:cubicBezTo>
                  <a:cubicBezTo>
                    <a:pt x="112" y="325"/>
                    <a:pt x="112" y="325"/>
                    <a:pt x="113" y="325"/>
                  </a:cubicBezTo>
                  <a:cubicBezTo>
                    <a:pt x="113" y="325"/>
                    <a:pt x="113" y="325"/>
                    <a:pt x="113" y="325"/>
                  </a:cubicBezTo>
                  <a:cubicBezTo>
                    <a:pt x="113" y="325"/>
                    <a:pt x="113" y="325"/>
                    <a:pt x="113" y="324"/>
                  </a:cubicBezTo>
                  <a:cubicBezTo>
                    <a:pt x="113" y="324"/>
                    <a:pt x="113" y="324"/>
                    <a:pt x="113" y="324"/>
                  </a:cubicBezTo>
                  <a:cubicBezTo>
                    <a:pt x="112" y="324"/>
                    <a:pt x="112" y="324"/>
                    <a:pt x="112" y="324"/>
                  </a:cubicBezTo>
                  <a:cubicBezTo>
                    <a:pt x="111" y="324"/>
                    <a:pt x="111" y="324"/>
                    <a:pt x="111" y="324"/>
                  </a:cubicBezTo>
                  <a:cubicBezTo>
                    <a:pt x="111" y="324"/>
                    <a:pt x="110" y="325"/>
                    <a:pt x="110" y="325"/>
                  </a:cubicBezTo>
                  <a:cubicBezTo>
                    <a:pt x="110" y="325"/>
                    <a:pt x="110" y="325"/>
                    <a:pt x="110" y="325"/>
                  </a:cubicBezTo>
                  <a:cubicBezTo>
                    <a:pt x="109" y="325"/>
                    <a:pt x="109" y="325"/>
                    <a:pt x="109" y="325"/>
                  </a:cubicBezTo>
                  <a:cubicBezTo>
                    <a:pt x="109" y="326"/>
                    <a:pt x="110" y="326"/>
                    <a:pt x="110" y="326"/>
                  </a:cubicBezTo>
                  <a:cubicBezTo>
                    <a:pt x="110" y="326"/>
                    <a:pt x="110" y="326"/>
                    <a:pt x="111" y="326"/>
                  </a:cubicBezTo>
                  <a:close/>
                  <a:moveTo>
                    <a:pt x="107" y="329"/>
                  </a:moveTo>
                  <a:cubicBezTo>
                    <a:pt x="107" y="330"/>
                    <a:pt x="107" y="331"/>
                    <a:pt x="107" y="331"/>
                  </a:cubicBezTo>
                  <a:cubicBezTo>
                    <a:pt x="107" y="332"/>
                    <a:pt x="107" y="332"/>
                    <a:pt x="108" y="332"/>
                  </a:cubicBezTo>
                  <a:cubicBezTo>
                    <a:pt x="108" y="332"/>
                    <a:pt x="108" y="332"/>
                    <a:pt x="108" y="332"/>
                  </a:cubicBezTo>
                  <a:cubicBezTo>
                    <a:pt x="108" y="332"/>
                    <a:pt x="108" y="332"/>
                    <a:pt x="109" y="332"/>
                  </a:cubicBezTo>
                  <a:cubicBezTo>
                    <a:pt x="109" y="332"/>
                    <a:pt x="110" y="332"/>
                    <a:pt x="110" y="332"/>
                  </a:cubicBezTo>
                  <a:cubicBezTo>
                    <a:pt x="111" y="332"/>
                    <a:pt x="111" y="332"/>
                    <a:pt x="111" y="332"/>
                  </a:cubicBezTo>
                  <a:cubicBezTo>
                    <a:pt x="111" y="332"/>
                    <a:pt x="112" y="331"/>
                    <a:pt x="112" y="331"/>
                  </a:cubicBezTo>
                  <a:cubicBezTo>
                    <a:pt x="112" y="331"/>
                    <a:pt x="112" y="331"/>
                    <a:pt x="113" y="331"/>
                  </a:cubicBezTo>
                  <a:cubicBezTo>
                    <a:pt x="113" y="331"/>
                    <a:pt x="113" y="331"/>
                    <a:pt x="113" y="331"/>
                  </a:cubicBezTo>
                  <a:cubicBezTo>
                    <a:pt x="112" y="331"/>
                    <a:pt x="112" y="331"/>
                    <a:pt x="112" y="331"/>
                  </a:cubicBezTo>
                  <a:cubicBezTo>
                    <a:pt x="112" y="330"/>
                    <a:pt x="112" y="330"/>
                    <a:pt x="111" y="331"/>
                  </a:cubicBezTo>
                  <a:cubicBezTo>
                    <a:pt x="111" y="331"/>
                    <a:pt x="111" y="331"/>
                    <a:pt x="111" y="331"/>
                  </a:cubicBezTo>
                  <a:cubicBezTo>
                    <a:pt x="110" y="331"/>
                    <a:pt x="110" y="331"/>
                    <a:pt x="110" y="331"/>
                  </a:cubicBezTo>
                  <a:cubicBezTo>
                    <a:pt x="110" y="331"/>
                    <a:pt x="110" y="331"/>
                    <a:pt x="109" y="331"/>
                  </a:cubicBezTo>
                  <a:cubicBezTo>
                    <a:pt x="109" y="330"/>
                    <a:pt x="109" y="330"/>
                    <a:pt x="109" y="330"/>
                  </a:cubicBezTo>
                  <a:cubicBezTo>
                    <a:pt x="108" y="330"/>
                    <a:pt x="108" y="329"/>
                    <a:pt x="108" y="329"/>
                  </a:cubicBezTo>
                  <a:cubicBezTo>
                    <a:pt x="108" y="329"/>
                    <a:pt x="108" y="329"/>
                    <a:pt x="108" y="328"/>
                  </a:cubicBezTo>
                  <a:cubicBezTo>
                    <a:pt x="108" y="328"/>
                    <a:pt x="108" y="328"/>
                    <a:pt x="108" y="328"/>
                  </a:cubicBezTo>
                  <a:cubicBezTo>
                    <a:pt x="108" y="327"/>
                    <a:pt x="108" y="326"/>
                    <a:pt x="108" y="325"/>
                  </a:cubicBezTo>
                  <a:cubicBezTo>
                    <a:pt x="108" y="325"/>
                    <a:pt x="107" y="324"/>
                    <a:pt x="107" y="324"/>
                  </a:cubicBezTo>
                  <a:cubicBezTo>
                    <a:pt x="107" y="324"/>
                    <a:pt x="107" y="324"/>
                    <a:pt x="107" y="324"/>
                  </a:cubicBezTo>
                  <a:cubicBezTo>
                    <a:pt x="107" y="325"/>
                    <a:pt x="107" y="326"/>
                    <a:pt x="107" y="326"/>
                  </a:cubicBezTo>
                  <a:cubicBezTo>
                    <a:pt x="107" y="327"/>
                    <a:pt x="107" y="328"/>
                    <a:pt x="107" y="329"/>
                  </a:cubicBezTo>
                  <a:close/>
                  <a:moveTo>
                    <a:pt x="112" y="327"/>
                  </a:moveTo>
                  <a:cubicBezTo>
                    <a:pt x="112" y="328"/>
                    <a:pt x="111" y="328"/>
                    <a:pt x="111" y="328"/>
                  </a:cubicBezTo>
                  <a:cubicBezTo>
                    <a:pt x="111" y="328"/>
                    <a:pt x="111" y="328"/>
                    <a:pt x="111" y="328"/>
                  </a:cubicBezTo>
                  <a:cubicBezTo>
                    <a:pt x="110" y="329"/>
                    <a:pt x="111" y="329"/>
                    <a:pt x="111" y="329"/>
                  </a:cubicBezTo>
                  <a:cubicBezTo>
                    <a:pt x="111" y="329"/>
                    <a:pt x="111" y="329"/>
                    <a:pt x="112" y="329"/>
                  </a:cubicBezTo>
                  <a:cubicBezTo>
                    <a:pt x="112" y="329"/>
                    <a:pt x="112" y="329"/>
                    <a:pt x="112" y="329"/>
                  </a:cubicBezTo>
                  <a:cubicBezTo>
                    <a:pt x="112" y="329"/>
                    <a:pt x="113" y="329"/>
                    <a:pt x="113" y="329"/>
                  </a:cubicBezTo>
                  <a:cubicBezTo>
                    <a:pt x="113" y="329"/>
                    <a:pt x="113" y="329"/>
                    <a:pt x="113" y="328"/>
                  </a:cubicBezTo>
                  <a:cubicBezTo>
                    <a:pt x="113" y="328"/>
                    <a:pt x="113" y="328"/>
                    <a:pt x="113" y="328"/>
                  </a:cubicBezTo>
                  <a:cubicBezTo>
                    <a:pt x="113" y="328"/>
                    <a:pt x="113" y="328"/>
                    <a:pt x="113" y="327"/>
                  </a:cubicBezTo>
                  <a:cubicBezTo>
                    <a:pt x="112" y="327"/>
                    <a:pt x="112" y="327"/>
                    <a:pt x="112" y="327"/>
                  </a:cubicBezTo>
                  <a:close/>
                  <a:moveTo>
                    <a:pt x="121" y="317"/>
                  </a:moveTo>
                  <a:cubicBezTo>
                    <a:pt x="121" y="317"/>
                    <a:pt x="120" y="317"/>
                    <a:pt x="120" y="317"/>
                  </a:cubicBezTo>
                  <a:cubicBezTo>
                    <a:pt x="119" y="317"/>
                    <a:pt x="119" y="317"/>
                    <a:pt x="118" y="317"/>
                  </a:cubicBezTo>
                  <a:cubicBezTo>
                    <a:pt x="118" y="317"/>
                    <a:pt x="118" y="317"/>
                    <a:pt x="117" y="317"/>
                  </a:cubicBezTo>
                  <a:cubicBezTo>
                    <a:pt x="117" y="317"/>
                    <a:pt x="117" y="317"/>
                    <a:pt x="116" y="317"/>
                  </a:cubicBezTo>
                  <a:cubicBezTo>
                    <a:pt x="116" y="317"/>
                    <a:pt x="116" y="317"/>
                    <a:pt x="116" y="317"/>
                  </a:cubicBezTo>
                  <a:cubicBezTo>
                    <a:pt x="116" y="317"/>
                    <a:pt x="116" y="317"/>
                    <a:pt x="116" y="317"/>
                  </a:cubicBezTo>
                  <a:cubicBezTo>
                    <a:pt x="115" y="317"/>
                    <a:pt x="115" y="317"/>
                    <a:pt x="115" y="317"/>
                  </a:cubicBezTo>
                  <a:cubicBezTo>
                    <a:pt x="115" y="317"/>
                    <a:pt x="115" y="317"/>
                    <a:pt x="115" y="317"/>
                  </a:cubicBezTo>
                  <a:cubicBezTo>
                    <a:pt x="115" y="317"/>
                    <a:pt x="116" y="318"/>
                    <a:pt x="116" y="318"/>
                  </a:cubicBezTo>
                  <a:cubicBezTo>
                    <a:pt x="116" y="318"/>
                    <a:pt x="117" y="318"/>
                    <a:pt x="117" y="318"/>
                  </a:cubicBezTo>
                  <a:cubicBezTo>
                    <a:pt x="118" y="318"/>
                    <a:pt x="118" y="318"/>
                    <a:pt x="118" y="318"/>
                  </a:cubicBezTo>
                  <a:cubicBezTo>
                    <a:pt x="119" y="318"/>
                    <a:pt x="119" y="319"/>
                    <a:pt x="119" y="319"/>
                  </a:cubicBezTo>
                  <a:cubicBezTo>
                    <a:pt x="119" y="319"/>
                    <a:pt x="119" y="320"/>
                    <a:pt x="118" y="320"/>
                  </a:cubicBezTo>
                  <a:cubicBezTo>
                    <a:pt x="118" y="320"/>
                    <a:pt x="117" y="320"/>
                    <a:pt x="117" y="320"/>
                  </a:cubicBezTo>
                  <a:cubicBezTo>
                    <a:pt x="117" y="320"/>
                    <a:pt x="117" y="320"/>
                    <a:pt x="116" y="320"/>
                  </a:cubicBezTo>
                  <a:cubicBezTo>
                    <a:pt x="116" y="320"/>
                    <a:pt x="116" y="321"/>
                    <a:pt x="116" y="321"/>
                  </a:cubicBezTo>
                  <a:cubicBezTo>
                    <a:pt x="116" y="321"/>
                    <a:pt x="116" y="321"/>
                    <a:pt x="116" y="321"/>
                  </a:cubicBezTo>
                  <a:cubicBezTo>
                    <a:pt x="116" y="321"/>
                    <a:pt x="116" y="321"/>
                    <a:pt x="116" y="321"/>
                  </a:cubicBezTo>
                  <a:cubicBezTo>
                    <a:pt x="117" y="321"/>
                    <a:pt x="117" y="321"/>
                    <a:pt x="118" y="321"/>
                  </a:cubicBezTo>
                  <a:cubicBezTo>
                    <a:pt x="118" y="321"/>
                    <a:pt x="118" y="321"/>
                    <a:pt x="118" y="321"/>
                  </a:cubicBezTo>
                  <a:cubicBezTo>
                    <a:pt x="119" y="321"/>
                    <a:pt x="119" y="321"/>
                    <a:pt x="120" y="321"/>
                  </a:cubicBezTo>
                  <a:cubicBezTo>
                    <a:pt x="120" y="321"/>
                    <a:pt x="120" y="321"/>
                    <a:pt x="120" y="321"/>
                  </a:cubicBezTo>
                  <a:cubicBezTo>
                    <a:pt x="120" y="322"/>
                    <a:pt x="120" y="323"/>
                    <a:pt x="120" y="324"/>
                  </a:cubicBezTo>
                  <a:cubicBezTo>
                    <a:pt x="120" y="324"/>
                    <a:pt x="120" y="324"/>
                    <a:pt x="120" y="324"/>
                  </a:cubicBezTo>
                  <a:cubicBezTo>
                    <a:pt x="120" y="324"/>
                    <a:pt x="120" y="325"/>
                    <a:pt x="120" y="325"/>
                  </a:cubicBezTo>
                  <a:cubicBezTo>
                    <a:pt x="119" y="326"/>
                    <a:pt x="119" y="327"/>
                    <a:pt x="119" y="328"/>
                  </a:cubicBezTo>
                  <a:cubicBezTo>
                    <a:pt x="119" y="328"/>
                    <a:pt x="119" y="328"/>
                    <a:pt x="119" y="328"/>
                  </a:cubicBezTo>
                  <a:cubicBezTo>
                    <a:pt x="119" y="328"/>
                    <a:pt x="119" y="328"/>
                    <a:pt x="119" y="329"/>
                  </a:cubicBezTo>
                  <a:cubicBezTo>
                    <a:pt x="119" y="329"/>
                    <a:pt x="119" y="329"/>
                    <a:pt x="119" y="329"/>
                  </a:cubicBezTo>
                  <a:cubicBezTo>
                    <a:pt x="119" y="329"/>
                    <a:pt x="119" y="329"/>
                    <a:pt x="119" y="329"/>
                  </a:cubicBezTo>
                  <a:cubicBezTo>
                    <a:pt x="119" y="330"/>
                    <a:pt x="119" y="330"/>
                    <a:pt x="119" y="330"/>
                  </a:cubicBezTo>
                  <a:cubicBezTo>
                    <a:pt x="120" y="330"/>
                    <a:pt x="120" y="330"/>
                    <a:pt x="121" y="330"/>
                  </a:cubicBezTo>
                  <a:cubicBezTo>
                    <a:pt x="121" y="330"/>
                    <a:pt x="121" y="330"/>
                    <a:pt x="121" y="330"/>
                  </a:cubicBezTo>
                  <a:cubicBezTo>
                    <a:pt x="121" y="329"/>
                    <a:pt x="121" y="328"/>
                    <a:pt x="121" y="327"/>
                  </a:cubicBezTo>
                  <a:cubicBezTo>
                    <a:pt x="121" y="326"/>
                    <a:pt x="121" y="325"/>
                    <a:pt x="121" y="325"/>
                  </a:cubicBezTo>
                  <a:cubicBezTo>
                    <a:pt x="121" y="324"/>
                    <a:pt x="121" y="323"/>
                    <a:pt x="121" y="322"/>
                  </a:cubicBezTo>
                  <a:cubicBezTo>
                    <a:pt x="121" y="322"/>
                    <a:pt x="121" y="321"/>
                    <a:pt x="122" y="320"/>
                  </a:cubicBezTo>
                  <a:cubicBezTo>
                    <a:pt x="122" y="320"/>
                    <a:pt x="122" y="320"/>
                    <a:pt x="122" y="320"/>
                  </a:cubicBezTo>
                  <a:cubicBezTo>
                    <a:pt x="122" y="319"/>
                    <a:pt x="122" y="319"/>
                    <a:pt x="122" y="318"/>
                  </a:cubicBezTo>
                  <a:cubicBezTo>
                    <a:pt x="122" y="318"/>
                    <a:pt x="121" y="317"/>
                    <a:pt x="121" y="317"/>
                  </a:cubicBezTo>
                  <a:close/>
                  <a:moveTo>
                    <a:pt x="113" y="335"/>
                  </a:moveTo>
                  <a:cubicBezTo>
                    <a:pt x="113" y="335"/>
                    <a:pt x="112" y="335"/>
                    <a:pt x="112" y="335"/>
                  </a:cubicBezTo>
                  <a:cubicBezTo>
                    <a:pt x="112" y="335"/>
                    <a:pt x="112" y="334"/>
                    <a:pt x="112" y="334"/>
                  </a:cubicBezTo>
                  <a:cubicBezTo>
                    <a:pt x="112" y="334"/>
                    <a:pt x="112" y="334"/>
                    <a:pt x="112" y="334"/>
                  </a:cubicBezTo>
                  <a:cubicBezTo>
                    <a:pt x="112" y="333"/>
                    <a:pt x="112" y="333"/>
                    <a:pt x="111" y="333"/>
                  </a:cubicBezTo>
                  <a:cubicBezTo>
                    <a:pt x="111" y="333"/>
                    <a:pt x="111" y="333"/>
                    <a:pt x="111" y="333"/>
                  </a:cubicBezTo>
                  <a:cubicBezTo>
                    <a:pt x="111" y="333"/>
                    <a:pt x="111" y="333"/>
                    <a:pt x="110" y="334"/>
                  </a:cubicBezTo>
                  <a:cubicBezTo>
                    <a:pt x="110" y="334"/>
                    <a:pt x="110" y="334"/>
                    <a:pt x="110" y="334"/>
                  </a:cubicBezTo>
                  <a:cubicBezTo>
                    <a:pt x="110" y="333"/>
                    <a:pt x="109" y="333"/>
                    <a:pt x="109" y="333"/>
                  </a:cubicBezTo>
                  <a:cubicBezTo>
                    <a:pt x="109" y="333"/>
                    <a:pt x="109" y="333"/>
                    <a:pt x="108" y="333"/>
                  </a:cubicBezTo>
                  <a:cubicBezTo>
                    <a:pt x="108" y="333"/>
                    <a:pt x="108" y="333"/>
                    <a:pt x="108" y="333"/>
                  </a:cubicBezTo>
                  <a:cubicBezTo>
                    <a:pt x="108" y="333"/>
                    <a:pt x="107" y="333"/>
                    <a:pt x="107" y="333"/>
                  </a:cubicBezTo>
                  <a:cubicBezTo>
                    <a:pt x="107" y="333"/>
                    <a:pt x="107" y="334"/>
                    <a:pt x="107" y="334"/>
                  </a:cubicBezTo>
                  <a:cubicBezTo>
                    <a:pt x="107" y="334"/>
                    <a:pt x="106" y="335"/>
                    <a:pt x="106" y="335"/>
                  </a:cubicBezTo>
                  <a:cubicBezTo>
                    <a:pt x="106" y="335"/>
                    <a:pt x="106" y="335"/>
                    <a:pt x="106" y="335"/>
                  </a:cubicBezTo>
                  <a:cubicBezTo>
                    <a:pt x="106" y="336"/>
                    <a:pt x="107" y="336"/>
                    <a:pt x="107" y="336"/>
                  </a:cubicBezTo>
                  <a:cubicBezTo>
                    <a:pt x="107" y="336"/>
                    <a:pt x="107" y="336"/>
                    <a:pt x="107" y="336"/>
                  </a:cubicBezTo>
                  <a:cubicBezTo>
                    <a:pt x="108" y="336"/>
                    <a:pt x="108" y="336"/>
                    <a:pt x="109" y="336"/>
                  </a:cubicBezTo>
                  <a:cubicBezTo>
                    <a:pt x="109" y="336"/>
                    <a:pt x="109" y="336"/>
                    <a:pt x="109" y="336"/>
                  </a:cubicBezTo>
                  <a:cubicBezTo>
                    <a:pt x="110" y="336"/>
                    <a:pt x="110" y="336"/>
                    <a:pt x="111" y="336"/>
                  </a:cubicBezTo>
                  <a:cubicBezTo>
                    <a:pt x="111" y="336"/>
                    <a:pt x="112" y="336"/>
                    <a:pt x="112" y="336"/>
                  </a:cubicBezTo>
                  <a:cubicBezTo>
                    <a:pt x="112" y="336"/>
                    <a:pt x="112" y="336"/>
                    <a:pt x="113" y="336"/>
                  </a:cubicBezTo>
                  <a:cubicBezTo>
                    <a:pt x="113" y="336"/>
                    <a:pt x="113" y="336"/>
                    <a:pt x="113" y="336"/>
                  </a:cubicBezTo>
                  <a:cubicBezTo>
                    <a:pt x="113" y="336"/>
                    <a:pt x="113" y="336"/>
                    <a:pt x="113" y="336"/>
                  </a:cubicBezTo>
                  <a:cubicBezTo>
                    <a:pt x="113" y="335"/>
                    <a:pt x="113" y="335"/>
                    <a:pt x="113" y="335"/>
                  </a:cubicBezTo>
                  <a:close/>
                  <a:moveTo>
                    <a:pt x="119" y="323"/>
                  </a:moveTo>
                  <a:cubicBezTo>
                    <a:pt x="119" y="323"/>
                    <a:pt x="118" y="322"/>
                    <a:pt x="118" y="323"/>
                  </a:cubicBezTo>
                  <a:cubicBezTo>
                    <a:pt x="118" y="323"/>
                    <a:pt x="117" y="323"/>
                    <a:pt x="117" y="323"/>
                  </a:cubicBezTo>
                  <a:cubicBezTo>
                    <a:pt x="117" y="323"/>
                    <a:pt x="117" y="323"/>
                    <a:pt x="116" y="323"/>
                  </a:cubicBezTo>
                  <a:cubicBezTo>
                    <a:pt x="116" y="323"/>
                    <a:pt x="116" y="323"/>
                    <a:pt x="116" y="324"/>
                  </a:cubicBezTo>
                  <a:cubicBezTo>
                    <a:pt x="116" y="324"/>
                    <a:pt x="116" y="324"/>
                    <a:pt x="116" y="324"/>
                  </a:cubicBezTo>
                  <a:cubicBezTo>
                    <a:pt x="116" y="325"/>
                    <a:pt x="116" y="325"/>
                    <a:pt x="117" y="325"/>
                  </a:cubicBezTo>
                  <a:cubicBezTo>
                    <a:pt x="117" y="325"/>
                    <a:pt x="117" y="326"/>
                    <a:pt x="117" y="326"/>
                  </a:cubicBezTo>
                  <a:cubicBezTo>
                    <a:pt x="117" y="326"/>
                    <a:pt x="116" y="326"/>
                    <a:pt x="116" y="326"/>
                  </a:cubicBezTo>
                  <a:cubicBezTo>
                    <a:pt x="116" y="326"/>
                    <a:pt x="115" y="327"/>
                    <a:pt x="115" y="327"/>
                  </a:cubicBezTo>
                  <a:cubicBezTo>
                    <a:pt x="115" y="327"/>
                    <a:pt x="115" y="328"/>
                    <a:pt x="116" y="328"/>
                  </a:cubicBezTo>
                  <a:cubicBezTo>
                    <a:pt x="116" y="328"/>
                    <a:pt x="116" y="328"/>
                    <a:pt x="116" y="328"/>
                  </a:cubicBezTo>
                  <a:cubicBezTo>
                    <a:pt x="116" y="328"/>
                    <a:pt x="117" y="327"/>
                    <a:pt x="117" y="327"/>
                  </a:cubicBezTo>
                  <a:cubicBezTo>
                    <a:pt x="117" y="327"/>
                    <a:pt x="117" y="327"/>
                    <a:pt x="117" y="327"/>
                  </a:cubicBezTo>
                  <a:cubicBezTo>
                    <a:pt x="117" y="327"/>
                    <a:pt x="118" y="326"/>
                    <a:pt x="118" y="326"/>
                  </a:cubicBezTo>
                  <a:cubicBezTo>
                    <a:pt x="118" y="325"/>
                    <a:pt x="118" y="325"/>
                    <a:pt x="118" y="325"/>
                  </a:cubicBezTo>
                  <a:cubicBezTo>
                    <a:pt x="118" y="325"/>
                    <a:pt x="118" y="324"/>
                    <a:pt x="119" y="324"/>
                  </a:cubicBezTo>
                  <a:cubicBezTo>
                    <a:pt x="119" y="324"/>
                    <a:pt x="119" y="324"/>
                    <a:pt x="119" y="323"/>
                  </a:cubicBezTo>
                  <a:cubicBezTo>
                    <a:pt x="119" y="323"/>
                    <a:pt x="119" y="323"/>
                    <a:pt x="119" y="323"/>
                  </a:cubicBezTo>
                  <a:close/>
                  <a:moveTo>
                    <a:pt x="116" y="333"/>
                  </a:moveTo>
                  <a:cubicBezTo>
                    <a:pt x="116" y="333"/>
                    <a:pt x="116" y="333"/>
                    <a:pt x="115" y="333"/>
                  </a:cubicBezTo>
                  <a:cubicBezTo>
                    <a:pt x="115" y="333"/>
                    <a:pt x="115" y="333"/>
                    <a:pt x="115" y="333"/>
                  </a:cubicBezTo>
                  <a:cubicBezTo>
                    <a:pt x="115" y="333"/>
                    <a:pt x="114" y="333"/>
                    <a:pt x="114" y="333"/>
                  </a:cubicBezTo>
                  <a:cubicBezTo>
                    <a:pt x="114" y="333"/>
                    <a:pt x="113" y="333"/>
                    <a:pt x="113" y="333"/>
                  </a:cubicBezTo>
                  <a:cubicBezTo>
                    <a:pt x="113" y="333"/>
                    <a:pt x="113" y="333"/>
                    <a:pt x="113" y="333"/>
                  </a:cubicBezTo>
                  <a:cubicBezTo>
                    <a:pt x="113" y="334"/>
                    <a:pt x="114" y="334"/>
                    <a:pt x="114" y="334"/>
                  </a:cubicBezTo>
                  <a:cubicBezTo>
                    <a:pt x="114" y="334"/>
                    <a:pt x="114" y="334"/>
                    <a:pt x="114" y="334"/>
                  </a:cubicBezTo>
                  <a:cubicBezTo>
                    <a:pt x="115" y="334"/>
                    <a:pt x="115" y="334"/>
                    <a:pt x="115" y="334"/>
                  </a:cubicBezTo>
                  <a:cubicBezTo>
                    <a:pt x="115" y="335"/>
                    <a:pt x="115" y="335"/>
                    <a:pt x="115" y="335"/>
                  </a:cubicBezTo>
                  <a:cubicBezTo>
                    <a:pt x="114" y="335"/>
                    <a:pt x="114" y="335"/>
                    <a:pt x="114" y="335"/>
                  </a:cubicBezTo>
                  <a:cubicBezTo>
                    <a:pt x="114" y="335"/>
                    <a:pt x="114" y="336"/>
                    <a:pt x="115" y="336"/>
                  </a:cubicBezTo>
                  <a:cubicBezTo>
                    <a:pt x="115" y="336"/>
                    <a:pt x="115" y="336"/>
                    <a:pt x="115" y="335"/>
                  </a:cubicBezTo>
                  <a:cubicBezTo>
                    <a:pt x="116" y="335"/>
                    <a:pt x="116" y="335"/>
                    <a:pt x="116" y="335"/>
                  </a:cubicBezTo>
                  <a:cubicBezTo>
                    <a:pt x="117" y="334"/>
                    <a:pt x="117" y="334"/>
                    <a:pt x="117" y="333"/>
                  </a:cubicBezTo>
                  <a:cubicBezTo>
                    <a:pt x="117" y="333"/>
                    <a:pt x="117" y="333"/>
                    <a:pt x="117" y="333"/>
                  </a:cubicBezTo>
                  <a:cubicBezTo>
                    <a:pt x="116" y="333"/>
                    <a:pt x="116" y="333"/>
                    <a:pt x="116" y="333"/>
                  </a:cubicBezTo>
                  <a:close/>
                  <a:moveTo>
                    <a:pt x="116" y="330"/>
                  </a:moveTo>
                  <a:cubicBezTo>
                    <a:pt x="117" y="330"/>
                    <a:pt x="117" y="330"/>
                    <a:pt x="117" y="330"/>
                  </a:cubicBezTo>
                  <a:cubicBezTo>
                    <a:pt x="117" y="330"/>
                    <a:pt x="117" y="330"/>
                    <a:pt x="117" y="330"/>
                  </a:cubicBezTo>
                  <a:cubicBezTo>
                    <a:pt x="116" y="329"/>
                    <a:pt x="116" y="329"/>
                    <a:pt x="115" y="330"/>
                  </a:cubicBezTo>
                  <a:cubicBezTo>
                    <a:pt x="115" y="330"/>
                    <a:pt x="115" y="330"/>
                    <a:pt x="115" y="330"/>
                  </a:cubicBezTo>
                  <a:cubicBezTo>
                    <a:pt x="116" y="330"/>
                    <a:pt x="116" y="330"/>
                    <a:pt x="116" y="330"/>
                  </a:cubicBezTo>
                  <a:cubicBezTo>
                    <a:pt x="116" y="330"/>
                    <a:pt x="116" y="330"/>
                    <a:pt x="116" y="330"/>
                  </a:cubicBezTo>
                  <a:close/>
                  <a:moveTo>
                    <a:pt x="188" y="333"/>
                  </a:moveTo>
                  <a:cubicBezTo>
                    <a:pt x="188" y="333"/>
                    <a:pt x="188" y="333"/>
                    <a:pt x="189" y="333"/>
                  </a:cubicBezTo>
                  <a:cubicBezTo>
                    <a:pt x="189" y="333"/>
                    <a:pt x="189" y="332"/>
                    <a:pt x="189" y="332"/>
                  </a:cubicBezTo>
                  <a:cubicBezTo>
                    <a:pt x="188" y="332"/>
                    <a:pt x="188" y="332"/>
                    <a:pt x="188" y="331"/>
                  </a:cubicBezTo>
                  <a:cubicBezTo>
                    <a:pt x="188" y="331"/>
                    <a:pt x="187" y="331"/>
                    <a:pt x="187" y="331"/>
                  </a:cubicBezTo>
                  <a:cubicBezTo>
                    <a:pt x="187" y="331"/>
                    <a:pt x="187" y="331"/>
                    <a:pt x="187" y="331"/>
                  </a:cubicBezTo>
                  <a:cubicBezTo>
                    <a:pt x="187" y="331"/>
                    <a:pt x="187" y="332"/>
                    <a:pt x="187" y="332"/>
                  </a:cubicBezTo>
                  <a:cubicBezTo>
                    <a:pt x="187" y="332"/>
                    <a:pt x="187" y="333"/>
                    <a:pt x="187" y="333"/>
                  </a:cubicBezTo>
                  <a:cubicBezTo>
                    <a:pt x="187" y="333"/>
                    <a:pt x="187" y="333"/>
                    <a:pt x="188" y="333"/>
                  </a:cubicBezTo>
                  <a:close/>
                  <a:moveTo>
                    <a:pt x="347" y="327"/>
                  </a:moveTo>
                  <a:cubicBezTo>
                    <a:pt x="347" y="327"/>
                    <a:pt x="346" y="327"/>
                    <a:pt x="346" y="327"/>
                  </a:cubicBezTo>
                  <a:cubicBezTo>
                    <a:pt x="346" y="327"/>
                    <a:pt x="346" y="327"/>
                    <a:pt x="346" y="327"/>
                  </a:cubicBezTo>
                  <a:cubicBezTo>
                    <a:pt x="345" y="327"/>
                    <a:pt x="345" y="328"/>
                    <a:pt x="345" y="328"/>
                  </a:cubicBezTo>
                  <a:cubicBezTo>
                    <a:pt x="345" y="328"/>
                    <a:pt x="345" y="328"/>
                    <a:pt x="345" y="328"/>
                  </a:cubicBezTo>
                  <a:cubicBezTo>
                    <a:pt x="345" y="328"/>
                    <a:pt x="345" y="329"/>
                    <a:pt x="345" y="329"/>
                  </a:cubicBezTo>
                  <a:cubicBezTo>
                    <a:pt x="345" y="329"/>
                    <a:pt x="345" y="329"/>
                    <a:pt x="346" y="329"/>
                  </a:cubicBezTo>
                  <a:cubicBezTo>
                    <a:pt x="346" y="329"/>
                    <a:pt x="346" y="328"/>
                    <a:pt x="347" y="328"/>
                  </a:cubicBezTo>
                  <a:cubicBezTo>
                    <a:pt x="347" y="328"/>
                    <a:pt x="347" y="328"/>
                    <a:pt x="347" y="328"/>
                  </a:cubicBezTo>
                  <a:cubicBezTo>
                    <a:pt x="347" y="328"/>
                    <a:pt x="348" y="327"/>
                    <a:pt x="348" y="327"/>
                  </a:cubicBezTo>
                  <a:cubicBezTo>
                    <a:pt x="348" y="327"/>
                    <a:pt x="348" y="327"/>
                    <a:pt x="348" y="327"/>
                  </a:cubicBezTo>
                  <a:cubicBezTo>
                    <a:pt x="347" y="326"/>
                    <a:pt x="347" y="326"/>
                    <a:pt x="347" y="327"/>
                  </a:cubicBezTo>
                  <a:close/>
                  <a:moveTo>
                    <a:pt x="349" y="323"/>
                  </a:moveTo>
                  <a:cubicBezTo>
                    <a:pt x="349" y="323"/>
                    <a:pt x="348" y="323"/>
                    <a:pt x="348" y="323"/>
                  </a:cubicBezTo>
                  <a:cubicBezTo>
                    <a:pt x="348" y="323"/>
                    <a:pt x="347" y="323"/>
                    <a:pt x="347" y="323"/>
                  </a:cubicBezTo>
                  <a:cubicBezTo>
                    <a:pt x="346" y="323"/>
                    <a:pt x="346" y="324"/>
                    <a:pt x="345" y="324"/>
                  </a:cubicBezTo>
                  <a:cubicBezTo>
                    <a:pt x="345" y="324"/>
                    <a:pt x="345" y="325"/>
                    <a:pt x="345" y="325"/>
                  </a:cubicBezTo>
                  <a:cubicBezTo>
                    <a:pt x="345" y="325"/>
                    <a:pt x="345" y="325"/>
                    <a:pt x="345" y="325"/>
                  </a:cubicBezTo>
                  <a:cubicBezTo>
                    <a:pt x="346" y="325"/>
                    <a:pt x="346" y="325"/>
                    <a:pt x="346" y="325"/>
                  </a:cubicBezTo>
                  <a:cubicBezTo>
                    <a:pt x="346" y="325"/>
                    <a:pt x="346" y="325"/>
                    <a:pt x="346" y="325"/>
                  </a:cubicBezTo>
                  <a:cubicBezTo>
                    <a:pt x="346" y="325"/>
                    <a:pt x="347" y="325"/>
                    <a:pt x="347" y="325"/>
                  </a:cubicBezTo>
                  <a:cubicBezTo>
                    <a:pt x="348" y="324"/>
                    <a:pt x="348" y="324"/>
                    <a:pt x="348" y="324"/>
                  </a:cubicBezTo>
                  <a:cubicBezTo>
                    <a:pt x="349" y="324"/>
                    <a:pt x="349" y="324"/>
                    <a:pt x="350" y="324"/>
                  </a:cubicBezTo>
                  <a:cubicBezTo>
                    <a:pt x="350" y="324"/>
                    <a:pt x="350" y="324"/>
                    <a:pt x="350" y="324"/>
                  </a:cubicBezTo>
                  <a:cubicBezTo>
                    <a:pt x="350" y="323"/>
                    <a:pt x="350" y="323"/>
                    <a:pt x="350" y="323"/>
                  </a:cubicBezTo>
                  <a:cubicBezTo>
                    <a:pt x="350" y="323"/>
                    <a:pt x="350" y="323"/>
                    <a:pt x="349" y="323"/>
                  </a:cubicBezTo>
                  <a:cubicBezTo>
                    <a:pt x="349" y="323"/>
                    <a:pt x="349" y="323"/>
                    <a:pt x="349" y="323"/>
                  </a:cubicBezTo>
                  <a:close/>
                  <a:moveTo>
                    <a:pt x="348" y="334"/>
                  </a:moveTo>
                  <a:cubicBezTo>
                    <a:pt x="348" y="334"/>
                    <a:pt x="348" y="334"/>
                    <a:pt x="348" y="334"/>
                  </a:cubicBezTo>
                  <a:cubicBezTo>
                    <a:pt x="348" y="334"/>
                    <a:pt x="348" y="333"/>
                    <a:pt x="348" y="333"/>
                  </a:cubicBezTo>
                  <a:cubicBezTo>
                    <a:pt x="348" y="333"/>
                    <a:pt x="348" y="333"/>
                    <a:pt x="347" y="333"/>
                  </a:cubicBezTo>
                  <a:cubicBezTo>
                    <a:pt x="347" y="333"/>
                    <a:pt x="347" y="333"/>
                    <a:pt x="347" y="333"/>
                  </a:cubicBezTo>
                  <a:cubicBezTo>
                    <a:pt x="346" y="334"/>
                    <a:pt x="346" y="334"/>
                    <a:pt x="346" y="334"/>
                  </a:cubicBezTo>
                  <a:cubicBezTo>
                    <a:pt x="345" y="334"/>
                    <a:pt x="345" y="334"/>
                    <a:pt x="345" y="334"/>
                  </a:cubicBezTo>
                  <a:cubicBezTo>
                    <a:pt x="345" y="334"/>
                    <a:pt x="344" y="335"/>
                    <a:pt x="344" y="335"/>
                  </a:cubicBezTo>
                  <a:cubicBezTo>
                    <a:pt x="345" y="335"/>
                    <a:pt x="345" y="335"/>
                    <a:pt x="345" y="335"/>
                  </a:cubicBezTo>
                  <a:cubicBezTo>
                    <a:pt x="346" y="335"/>
                    <a:pt x="347" y="335"/>
                    <a:pt x="348" y="334"/>
                  </a:cubicBezTo>
                  <a:close/>
                  <a:moveTo>
                    <a:pt x="196" y="331"/>
                  </a:moveTo>
                  <a:cubicBezTo>
                    <a:pt x="196" y="331"/>
                    <a:pt x="196" y="331"/>
                    <a:pt x="196" y="331"/>
                  </a:cubicBezTo>
                  <a:cubicBezTo>
                    <a:pt x="195" y="331"/>
                    <a:pt x="195" y="332"/>
                    <a:pt x="195" y="332"/>
                  </a:cubicBezTo>
                  <a:cubicBezTo>
                    <a:pt x="195" y="333"/>
                    <a:pt x="195" y="333"/>
                    <a:pt x="196" y="333"/>
                  </a:cubicBezTo>
                  <a:cubicBezTo>
                    <a:pt x="196" y="333"/>
                    <a:pt x="196" y="333"/>
                    <a:pt x="196" y="333"/>
                  </a:cubicBezTo>
                  <a:cubicBezTo>
                    <a:pt x="196" y="333"/>
                    <a:pt x="197" y="332"/>
                    <a:pt x="197" y="332"/>
                  </a:cubicBezTo>
                  <a:cubicBezTo>
                    <a:pt x="197" y="332"/>
                    <a:pt x="197" y="332"/>
                    <a:pt x="197" y="332"/>
                  </a:cubicBezTo>
                  <a:cubicBezTo>
                    <a:pt x="196" y="331"/>
                    <a:pt x="196" y="331"/>
                    <a:pt x="196" y="331"/>
                  </a:cubicBezTo>
                  <a:close/>
                  <a:moveTo>
                    <a:pt x="376" y="322"/>
                  </a:moveTo>
                  <a:cubicBezTo>
                    <a:pt x="376" y="322"/>
                    <a:pt x="376" y="322"/>
                    <a:pt x="376" y="322"/>
                  </a:cubicBezTo>
                  <a:cubicBezTo>
                    <a:pt x="376" y="322"/>
                    <a:pt x="376" y="322"/>
                    <a:pt x="376" y="322"/>
                  </a:cubicBezTo>
                  <a:cubicBezTo>
                    <a:pt x="377" y="322"/>
                    <a:pt x="378" y="322"/>
                    <a:pt x="378" y="322"/>
                  </a:cubicBezTo>
                  <a:cubicBezTo>
                    <a:pt x="378" y="322"/>
                    <a:pt x="378" y="322"/>
                    <a:pt x="379" y="322"/>
                  </a:cubicBezTo>
                  <a:cubicBezTo>
                    <a:pt x="379" y="322"/>
                    <a:pt x="379" y="322"/>
                    <a:pt x="379" y="322"/>
                  </a:cubicBezTo>
                  <a:cubicBezTo>
                    <a:pt x="379" y="321"/>
                    <a:pt x="379" y="321"/>
                    <a:pt x="378" y="321"/>
                  </a:cubicBezTo>
                  <a:cubicBezTo>
                    <a:pt x="377" y="321"/>
                    <a:pt x="377" y="321"/>
                    <a:pt x="376" y="322"/>
                  </a:cubicBezTo>
                  <a:close/>
                  <a:moveTo>
                    <a:pt x="442" y="363"/>
                  </a:moveTo>
                  <a:cubicBezTo>
                    <a:pt x="53" y="363"/>
                    <a:pt x="53" y="363"/>
                    <a:pt x="53" y="363"/>
                  </a:cubicBezTo>
                  <a:cubicBezTo>
                    <a:pt x="53" y="306"/>
                    <a:pt x="53" y="306"/>
                    <a:pt x="53" y="306"/>
                  </a:cubicBezTo>
                  <a:cubicBezTo>
                    <a:pt x="60" y="306"/>
                    <a:pt x="60" y="306"/>
                    <a:pt x="60" y="306"/>
                  </a:cubicBezTo>
                  <a:cubicBezTo>
                    <a:pt x="60" y="292"/>
                    <a:pt x="60" y="292"/>
                    <a:pt x="60" y="292"/>
                  </a:cubicBezTo>
                  <a:cubicBezTo>
                    <a:pt x="435" y="292"/>
                    <a:pt x="435" y="292"/>
                    <a:pt x="435" y="292"/>
                  </a:cubicBezTo>
                  <a:cubicBezTo>
                    <a:pt x="435" y="306"/>
                    <a:pt x="435" y="306"/>
                    <a:pt x="435" y="306"/>
                  </a:cubicBezTo>
                  <a:cubicBezTo>
                    <a:pt x="442" y="306"/>
                    <a:pt x="442" y="306"/>
                    <a:pt x="442" y="306"/>
                  </a:cubicBezTo>
                  <a:lnTo>
                    <a:pt x="442" y="363"/>
                  </a:lnTo>
                  <a:close/>
                  <a:moveTo>
                    <a:pt x="382" y="318"/>
                  </a:moveTo>
                  <a:cubicBezTo>
                    <a:pt x="382" y="318"/>
                    <a:pt x="382" y="318"/>
                    <a:pt x="383" y="318"/>
                  </a:cubicBezTo>
                  <a:cubicBezTo>
                    <a:pt x="383" y="318"/>
                    <a:pt x="383" y="318"/>
                    <a:pt x="383" y="318"/>
                  </a:cubicBezTo>
                  <a:cubicBezTo>
                    <a:pt x="383" y="318"/>
                    <a:pt x="383" y="318"/>
                    <a:pt x="383" y="318"/>
                  </a:cubicBezTo>
                  <a:cubicBezTo>
                    <a:pt x="383" y="318"/>
                    <a:pt x="383" y="318"/>
                    <a:pt x="384" y="318"/>
                  </a:cubicBezTo>
                  <a:cubicBezTo>
                    <a:pt x="384" y="318"/>
                    <a:pt x="384" y="318"/>
                    <a:pt x="384" y="318"/>
                  </a:cubicBezTo>
                  <a:cubicBezTo>
                    <a:pt x="384" y="317"/>
                    <a:pt x="384" y="317"/>
                    <a:pt x="384" y="316"/>
                  </a:cubicBezTo>
                  <a:cubicBezTo>
                    <a:pt x="385" y="316"/>
                    <a:pt x="385" y="316"/>
                    <a:pt x="385" y="316"/>
                  </a:cubicBezTo>
                  <a:cubicBezTo>
                    <a:pt x="385" y="315"/>
                    <a:pt x="385" y="315"/>
                    <a:pt x="385" y="315"/>
                  </a:cubicBezTo>
                  <a:cubicBezTo>
                    <a:pt x="385" y="315"/>
                    <a:pt x="385" y="315"/>
                    <a:pt x="385" y="315"/>
                  </a:cubicBezTo>
                  <a:cubicBezTo>
                    <a:pt x="385" y="315"/>
                    <a:pt x="385" y="315"/>
                    <a:pt x="384" y="315"/>
                  </a:cubicBezTo>
                  <a:cubicBezTo>
                    <a:pt x="384" y="315"/>
                    <a:pt x="383" y="315"/>
                    <a:pt x="383" y="315"/>
                  </a:cubicBezTo>
                  <a:cubicBezTo>
                    <a:pt x="383" y="315"/>
                    <a:pt x="383" y="316"/>
                    <a:pt x="383" y="316"/>
                  </a:cubicBezTo>
                  <a:cubicBezTo>
                    <a:pt x="383" y="316"/>
                    <a:pt x="383" y="317"/>
                    <a:pt x="383" y="317"/>
                  </a:cubicBezTo>
                  <a:cubicBezTo>
                    <a:pt x="383" y="317"/>
                    <a:pt x="382" y="317"/>
                    <a:pt x="382" y="318"/>
                  </a:cubicBezTo>
                  <a:close/>
                  <a:moveTo>
                    <a:pt x="373" y="310"/>
                  </a:moveTo>
                  <a:cubicBezTo>
                    <a:pt x="373" y="310"/>
                    <a:pt x="373" y="311"/>
                    <a:pt x="373" y="311"/>
                  </a:cubicBezTo>
                  <a:cubicBezTo>
                    <a:pt x="373" y="311"/>
                    <a:pt x="373" y="311"/>
                    <a:pt x="374" y="311"/>
                  </a:cubicBezTo>
                  <a:cubicBezTo>
                    <a:pt x="374" y="311"/>
                    <a:pt x="374" y="311"/>
                    <a:pt x="374" y="311"/>
                  </a:cubicBezTo>
                  <a:cubicBezTo>
                    <a:pt x="375" y="311"/>
                    <a:pt x="375" y="311"/>
                    <a:pt x="375" y="312"/>
                  </a:cubicBezTo>
                  <a:cubicBezTo>
                    <a:pt x="375" y="312"/>
                    <a:pt x="376" y="312"/>
                    <a:pt x="376" y="312"/>
                  </a:cubicBezTo>
                  <a:cubicBezTo>
                    <a:pt x="376" y="313"/>
                    <a:pt x="376" y="313"/>
                    <a:pt x="377" y="313"/>
                  </a:cubicBezTo>
                  <a:cubicBezTo>
                    <a:pt x="377" y="313"/>
                    <a:pt x="377" y="313"/>
                    <a:pt x="377" y="314"/>
                  </a:cubicBezTo>
                  <a:cubicBezTo>
                    <a:pt x="378" y="314"/>
                    <a:pt x="378" y="314"/>
                    <a:pt x="378" y="314"/>
                  </a:cubicBezTo>
                  <a:cubicBezTo>
                    <a:pt x="378" y="314"/>
                    <a:pt x="378" y="314"/>
                    <a:pt x="378" y="313"/>
                  </a:cubicBezTo>
                  <a:cubicBezTo>
                    <a:pt x="379" y="313"/>
                    <a:pt x="379" y="313"/>
                    <a:pt x="379" y="313"/>
                  </a:cubicBezTo>
                  <a:cubicBezTo>
                    <a:pt x="379" y="313"/>
                    <a:pt x="379" y="312"/>
                    <a:pt x="379" y="312"/>
                  </a:cubicBezTo>
                  <a:cubicBezTo>
                    <a:pt x="379" y="312"/>
                    <a:pt x="379" y="312"/>
                    <a:pt x="379" y="312"/>
                  </a:cubicBezTo>
                  <a:cubicBezTo>
                    <a:pt x="378" y="312"/>
                    <a:pt x="378" y="312"/>
                    <a:pt x="378" y="312"/>
                  </a:cubicBezTo>
                  <a:cubicBezTo>
                    <a:pt x="377" y="311"/>
                    <a:pt x="376" y="310"/>
                    <a:pt x="376" y="309"/>
                  </a:cubicBezTo>
                  <a:cubicBezTo>
                    <a:pt x="376" y="309"/>
                    <a:pt x="375" y="309"/>
                    <a:pt x="375" y="309"/>
                  </a:cubicBezTo>
                  <a:cubicBezTo>
                    <a:pt x="375" y="309"/>
                    <a:pt x="375" y="309"/>
                    <a:pt x="375" y="309"/>
                  </a:cubicBezTo>
                  <a:cubicBezTo>
                    <a:pt x="375" y="309"/>
                    <a:pt x="374" y="309"/>
                    <a:pt x="374" y="309"/>
                  </a:cubicBezTo>
                  <a:cubicBezTo>
                    <a:pt x="374" y="309"/>
                    <a:pt x="374" y="309"/>
                    <a:pt x="374" y="309"/>
                  </a:cubicBezTo>
                  <a:cubicBezTo>
                    <a:pt x="373" y="309"/>
                    <a:pt x="373" y="309"/>
                    <a:pt x="373" y="310"/>
                  </a:cubicBezTo>
                  <a:close/>
                  <a:moveTo>
                    <a:pt x="349" y="315"/>
                  </a:moveTo>
                  <a:cubicBezTo>
                    <a:pt x="349" y="315"/>
                    <a:pt x="349" y="316"/>
                    <a:pt x="349" y="316"/>
                  </a:cubicBezTo>
                  <a:cubicBezTo>
                    <a:pt x="349" y="316"/>
                    <a:pt x="349" y="316"/>
                    <a:pt x="350" y="316"/>
                  </a:cubicBezTo>
                  <a:cubicBezTo>
                    <a:pt x="350" y="316"/>
                    <a:pt x="350" y="316"/>
                    <a:pt x="350" y="317"/>
                  </a:cubicBezTo>
                  <a:cubicBezTo>
                    <a:pt x="350" y="317"/>
                    <a:pt x="350" y="317"/>
                    <a:pt x="350" y="318"/>
                  </a:cubicBezTo>
                  <a:cubicBezTo>
                    <a:pt x="350" y="318"/>
                    <a:pt x="350" y="318"/>
                    <a:pt x="350" y="318"/>
                  </a:cubicBezTo>
                  <a:cubicBezTo>
                    <a:pt x="350" y="318"/>
                    <a:pt x="351" y="319"/>
                    <a:pt x="351" y="318"/>
                  </a:cubicBezTo>
                  <a:cubicBezTo>
                    <a:pt x="351" y="318"/>
                    <a:pt x="352" y="318"/>
                    <a:pt x="352" y="318"/>
                  </a:cubicBezTo>
                  <a:cubicBezTo>
                    <a:pt x="352" y="318"/>
                    <a:pt x="352" y="318"/>
                    <a:pt x="352" y="318"/>
                  </a:cubicBezTo>
                  <a:cubicBezTo>
                    <a:pt x="352" y="317"/>
                    <a:pt x="352" y="317"/>
                    <a:pt x="352" y="317"/>
                  </a:cubicBezTo>
                  <a:cubicBezTo>
                    <a:pt x="352" y="317"/>
                    <a:pt x="352" y="316"/>
                    <a:pt x="351" y="316"/>
                  </a:cubicBezTo>
                  <a:cubicBezTo>
                    <a:pt x="351" y="316"/>
                    <a:pt x="351" y="315"/>
                    <a:pt x="351" y="315"/>
                  </a:cubicBezTo>
                  <a:cubicBezTo>
                    <a:pt x="351" y="315"/>
                    <a:pt x="351" y="315"/>
                    <a:pt x="350" y="315"/>
                  </a:cubicBezTo>
                  <a:cubicBezTo>
                    <a:pt x="350" y="315"/>
                    <a:pt x="350" y="315"/>
                    <a:pt x="350" y="315"/>
                  </a:cubicBezTo>
                  <a:cubicBezTo>
                    <a:pt x="350" y="315"/>
                    <a:pt x="350" y="315"/>
                    <a:pt x="350" y="315"/>
                  </a:cubicBezTo>
                  <a:cubicBezTo>
                    <a:pt x="350" y="315"/>
                    <a:pt x="349" y="315"/>
                    <a:pt x="349" y="315"/>
                  </a:cubicBezTo>
                  <a:close/>
                  <a:moveTo>
                    <a:pt x="307" y="328"/>
                  </a:moveTo>
                  <a:cubicBezTo>
                    <a:pt x="307" y="327"/>
                    <a:pt x="306" y="327"/>
                    <a:pt x="306" y="327"/>
                  </a:cubicBezTo>
                  <a:cubicBezTo>
                    <a:pt x="306" y="327"/>
                    <a:pt x="306" y="326"/>
                    <a:pt x="305" y="326"/>
                  </a:cubicBezTo>
                  <a:cubicBezTo>
                    <a:pt x="305" y="327"/>
                    <a:pt x="305" y="327"/>
                    <a:pt x="305" y="327"/>
                  </a:cubicBezTo>
                  <a:cubicBezTo>
                    <a:pt x="305" y="327"/>
                    <a:pt x="305" y="328"/>
                    <a:pt x="305" y="328"/>
                  </a:cubicBezTo>
                  <a:cubicBezTo>
                    <a:pt x="305" y="328"/>
                    <a:pt x="305" y="329"/>
                    <a:pt x="305" y="329"/>
                  </a:cubicBezTo>
                  <a:cubicBezTo>
                    <a:pt x="305" y="329"/>
                    <a:pt x="305" y="329"/>
                    <a:pt x="306" y="329"/>
                  </a:cubicBezTo>
                  <a:cubicBezTo>
                    <a:pt x="306" y="329"/>
                    <a:pt x="306" y="329"/>
                    <a:pt x="306" y="330"/>
                  </a:cubicBezTo>
                  <a:cubicBezTo>
                    <a:pt x="305" y="330"/>
                    <a:pt x="305" y="330"/>
                    <a:pt x="306" y="330"/>
                  </a:cubicBezTo>
                  <a:cubicBezTo>
                    <a:pt x="306" y="330"/>
                    <a:pt x="306" y="330"/>
                    <a:pt x="306" y="330"/>
                  </a:cubicBezTo>
                  <a:cubicBezTo>
                    <a:pt x="306" y="330"/>
                    <a:pt x="306" y="330"/>
                    <a:pt x="307" y="330"/>
                  </a:cubicBezTo>
                  <a:cubicBezTo>
                    <a:pt x="307" y="330"/>
                    <a:pt x="307" y="330"/>
                    <a:pt x="307" y="330"/>
                  </a:cubicBezTo>
                  <a:cubicBezTo>
                    <a:pt x="308" y="330"/>
                    <a:pt x="308" y="329"/>
                    <a:pt x="308" y="329"/>
                  </a:cubicBezTo>
                  <a:cubicBezTo>
                    <a:pt x="308" y="329"/>
                    <a:pt x="308" y="329"/>
                    <a:pt x="308" y="329"/>
                  </a:cubicBezTo>
                  <a:cubicBezTo>
                    <a:pt x="307" y="328"/>
                    <a:pt x="307" y="328"/>
                    <a:pt x="307" y="328"/>
                  </a:cubicBezTo>
                  <a:close/>
                  <a:moveTo>
                    <a:pt x="296" y="315"/>
                  </a:moveTo>
                  <a:cubicBezTo>
                    <a:pt x="296" y="315"/>
                    <a:pt x="296" y="316"/>
                    <a:pt x="296" y="316"/>
                  </a:cubicBezTo>
                  <a:cubicBezTo>
                    <a:pt x="296" y="316"/>
                    <a:pt x="296" y="316"/>
                    <a:pt x="296" y="316"/>
                  </a:cubicBezTo>
                  <a:cubicBezTo>
                    <a:pt x="296" y="317"/>
                    <a:pt x="296" y="317"/>
                    <a:pt x="296" y="318"/>
                  </a:cubicBezTo>
                  <a:cubicBezTo>
                    <a:pt x="296" y="318"/>
                    <a:pt x="296" y="319"/>
                    <a:pt x="296" y="319"/>
                  </a:cubicBezTo>
                  <a:cubicBezTo>
                    <a:pt x="296" y="319"/>
                    <a:pt x="296" y="319"/>
                    <a:pt x="296" y="319"/>
                  </a:cubicBezTo>
                  <a:cubicBezTo>
                    <a:pt x="296" y="320"/>
                    <a:pt x="296" y="320"/>
                    <a:pt x="296" y="320"/>
                  </a:cubicBezTo>
                  <a:cubicBezTo>
                    <a:pt x="296" y="320"/>
                    <a:pt x="296" y="321"/>
                    <a:pt x="296" y="321"/>
                  </a:cubicBezTo>
                  <a:cubicBezTo>
                    <a:pt x="296" y="321"/>
                    <a:pt x="296" y="321"/>
                    <a:pt x="296" y="322"/>
                  </a:cubicBezTo>
                  <a:cubicBezTo>
                    <a:pt x="296" y="322"/>
                    <a:pt x="297" y="322"/>
                    <a:pt x="297" y="323"/>
                  </a:cubicBezTo>
                  <a:cubicBezTo>
                    <a:pt x="297" y="323"/>
                    <a:pt x="297" y="323"/>
                    <a:pt x="297" y="323"/>
                  </a:cubicBezTo>
                  <a:cubicBezTo>
                    <a:pt x="297" y="323"/>
                    <a:pt x="297" y="323"/>
                    <a:pt x="297" y="323"/>
                  </a:cubicBezTo>
                  <a:cubicBezTo>
                    <a:pt x="297" y="323"/>
                    <a:pt x="298" y="323"/>
                    <a:pt x="298" y="323"/>
                  </a:cubicBezTo>
                  <a:cubicBezTo>
                    <a:pt x="298" y="323"/>
                    <a:pt x="299" y="323"/>
                    <a:pt x="299" y="322"/>
                  </a:cubicBezTo>
                  <a:cubicBezTo>
                    <a:pt x="299" y="322"/>
                    <a:pt x="300" y="322"/>
                    <a:pt x="300" y="322"/>
                  </a:cubicBezTo>
                  <a:cubicBezTo>
                    <a:pt x="300" y="322"/>
                    <a:pt x="300" y="322"/>
                    <a:pt x="301" y="322"/>
                  </a:cubicBezTo>
                  <a:cubicBezTo>
                    <a:pt x="301" y="322"/>
                    <a:pt x="301" y="322"/>
                    <a:pt x="301" y="322"/>
                  </a:cubicBezTo>
                  <a:cubicBezTo>
                    <a:pt x="301" y="322"/>
                    <a:pt x="302" y="322"/>
                    <a:pt x="302" y="322"/>
                  </a:cubicBezTo>
                  <a:cubicBezTo>
                    <a:pt x="302" y="322"/>
                    <a:pt x="302" y="322"/>
                    <a:pt x="302" y="322"/>
                  </a:cubicBezTo>
                  <a:cubicBezTo>
                    <a:pt x="303" y="322"/>
                    <a:pt x="303" y="322"/>
                    <a:pt x="303" y="322"/>
                  </a:cubicBezTo>
                  <a:cubicBezTo>
                    <a:pt x="303" y="322"/>
                    <a:pt x="304" y="321"/>
                    <a:pt x="304" y="321"/>
                  </a:cubicBezTo>
                  <a:cubicBezTo>
                    <a:pt x="304" y="320"/>
                    <a:pt x="304" y="319"/>
                    <a:pt x="304" y="319"/>
                  </a:cubicBezTo>
                  <a:cubicBezTo>
                    <a:pt x="304" y="319"/>
                    <a:pt x="304" y="319"/>
                    <a:pt x="304" y="319"/>
                  </a:cubicBezTo>
                  <a:cubicBezTo>
                    <a:pt x="304" y="318"/>
                    <a:pt x="304" y="318"/>
                    <a:pt x="304" y="317"/>
                  </a:cubicBezTo>
                  <a:cubicBezTo>
                    <a:pt x="304" y="317"/>
                    <a:pt x="304" y="316"/>
                    <a:pt x="305" y="315"/>
                  </a:cubicBezTo>
                  <a:cubicBezTo>
                    <a:pt x="305" y="315"/>
                    <a:pt x="305" y="315"/>
                    <a:pt x="305" y="315"/>
                  </a:cubicBezTo>
                  <a:cubicBezTo>
                    <a:pt x="305" y="314"/>
                    <a:pt x="305" y="314"/>
                    <a:pt x="305" y="313"/>
                  </a:cubicBezTo>
                  <a:cubicBezTo>
                    <a:pt x="305" y="313"/>
                    <a:pt x="305" y="313"/>
                    <a:pt x="305" y="312"/>
                  </a:cubicBezTo>
                  <a:cubicBezTo>
                    <a:pt x="305" y="312"/>
                    <a:pt x="304" y="312"/>
                    <a:pt x="304" y="312"/>
                  </a:cubicBezTo>
                  <a:cubicBezTo>
                    <a:pt x="304" y="311"/>
                    <a:pt x="304" y="311"/>
                    <a:pt x="303" y="311"/>
                  </a:cubicBezTo>
                  <a:cubicBezTo>
                    <a:pt x="303" y="311"/>
                    <a:pt x="302" y="311"/>
                    <a:pt x="302" y="312"/>
                  </a:cubicBezTo>
                  <a:cubicBezTo>
                    <a:pt x="302" y="312"/>
                    <a:pt x="302" y="312"/>
                    <a:pt x="302" y="312"/>
                  </a:cubicBezTo>
                  <a:cubicBezTo>
                    <a:pt x="301" y="312"/>
                    <a:pt x="301" y="313"/>
                    <a:pt x="301" y="313"/>
                  </a:cubicBezTo>
                  <a:cubicBezTo>
                    <a:pt x="300" y="313"/>
                    <a:pt x="300" y="313"/>
                    <a:pt x="300" y="313"/>
                  </a:cubicBezTo>
                  <a:cubicBezTo>
                    <a:pt x="300" y="313"/>
                    <a:pt x="299" y="314"/>
                    <a:pt x="300" y="314"/>
                  </a:cubicBezTo>
                  <a:cubicBezTo>
                    <a:pt x="300" y="314"/>
                    <a:pt x="300" y="314"/>
                    <a:pt x="300" y="314"/>
                  </a:cubicBezTo>
                  <a:cubicBezTo>
                    <a:pt x="301" y="314"/>
                    <a:pt x="301" y="314"/>
                    <a:pt x="301" y="314"/>
                  </a:cubicBezTo>
                  <a:cubicBezTo>
                    <a:pt x="302" y="314"/>
                    <a:pt x="302" y="314"/>
                    <a:pt x="302" y="314"/>
                  </a:cubicBezTo>
                  <a:cubicBezTo>
                    <a:pt x="302" y="314"/>
                    <a:pt x="302" y="315"/>
                    <a:pt x="302" y="315"/>
                  </a:cubicBezTo>
                  <a:cubicBezTo>
                    <a:pt x="302" y="316"/>
                    <a:pt x="302" y="316"/>
                    <a:pt x="302" y="316"/>
                  </a:cubicBezTo>
                  <a:cubicBezTo>
                    <a:pt x="302" y="317"/>
                    <a:pt x="302" y="317"/>
                    <a:pt x="302" y="318"/>
                  </a:cubicBezTo>
                  <a:cubicBezTo>
                    <a:pt x="302" y="319"/>
                    <a:pt x="302" y="319"/>
                    <a:pt x="301" y="319"/>
                  </a:cubicBezTo>
                  <a:cubicBezTo>
                    <a:pt x="301" y="319"/>
                    <a:pt x="301" y="319"/>
                    <a:pt x="301" y="319"/>
                  </a:cubicBezTo>
                  <a:cubicBezTo>
                    <a:pt x="301" y="319"/>
                    <a:pt x="300" y="319"/>
                    <a:pt x="300" y="320"/>
                  </a:cubicBezTo>
                  <a:cubicBezTo>
                    <a:pt x="300" y="320"/>
                    <a:pt x="299" y="320"/>
                    <a:pt x="299" y="319"/>
                  </a:cubicBezTo>
                  <a:cubicBezTo>
                    <a:pt x="299" y="319"/>
                    <a:pt x="299" y="319"/>
                    <a:pt x="299" y="319"/>
                  </a:cubicBezTo>
                  <a:cubicBezTo>
                    <a:pt x="299" y="319"/>
                    <a:pt x="299" y="318"/>
                    <a:pt x="299" y="318"/>
                  </a:cubicBezTo>
                  <a:cubicBezTo>
                    <a:pt x="300" y="318"/>
                    <a:pt x="300" y="318"/>
                    <a:pt x="300" y="318"/>
                  </a:cubicBezTo>
                  <a:cubicBezTo>
                    <a:pt x="301" y="318"/>
                    <a:pt x="301" y="318"/>
                    <a:pt x="301" y="318"/>
                  </a:cubicBezTo>
                  <a:cubicBezTo>
                    <a:pt x="301" y="318"/>
                    <a:pt x="301" y="318"/>
                    <a:pt x="301" y="317"/>
                  </a:cubicBezTo>
                  <a:cubicBezTo>
                    <a:pt x="301" y="317"/>
                    <a:pt x="301" y="316"/>
                    <a:pt x="301" y="316"/>
                  </a:cubicBezTo>
                  <a:cubicBezTo>
                    <a:pt x="301" y="315"/>
                    <a:pt x="301" y="315"/>
                    <a:pt x="300" y="315"/>
                  </a:cubicBezTo>
                  <a:cubicBezTo>
                    <a:pt x="300" y="315"/>
                    <a:pt x="300" y="315"/>
                    <a:pt x="300" y="315"/>
                  </a:cubicBezTo>
                  <a:cubicBezTo>
                    <a:pt x="300" y="316"/>
                    <a:pt x="300" y="316"/>
                    <a:pt x="299" y="316"/>
                  </a:cubicBezTo>
                  <a:cubicBezTo>
                    <a:pt x="299" y="316"/>
                    <a:pt x="299" y="315"/>
                    <a:pt x="299" y="315"/>
                  </a:cubicBezTo>
                  <a:cubicBezTo>
                    <a:pt x="299" y="315"/>
                    <a:pt x="299" y="315"/>
                    <a:pt x="299" y="315"/>
                  </a:cubicBezTo>
                  <a:cubicBezTo>
                    <a:pt x="299" y="315"/>
                    <a:pt x="299" y="314"/>
                    <a:pt x="299" y="314"/>
                  </a:cubicBezTo>
                  <a:cubicBezTo>
                    <a:pt x="299" y="314"/>
                    <a:pt x="299" y="314"/>
                    <a:pt x="299" y="314"/>
                  </a:cubicBezTo>
                  <a:cubicBezTo>
                    <a:pt x="299" y="314"/>
                    <a:pt x="298" y="314"/>
                    <a:pt x="298" y="314"/>
                  </a:cubicBezTo>
                  <a:cubicBezTo>
                    <a:pt x="298" y="313"/>
                    <a:pt x="298" y="313"/>
                    <a:pt x="297" y="313"/>
                  </a:cubicBezTo>
                  <a:cubicBezTo>
                    <a:pt x="297" y="313"/>
                    <a:pt x="297" y="313"/>
                    <a:pt x="297" y="313"/>
                  </a:cubicBezTo>
                  <a:cubicBezTo>
                    <a:pt x="296" y="313"/>
                    <a:pt x="296" y="314"/>
                    <a:pt x="296" y="314"/>
                  </a:cubicBezTo>
                  <a:cubicBezTo>
                    <a:pt x="296" y="314"/>
                    <a:pt x="296" y="315"/>
                    <a:pt x="296" y="315"/>
                  </a:cubicBezTo>
                  <a:cubicBezTo>
                    <a:pt x="295" y="315"/>
                    <a:pt x="295" y="315"/>
                    <a:pt x="296" y="315"/>
                  </a:cubicBezTo>
                  <a:close/>
                  <a:moveTo>
                    <a:pt x="272" y="311"/>
                  </a:moveTo>
                  <a:cubicBezTo>
                    <a:pt x="272" y="311"/>
                    <a:pt x="272" y="312"/>
                    <a:pt x="272" y="312"/>
                  </a:cubicBezTo>
                  <a:cubicBezTo>
                    <a:pt x="273" y="312"/>
                    <a:pt x="273" y="312"/>
                    <a:pt x="273" y="312"/>
                  </a:cubicBezTo>
                  <a:cubicBezTo>
                    <a:pt x="273" y="313"/>
                    <a:pt x="273" y="313"/>
                    <a:pt x="273" y="313"/>
                  </a:cubicBezTo>
                  <a:cubicBezTo>
                    <a:pt x="274" y="314"/>
                    <a:pt x="274" y="314"/>
                    <a:pt x="274" y="314"/>
                  </a:cubicBezTo>
                  <a:cubicBezTo>
                    <a:pt x="275" y="314"/>
                    <a:pt x="275" y="314"/>
                    <a:pt x="275" y="314"/>
                  </a:cubicBezTo>
                  <a:cubicBezTo>
                    <a:pt x="275" y="314"/>
                    <a:pt x="276" y="314"/>
                    <a:pt x="276" y="313"/>
                  </a:cubicBezTo>
                  <a:cubicBezTo>
                    <a:pt x="276" y="313"/>
                    <a:pt x="276" y="313"/>
                    <a:pt x="276" y="312"/>
                  </a:cubicBezTo>
                  <a:cubicBezTo>
                    <a:pt x="275" y="312"/>
                    <a:pt x="275" y="312"/>
                    <a:pt x="275" y="312"/>
                  </a:cubicBezTo>
                  <a:cubicBezTo>
                    <a:pt x="275" y="311"/>
                    <a:pt x="275" y="311"/>
                    <a:pt x="274" y="311"/>
                  </a:cubicBezTo>
                  <a:cubicBezTo>
                    <a:pt x="274" y="310"/>
                    <a:pt x="273" y="310"/>
                    <a:pt x="273" y="310"/>
                  </a:cubicBezTo>
                  <a:cubicBezTo>
                    <a:pt x="273" y="310"/>
                    <a:pt x="273" y="310"/>
                    <a:pt x="273" y="310"/>
                  </a:cubicBezTo>
                  <a:cubicBezTo>
                    <a:pt x="272" y="310"/>
                    <a:pt x="272" y="310"/>
                    <a:pt x="272" y="311"/>
                  </a:cubicBezTo>
                  <a:cubicBezTo>
                    <a:pt x="272" y="311"/>
                    <a:pt x="272" y="311"/>
                    <a:pt x="272" y="311"/>
                  </a:cubicBezTo>
                  <a:close/>
                  <a:moveTo>
                    <a:pt x="276" y="322"/>
                  </a:moveTo>
                  <a:cubicBezTo>
                    <a:pt x="275" y="322"/>
                    <a:pt x="275" y="322"/>
                    <a:pt x="274" y="322"/>
                  </a:cubicBezTo>
                  <a:cubicBezTo>
                    <a:pt x="274" y="321"/>
                    <a:pt x="274" y="322"/>
                    <a:pt x="274" y="322"/>
                  </a:cubicBezTo>
                  <a:cubicBezTo>
                    <a:pt x="274" y="322"/>
                    <a:pt x="273" y="323"/>
                    <a:pt x="273" y="323"/>
                  </a:cubicBezTo>
                  <a:cubicBezTo>
                    <a:pt x="273" y="323"/>
                    <a:pt x="272" y="324"/>
                    <a:pt x="272" y="324"/>
                  </a:cubicBezTo>
                  <a:cubicBezTo>
                    <a:pt x="272" y="324"/>
                    <a:pt x="271" y="324"/>
                    <a:pt x="271" y="325"/>
                  </a:cubicBezTo>
                  <a:cubicBezTo>
                    <a:pt x="271" y="325"/>
                    <a:pt x="271" y="325"/>
                    <a:pt x="271" y="325"/>
                  </a:cubicBezTo>
                  <a:cubicBezTo>
                    <a:pt x="271" y="325"/>
                    <a:pt x="272" y="326"/>
                    <a:pt x="272" y="325"/>
                  </a:cubicBezTo>
                  <a:cubicBezTo>
                    <a:pt x="272" y="325"/>
                    <a:pt x="272" y="325"/>
                    <a:pt x="272" y="325"/>
                  </a:cubicBezTo>
                  <a:cubicBezTo>
                    <a:pt x="272" y="325"/>
                    <a:pt x="273" y="325"/>
                    <a:pt x="274" y="325"/>
                  </a:cubicBezTo>
                  <a:cubicBezTo>
                    <a:pt x="274" y="325"/>
                    <a:pt x="274" y="325"/>
                    <a:pt x="274" y="325"/>
                  </a:cubicBezTo>
                  <a:cubicBezTo>
                    <a:pt x="274" y="324"/>
                    <a:pt x="275" y="324"/>
                    <a:pt x="275" y="323"/>
                  </a:cubicBezTo>
                  <a:cubicBezTo>
                    <a:pt x="275" y="323"/>
                    <a:pt x="275" y="323"/>
                    <a:pt x="276" y="323"/>
                  </a:cubicBezTo>
                  <a:cubicBezTo>
                    <a:pt x="276" y="323"/>
                    <a:pt x="276" y="322"/>
                    <a:pt x="276" y="322"/>
                  </a:cubicBezTo>
                  <a:close/>
                  <a:moveTo>
                    <a:pt x="221" y="310"/>
                  </a:moveTo>
                  <a:cubicBezTo>
                    <a:pt x="221" y="310"/>
                    <a:pt x="221" y="310"/>
                    <a:pt x="221" y="311"/>
                  </a:cubicBezTo>
                  <a:cubicBezTo>
                    <a:pt x="221" y="311"/>
                    <a:pt x="222" y="312"/>
                    <a:pt x="222" y="312"/>
                  </a:cubicBezTo>
                  <a:cubicBezTo>
                    <a:pt x="222" y="312"/>
                    <a:pt x="222" y="313"/>
                    <a:pt x="222" y="313"/>
                  </a:cubicBezTo>
                  <a:cubicBezTo>
                    <a:pt x="222" y="313"/>
                    <a:pt x="222" y="313"/>
                    <a:pt x="222" y="313"/>
                  </a:cubicBezTo>
                  <a:cubicBezTo>
                    <a:pt x="222" y="314"/>
                    <a:pt x="223" y="314"/>
                    <a:pt x="223" y="314"/>
                  </a:cubicBezTo>
                  <a:cubicBezTo>
                    <a:pt x="223" y="314"/>
                    <a:pt x="223" y="314"/>
                    <a:pt x="223" y="314"/>
                  </a:cubicBezTo>
                  <a:cubicBezTo>
                    <a:pt x="223" y="314"/>
                    <a:pt x="223" y="314"/>
                    <a:pt x="223" y="314"/>
                  </a:cubicBezTo>
                  <a:cubicBezTo>
                    <a:pt x="223" y="314"/>
                    <a:pt x="223" y="314"/>
                    <a:pt x="223" y="314"/>
                  </a:cubicBezTo>
                  <a:cubicBezTo>
                    <a:pt x="224" y="314"/>
                    <a:pt x="224" y="314"/>
                    <a:pt x="224" y="314"/>
                  </a:cubicBezTo>
                  <a:cubicBezTo>
                    <a:pt x="224" y="313"/>
                    <a:pt x="224" y="313"/>
                    <a:pt x="225" y="314"/>
                  </a:cubicBezTo>
                  <a:cubicBezTo>
                    <a:pt x="225" y="314"/>
                    <a:pt x="225" y="314"/>
                    <a:pt x="226" y="314"/>
                  </a:cubicBezTo>
                  <a:cubicBezTo>
                    <a:pt x="226" y="314"/>
                    <a:pt x="226" y="315"/>
                    <a:pt x="227" y="315"/>
                  </a:cubicBezTo>
                  <a:cubicBezTo>
                    <a:pt x="227" y="315"/>
                    <a:pt x="227" y="315"/>
                    <a:pt x="227" y="315"/>
                  </a:cubicBezTo>
                  <a:cubicBezTo>
                    <a:pt x="227" y="315"/>
                    <a:pt x="228" y="314"/>
                    <a:pt x="227" y="314"/>
                  </a:cubicBezTo>
                  <a:cubicBezTo>
                    <a:pt x="227" y="314"/>
                    <a:pt x="227" y="314"/>
                    <a:pt x="227" y="314"/>
                  </a:cubicBezTo>
                  <a:cubicBezTo>
                    <a:pt x="227" y="313"/>
                    <a:pt x="227" y="313"/>
                    <a:pt x="228" y="312"/>
                  </a:cubicBezTo>
                  <a:cubicBezTo>
                    <a:pt x="228" y="312"/>
                    <a:pt x="228" y="312"/>
                    <a:pt x="227" y="312"/>
                  </a:cubicBezTo>
                  <a:cubicBezTo>
                    <a:pt x="227" y="312"/>
                    <a:pt x="227" y="312"/>
                    <a:pt x="227" y="312"/>
                  </a:cubicBezTo>
                  <a:cubicBezTo>
                    <a:pt x="227" y="312"/>
                    <a:pt x="227" y="311"/>
                    <a:pt x="226" y="311"/>
                  </a:cubicBezTo>
                  <a:cubicBezTo>
                    <a:pt x="226" y="311"/>
                    <a:pt x="226" y="311"/>
                    <a:pt x="226" y="311"/>
                  </a:cubicBezTo>
                  <a:cubicBezTo>
                    <a:pt x="226" y="311"/>
                    <a:pt x="226" y="311"/>
                    <a:pt x="225" y="310"/>
                  </a:cubicBezTo>
                  <a:cubicBezTo>
                    <a:pt x="225" y="310"/>
                    <a:pt x="225" y="310"/>
                    <a:pt x="225" y="310"/>
                  </a:cubicBezTo>
                  <a:cubicBezTo>
                    <a:pt x="225" y="310"/>
                    <a:pt x="225" y="310"/>
                    <a:pt x="225" y="310"/>
                  </a:cubicBezTo>
                  <a:cubicBezTo>
                    <a:pt x="225" y="310"/>
                    <a:pt x="224" y="310"/>
                    <a:pt x="224" y="310"/>
                  </a:cubicBezTo>
                  <a:cubicBezTo>
                    <a:pt x="224" y="310"/>
                    <a:pt x="224" y="309"/>
                    <a:pt x="223" y="309"/>
                  </a:cubicBezTo>
                  <a:cubicBezTo>
                    <a:pt x="223" y="309"/>
                    <a:pt x="223" y="309"/>
                    <a:pt x="222" y="309"/>
                  </a:cubicBezTo>
                  <a:cubicBezTo>
                    <a:pt x="222" y="309"/>
                    <a:pt x="222" y="309"/>
                    <a:pt x="222" y="309"/>
                  </a:cubicBezTo>
                  <a:cubicBezTo>
                    <a:pt x="222" y="309"/>
                    <a:pt x="222" y="309"/>
                    <a:pt x="221" y="309"/>
                  </a:cubicBezTo>
                  <a:cubicBezTo>
                    <a:pt x="221" y="310"/>
                    <a:pt x="221" y="310"/>
                    <a:pt x="221" y="310"/>
                  </a:cubicBezTo>
                  <a:close/>
                  <a:moveTo>
                    <a:pt x="203" y="317"/>
                  </a:moveTo>
                  <a:cubicBezTo>
                    <a:pt x="203" y="318"/>
                    <a:pt x="203" y="318"/>
                    <a:pt x="203" y="319"/>
                  </a:cubicBezTo>
                  <a:cubicBezTo>
                    <a:pt x="203" y="319"/>
                    <a:pt x="203" y="319"/>
                    <a:pt x="203" y="319"/>
                  </a:cubicBezTo>
                  <a:cubicBezTo>
                    <a:pt x="203" y="319"/>
                    <a:pt x="203" y="320"/>
                    <a:pt x="203" y="320"/>
                  </a:cubicBezTo>
                  <a:cubicBezTo>
                    <a:pt x="204" y="320"/>
                    <a:pt x="204" y="320"/>
                    <a:pt x="204" y="320"/>
                  </a:cubicBezTo>
                  <a:cubicBezTo>
                    <a:pt x="204" y="320"/>
                    <a:pt x="204" y="319"/>
                    <a:pt x="204" y="319"/>
                  </a:cubicBezTo>
                  <a:cubicBezTo>
                    <a:pt x="205" y="319"/>
                    <a:pt x="205" y="319"/>
                    <a:pt x="205" y="318"/>
                  </a:cubicBezTo>
                  <a:cubicBezTo>
                    <a:pt x="204" y="318"/>
                    <a:pt x="204" y="317"/>
                    <a:pt x="204" y="317"/>
                  </a:cubicBezTo>
                  <a:cubicBezTo>
                    <a:pt x="204" y="317"/>
                    <a:pt x="203" y="317"/>
                    <a:pt x="203" y="317"/>
                  </a:cubicBezTo>
                  <a:cubicBezTo>
                    <a:pt x="203" y="317"/>
                    <a:pt x="203" y="317"/>
                    <a:pt x="203" y="317"/>
                  </a:cubicBezTo>
                  <a:close/>
                  <a:moveTo>
                    <a:pt x="124" y="320"/>
                  </a:moveTo>
                  <a:cubicBezTo>
                    <a:pt x="124" y="320"/>
                    <a:pt x="124" y="319"/>
                    <a:pt x="124" y="319"/>
                  </a:cubicBezTo>
                  <a:cubicBezTo>
                    <a:pt x="124" y="318"/>
                    <a:pt x="124" y="318"/>
                    <a:pt x="124" y="318"/>
                  </a:cubicBezTo>
                  <a:cubicBezTo>
                    <a:pt x="124" y="317"/>
                    <a:pt x="124" y="317"/>
                    <a:pt x="124" y="317"/>
                  </a:cubicBezTo>
                  <a:cubicBezTo>
                    <a:pt x="124" y="317"/>
                    <a:pt x="124" y="317"/>
                    <a:pt x="124" y="317"/>
                  </a:cubicBezTo>
                  <a:cubicBezTo>
                    <a:pt x="124" y="317"/>
                    <a:pt x="124" y="316"/>
                    <a:pt x="124" y="316"/>
                  </a:cubicBezTo>
                  <a:cubicBezTo>
                    <a:pt x="123" y="316"/>
                    <a:pt x="123" y="316"/>
                    <a:pt x="123" y="316"/>
                  </a:cubicBezTo>
                  <a:cubicBezTo>
                    <a:pt x="123" y="316"/>
                    <a:pt x="123" y="316"/>
                    <a:pt x="123" y="316"/>
                  </a:cubicBezTo>
                  <a:cubicBezTo>
                    <a:pt x="123" y="315"/>
                    <a:pt x="123" y="315"/>
                    <a:pt x="122" y="315"/>
                  </a:cubicBezTo>
                  <a:cubicBezTo>
                    <a:pt x="122" y="315"/>
                    <a:pt x="122" y="315"/>
                    <a:pt x="122" y="315"/>
                  </a:cubicBezTo>
                  <a:cubicBezTo>
                    <a:pt x="122" y="315"/>
                    <a:pt x="121" y="315"/>
                    <a:pt x="121" y="315"/>
                  </a:cubicBezTo>
                  <a:cubicBezTo>
                    <a:pt x="121" y="315"/>
                    <a:pt x="121" y="315"/>
                    <a:pt x="121" y="315"/>
                  </a:cubicBezTo>
                  <a:cubicBezTo>
                    <a:pt x="121" y="315"/>
                    <a:pt x="120" y="315"/>
                    <a:pt x="120" y="315"/>
                  </a:cubicBezTo>
                  <a:cubicBezTo>
                    <a:pt x="120" y="315"/>
                    <a:pt x="120" y="315"/>
                    <a:pt x="119" y="315"/>
                  </a:cubicBezTo>
                  <a:cubicBezTo>
                    <a:pt x="119" y="315"/>
                    <a:pt x="119" y="315"/>
                    <a:pt x="118" y="315"/>
                  </a:cubicBezTo>
                  <a:cubicBezTo>
                    <a:pt x="118" y="315"/>
                    <a:pt x="118" y="315"/>
                    <a:pt x="118" y="315"/>
                  </a:cubicBezTo>
                  <a:cubicBezTo>
                    <a:pt x="117" y="315"/>
                    <a:pt x="117" y="315"/>
                    <a:pt x="116" y="315"/>
                  </a:cubicBezTo>
                  <a:cubicBezTo>
                    <a:pt x="116" y="315"/>
                    <a:pt x="116" y="315"/>
                    <a:pt x="116" y="315"/>
                  </a:cubicBezTo>
                  <a:cubicBezTo>
                    <a:pt x="116" y="315"/>
                    <a:pt x="115" y="315"/>
                    <a:pt x="115" y="315"/>
                  </a:cubicBezTo>
                  <a:cubicBezTo>
                    <a:pt x="115" y="315"/>
                    <a:pt x="115" y="315"/>
                    <a:pt x="114" y="315"/>
                  </a:cubicBezTo>
                  <a:cubicBezTo>
                    <a:pt x="114" y="315"/>
                    <a:pt x="114" y="315"/>
                    <a:pt x="114" y="315"/>
                  </a:cubicBezTo>
                  <a:cubicBezTo>
                    <a:pt x="114" y="315"/>
                    <a:pt x="113" y="315"/>
                    <a:pt x="113" y="315"/>
                  </a:cubicBezTo>
                  <a:cubicBezTo>
                    <a:pt x="113" y="315"/>
                    <a:pt x="113" y="315"/>
                    <a:pt x="113" y="315"/>
                  </a:cubicBezTo>
                  <a:cubicBezTo>
                    <a:pt x="112" y="315"/>
                    <a:pt x="112" y="316"/>
                    <a:pt x="111" y="316"/>
                  </a:cubicBezTo>
                  <a:cubicBezTo>
                    <a:pt x="111" y="316"/>
                    <a:pt x="111" y="316"/>
                    <a:pt x="111" y="316"/>
                  </a:cubicBezTo>
                  <a:cubicBezTo>
                    <a:pt x="111" y="316"/>
                    <a:pt x="111" y="316"/>
                    <a:pt x="110" y="316"/>
                  </a:cubicBezTo>
                  <a:cubicBezTo>
                    <a:pt x="110" y="316"/>
                    <a:pt x="110" y="316"/>
                    <a:pt x="110" y="316"/>
                  </a:cubicBezTo>
                  <a:cubicBezTo>
                    <a:pt x="110" y="316"/>
                    <a:pt x="109" y="316"/>
                    <a:pt x="109" y="316"/>
                  </a:cubicBezTo>
                  <a:cubicBezTo>
                    <a:pt x="109" y="316"/>
                    <a:pt x="109" y="316"/>
                    <a:pt x="109" y="316"/>
                  </a:cubicBezTo>
                  <a:cubicBezTo>
                    <a:pt x="109" y="316"/>
                    <a:pt x="108" y="317"/>
                    <a:pt x="108" y="317"/>
                  </a:cubicBezTo>
                  <a:cubicBezTo>
                    <a:pt x="108" y="317"/>
                    <a:pt x="108" y="317"/>
                    <a:pt x="108" y="317"/>
                  </a:cubicBezTo>
                  <a:cubicBezTo>
                    <a:pt x="108" y="317"/>
                    <a:pt x="108" y="317"/>
                    <a:pt x="108" y="317"/>
                  </a:cubicBezTo>
                  <a:cubicBezTo>
                    <a:pt x="108" y="317"/>
                    <a:pt x="109" y="317"/>
                    <a:pt x="109" y="317"/>
                  </a:cubicBezTo>
                  <a:cubicBezTo>
                    <a:pt x="109" y="317"/>
                    <a:pt x="109" y="317"/>
                    <a:pt x="110" y="317"/>
                  </a:cubicBezTo>
                  <a:cubicBezTo>
                    <a:pt x="110" y="317"/>
                    <a:pt x="110" y="317"/>
                    <a:pt x="110" y="317"/>
                  </a:cubicBezTo>
                  <a:cubicBezTo>
                    <a:pt x="111" y="317"/>
                    <a:pt x="111" y="317"/>
                    <a:pt x="111" y="317"/>
                  </a:cubicBezTo>
                  <a:cubicBezTo>
                    <a:pt x="111" y="317"/>
                    <a:pt x="112" y="317"/>
                    <a:pt x="112" y="318"/>
                  </a:cubicBezTo>
                  <a:cubicBezTo>
                    <a:pt x="112" y="318"/>
                    <a:pt x="112" y="318"/>
                    <a:pt x="112" y="318"/>
                  </a:cubicBezTo>
                  <a:cubicBezTo>
                    <a:pt x="112" y="318"/>
                    <a:pt x="112" y="318"/>
                    <a:pt x="112" y="318"/>
                  </a:cubicBezTo>
                  <a:cubicBezTo>
                    <a:pt x="112" y="319"/>
                    <a:pt x="112" y="319"/>
                    <a:pt x="112" y="319"/>
                  </a:cubicBezTo>
                  <a:cubicBezTo>
                    <a:pt x="112" y="319"/>
                    <a:pt x="111" y="319"/>
                    <a:pt x="111" y="319"/>
                  </a:cubicBezTo>
                  <a:cubicBezTo>
                    <a:pt x="111" y="319"/>
                    <a:pt x="111" y="319"/>
                    <a:pt x="110" y="319"/>
                  </a:cubicBezTo>
                  <a:cubicBezTo>
                    <a:pt x="110" y="319"/>
                    <a:pt x="110" y="319"/>
                    <a:pt x="110" y="319"/>
                  </a:cubicBezTo>
                  <a:cubicBezTo>
                    <a:pt x="109" y="320"/>
                    <a:pt x="109" y="320"/>
                    <a:pt x="109" y="320"/>
                  </a:cubicBezTo>
                  <a:cubicBezTo>
                    <a:pt x="109" y="320"/>
                    <a:pt x="109" y="320"/>
                    <a:pt x="109" y="320"/>
                  </a:cubicBezTo>
                  <a:cubicBezTo>
                    <a:pt x="110" y="321"/>
                    <a:pt x="110" y="321"/>
                    <a:pt x="110" y="321"/>
                  </a:cubicBezTo>
                  <a:cubicBezTo>
                    <a:pt x="111" y="321"/>
                    <a:pt x="111" y="321"/>
                    <a:pt x="112" y="321"/>
                  </a:cubicBezTo>
                  <a:cubicBezTo>
                    <a:pt x="112" y="321"/>
                    <a:pt x="112" y="321"/>
                    <a:pt x="113" y="321"/>
                  </a:cubicBezTo>
                  <a:cubicBezTo>
                    <a:pt x="113" y="321"/>
                    <a:pt x="113" y="321"/>
                    <a:pt x="113" y="321"/>
                  </a:cubicBezTo>
                  <a:cubicBezTo>
                    <a:pt x="113" y="321"/>
                    <a:pt x="113" y="322"/>
                    <a:pt x="113" y="322"/>
                  </a:cubicBezTo>
                  <a:cubicBezTo>
                    <a:pt x="113" y="322"/>
                    <a:pt x="112" y="322"/>
                    <a:pt x="112" y="322"/>
                  </a:cubicBezTo>
                  <a:cubicBezTo>
                    <a:pt x="112" y="322"/>
                    <a:pt x="112" y="322"/>
                    <a:pt x="111" y="322"/>
                  </a:cubicBezTo>
                  <a:cubicBezTo>
                    <a:pt x="111" y="322"/>
                    <a:pt x="111" y="322"/>
                    <a:pt x="111" y="322"/>
                  </a:cubicBezTo>
                  <a:cubicBezTo>
                    <a:pt x="111" y="322"/>
                    <a:pt x="110" y="322"/>
                    <a:pt x="110" y="322"/>
                  </a:cubicBezTo>
                  <a:cubicBezTo>
                    <a:pt x="110" y="322"/>
                    <a:pt x="110" y="322"/>
                    <a:pt x="110" y="322"/>
                  </a:cubicBezTo>
                  <a:cubicBezTo>
                    <a:pt x="109" y="323"/>
                    <a:pt x="108" y="323"/>
                    <a:pt x="107" y="323"/>
                  </a:cubicBezTo>
                  <a:cubicBezTo>
                    <a:pt x="107" y="323"/>
                    <a:pt x="107" y="323"/>
                    <a:pt x="107" y="323"/>
                  </a:cubicBezTo>
                  <a:cubicBezTo>
                    <a:pt x="107" y="322"/>
                    <a:pt x="106" y="322"/>
                    <a:pt x="106" y="322"/>
                  </a:cubicBezTo>
                  <a:cubicBezTo>
                    <a:pt x="106" y="322"/>
                    <a:pt x="106" y="321"/>
                    <a:pt x="106" y="321"/>
                  </a:cubicBezTo>
                  <a:cubicBezTo>
                    <a:pt x="106" y="321"/>
                    <a:pt x="106" y="321"/>
                    <a:pt x="106" y="321"/>
                  </a:cubicBezTo>
                  <a:cubicBezTo>
                    <a:pt x="105" y="320"/>
                    <a:pt x="105" y="320"/>
                    <a:pt x="105" y="320"/>
                  </a:cubicBezTo>
                  <a:cubicBezTo>
                    <a:pt x="105" y="320"/>
                    <a:pt x="105" y="319"/>
                    <a:pt x="104" y="320"/>
                  </a:cubicBezTo>
                  <a:cubicBezTo>
                    <a:pt x="104" y="320"/>
                    <a:pt x="103" y="320"/>
                    <a:pt x="103" y="321"/>
                  </a:cubicBezTo>
                  <a:cubicBezTo>
                    <a:pt x="103" y="321"/>
                    <a:pt x="103" y="321"/>
                    <a:pt x="103" y="321"/>
                  </a:cubicBezTo>
                  <a:cubicBezTo>
                    <a:pt x="103" y="321"/>
                    <a:pt x="103" y="321"/>
                    <a:pt x="103" y="322"/>
                  </a:cubicBezTo>
                  <a:cubicBezTo>
                    <a:pt x="103" y="322"/>
                    <a:pt x="103" y="322"/>
                    <a:pt x="103" y="322"/>
                  </a:cubicBezTo>
                  <a:cubicBezTo>
                    <a:pt x="103" y="322"/>
                    <a:pt x="104" y="322"/>
                    <a:pt x="104" y="322"/>
                  </a:cubicBezTo>
                  <a:cubicBezTo>
                    <a:pt x="104" y="323"/>
                    <a:pt x="104" y="323"/>
                    <a:pt x="104" y="323"/>
                  </a:cubicBezTo>
                  <a:cubicBezTo>
                    <a:pt x="104" y="323"/>
                    <a:pt x="104" y="324"/>
                    <a:pt x="104" y="324"/>
                  </a:cubicBezTo>
                  <a:cubicBezTo>
                    <a:pt x="104" y="324"/>
                    <a:pt x="104" y="324"/>
                    <a:pt x="104" y="324"/>
                  </a:cubicBezTo>
                  <a:cubicBezTo>
                    <a:pt x="104" y="325"/>
                    <a:pt x="104" y="326"/>
                    <a:pt x="104" y="326"/>
                  </a:cubicBezTo>
                  <a:cubicBezTo>
                    <a:pt x="105" y="327"/>
                    <a:pt x="105" y="329"/>
                    <a:pt x="105" y="330"/>
                  </a:cubicBezTo>
                  <a:cubicBezTo>
                    <a:pt x="105" y="330"/>
                    <a:pt x="105" y="331"/>
                    <a:pt x="105" y="331"/>
                  </a:cubicBezTo>
                  <a:cubicBezTo>
                    <a:pt x="105" y="332"/>
                    <a:pt x="105" y="333"/>
                    <a:pt x="105" y="333"/>
                  </a:cubicBezTo>
                  <a:cubicBezTo>
                    <a:pt x="105" y="334"/>
                    <a:pt x="104" y="335"/>
                    <a:pt x="104" y="335"/>
                  </a:cubicBezTo>
                  <a:cubicBezTo>
                    <a:pt x="104" y="336"/>
                    <a:pt x="104" y="336"/>
                    <a:pt x="105" y="337"/>
                  </a:cubicBezTo>
                  <a:cubicBezTo>
                    <a:pt x="105" y="337"/>
                    <a:pt x="106" y="337"/>
                    <a:pt x="107" y="337"/>
                  </a:cubicBezTo>
                  <a:cubicBezTo>
                    <a:pt x="107" y="337"/>
                    <a:pt x="107" y="337"/>
                    <a:pt x="107" y="337"/>
                  </a:cubicBezTo>
                  <a:cubicBezTo>
                    <a:pt x="108" y="337"/>
                    <a:pt x="108" y="337"/>
                    <a:pt x="108" y="337"/>
                  </a:cubicBezTo>
                  <a:cubicBezTo>
                    <a:pt x="109" y="337"/>
                    <a:pt x="109" y="337"/>
                    <a:pt x="110" y="338"/>
                  </a:cubicBezTo>
                  <a:cubicBezTo>
                    <a:pt x="110" y="338"/>
                    <a:pt x="111" y="338"/>
                    <a:pt x="111" y="338"/>
                  </a:cubicBezTo>
                  <a:cubicBezTo>
                    <a:pt x="112" y="337"/>
                    <a:pt x="112" y="337"/>
                    <a:pt x="113" y="337"/>
                  </a:cubicBezTo>
                  <a:cubicBezTo>
                    <a:pt x="114" y="337"/>
                    <a:pt x="114" y="337"/>
                    <a:pt x="115" y="337"/>
                  </a:cubicBezTo>
                  <a:cubicBezTo>
                    <a:pt x="115" y="337"/>
                    <a:pt x="116" y="337"/>
                    <a:pt x="116" y="337"/>
                  </a:cubicBezTo>
                  <a:cubicBezTo>
                    <a:pt x="116" y="337"/>
                    <a:pt x="117" y="337"/>
                    <a:pt x="117" y="337"/>
                  </a:cubicBezTo>
                  <a:cubicBezTo>
                    <a:pt x="117" y="337"/>
                    <a:pt x="117" y="337"/>
                    <a:pt x="117" y="337"/>
                  </a:cubicBezTo>
                  <a:cubicBezTo>
                    <a:pt x="118" y="337"/>
                    <a:pt x="118" y="337"/>
                    <a:pt x="118" y="337"/>
                  </a:cubicBezTo>
                  <a:cubicBezTo>
                    <a:pt x="118" y="337"/>
                    <a:pt x="119" y="337"/>
                    <a:pt x="119" y="337"/>
                  </a:cubicBezTo>
                  <a:cubicBezTo>
                    <a:pt x="119" y="337"/>
                    <a:pt x="119" y="337"/>
                    <a:pt x="119" y="336"/>
                  </a:cubicBezTo>
                  <a:cubicBezTo>
                    <a:pt x="119" y="336"/>
                    <a:pt x="119" y="336"/>
                    <a:pt x="119" y="336"/>
                  </a:cubicBezTo>
                  <a:cubicBezTo>
                    <a:pt x="120" y="335"/>
                    <a:pt x="119" y="335"/>
                    <a:pt x="119" y="335"/>
                  </a:cubicBezTo>
                  <a:cubicBezTo>
                    <a:pt x="119" y="335"/>
                    <a:pt x="119" y="335"/>
                    <a:pt x="119" y="335"/>
                  </a:cubicBezTo>
                  <a:cubicBezTo>
                    <a:pt x="119" y="335"/>
                    <a:pt x="118" y="335"/>
                    <a:pt x="118" y="335"/>
                  </a:cubicBezTo>
                  <a:cubicBezTo>
                    <a:pt x="118" y="335"/>
                    <a:pt x="118" y="335"/>
                    <a:pt x="118" y="334"/>
                  </a:cubicBezTo>
                  <a:cubicBezTo>
                    <a:pt x="118" y="334"/>
                    <a:pt x="118" y="334"/>
                    <a:pt x="118" y="334"/>
                  </a:cubicBezTo>
                  <a:cubicBezTo>
                    <a:pt x="118" y="334"/>
                    <a:pt x="119" y="333"/>
                    <a:pt x="119" y="332"/>
                  </a:cubicBezTo>
                  <a:cubicBezTo>
                    <a:pt x="119" y="332"/>
                    <a:pt x="119" y="332"/>
                    <a:pt x="119" y="332"/>
                  </a:cubicBezTo>
                  <a:cubicBezTo>
                    <a:pt x="119" y="332"/>
                    <a:pt x="119" y="332"/>
                    <a:pt x="119" y="332"/>
                  </a:cubicBezTo>
                  <a:cubicBezTo>
                    <a:pt x="119" y="332"/>
                    <a:pt x="120" y="332"/>
                    <a:pt x="120" y="332"/>
                  </a:cubicBezTo>
                  <a:cubicBezTo>
                    <a:pt x="120" y="332"/>
                    <a:pt x="120" y="332"/>
                    <a:pt x="120" y="331"/>
                  </a:cubicBezTo>
                  <a:cubicBezTo>
                    <a:pt x="120" y="331"/>
                    <a:pt x="120" y="331"/>
                    <a:pt x="121" y="331"/>
                  </a:cubicBezTo>
                  <a:cubicBezTo>
                    <a:pt x="121" y="331"/>
                    <a:pt x="121" y="331"/>
                    <a:pt x="121" y="332"/>
                  </a:cubicBezTo>
                  <a:cubicBezTo>
                    <a:pt x="121" y="332"/>
                    <a:pt x="122" y="332"/>
                    <a:pt x="122" y="332"/>
                  </a:cubicBezTo>
                  <a:cubicBezTo>
                    <a:pt x="122" y="332"/>
                    <a:pt x="122" y="332"/>
                    <a:pt x="122" y="333"/>
                  </a:cubicBezTo>
                  <a:cubicBezTo>
                    <a:pt x="122" y="333"/>
                    <a:pt x="122" y="334"/>
                    <a:pt x="122" y="334"/>
                  </a:cubicBezTo>
                  <a:cubicBezTo>
                    <a:pt x="122" y="335"/>
                    <a:pt x="122" y="336"/>
                    <a:pt x="122" y="337"/>
                  </a:cubicBezTo>
                  <a:cubicBezTo>
                    <a:pt x="122" y="337"/>
                    <a:pt x="122" y="338"/>
                    <a:pt x="122" y="338"/>
                  </a:cubicBezTo>
                  <a:cubicBezTo>
                    <a:pt x="122" y="339"/>
                    <a:pt x="122" y="339"/>
                    <a:pt x="121" y="340"/>
                  </a:cubicBezTo>
                  <a:cubicBezTo>
                    <a:pt x="121" y="340"/>
                    <a:pt x="121" y="340"/>
                    <a:pt x="120" y="340"/>
                  </a:cubicBezTo>
                  <a:cubicBezTo>
                    <a:pt x="120" y="339"/>
                    <a:pt x="120" y="339"/>
                    <a:pt x="119" y="339"/>
                  </a:cubicBezTo>
                  <a:cubicBezTo>
                    <a:pt x="119" y="339"/>
                    <a:pt x="119" y="339"/>
                    <a:pt x="119" y="339"/>
                  </a:cubicBezTo>
                  <a:cubicBezTo>
                    <a:pt x="118" y="339"/>
                    <a:pt x="118" y="338"/>
                    <a:pt x="118" y="338"/>
                  </a:cubicBezTo>
                  <a:cubicBezTo>
                    <a:pt x="117" y="338"/>
                    <a:pt x="117" y="338"/>
                    <a:pt x="117" y="338"/>
                  </a:cubicBezTo>
                  <a:cubicBezTo>
                    <a:pt x="117" y="338"/>
                    <a:pt x="117" y="338"/>
                    <a:pt x="117" y="338"/>
                  </a:cubicBezTo>
                  <a:cubicBezTo>
                    <a:pt x="116" y="338"/>
                    <a:pt x="116" y="338"/>
                    <a:pt x="116" y="339"/>
                  </a:cubicBezTo>
                  <a:cubicBezTo>
                    <a:pt x="117" y="339"/>
                    <a:pt x="117" y="339"/>
                    <a:pt x="117" y="339"/>
                  </a:cubicBezTo>
                  <a:cubicBezTo>
                    <a:pt x="117" y="340"/>
                    <a:pt x="117" y="340"/>
                    <a:pt x="117" y="340"/>
                  </a:cubicBezTo>
                  <a:cubicBezTo>
                    <a:pt x="117" y="340"/>
                    <a:pt x="117" y="340"/>
                    <a:pt x="117" y="340"/>
                  </a:cubicBezTo>
                  <a:cubicBezTo>
                    <a:pt x="118" y="340"/>
                    <a:pt x="118" y="340"/>
                    <a:pt x="118" y="340"/>
                  </a:cubicBezTo>
                  <a:cubicBezTo>
                    <a:pt x="118" y="340"/>
                    <a:pt x="119" y="340"/>
                    <a:pt x="119" y="341"/>
                  </a:cubicBezTo>
                  <a:cubicBezTo>
                    <a:pt x="119" y="341"/>
                    <a:pt x="120" y="341"/>
                    <a:pt x="121" y="341"/>
                  </a:cubicBezTo>
                  <a:cubicBezTo>
                    <a:pt x="121" y="341"/>
                    <a:pt x="121" y="341"/>
                    <a:pt x="121" y="341"/>
                  </a:cubicBezTo>
                  <a:cubicBezTo>
                    <a:pt x="121" y="341"/>
                    <a:pt x="122" y="341"/>
                    <a:pt x="122" y="340"/>
                  </a:cubicBezTo>
                  <a:cubicBezTo>
                    <a:pt x="122" y="340"/>
                    <a:pt x="123" y="340"/>
                    <a:pt x="123" y="340"/>
                  </a:cubicBezTo>
                  <a:cubicBezTo>
                    <a:pt x="123" y="339"/>
                    <a:pt x="123" y="339"/>
                    <a:pt x="123" y="338"/>
                  </a:cubicBezTo>
                  <a:cubicBezTo>
                    <a:pt x="123" y="338"/>
                    <a:pt x="123" y="338"/>
                    <a:pt x="124" y="337"/>
                  </a:cubicBezTo>
                  <a:cubicBezTo>
                    <a:pt x="124" y="337"/>
                    <a:pt x="124" y="337"/>
                    <a:pt x="124" y="337"/>
                  </a:cubicBezTo>
                  <a:cubicBezTo>
                    <a:pt x="124" y="337"/>
                    <a:pt x="124" y="336"/>
                    <a:pt x="123" y="336"/>
                  </a:cubicBezTo>
                  <a:cubicBezTo>
                    <a:pt x="123" y="335"/>
                    <a:pt x="123" y="334"/>
                    <a:pt x="123" y="333"/>
                  </a:cubicBezTo>
                  <a:cubicBezTo>
                    <a:pt x="123" y="333"/>
                    <a:pt x="123" y="333"/>
                    <a:pt x="124" y="333"/>
                  </a:cubicBezTo>
                  <a:cubicBezTo>
                    <a:pt x="124" y="332"/>
                    <a:pt x="124" y="332"/>
                    <a:pt x="124" y="331"/>
                  </a:cubicBezTo>
                  <a:cubicBezTo>
                    <a:pt x="124" y="331"/>
                    <a:pt x="124" y="330"/>
                    <a:pt x="124" y="329"/>
                  </a:cubicBezTo>
                  <a:cubicBezTo>
                    <a:pt x="124" y="329"/>
                    <a:pt x="124" y="329"/>
                    <a:pt x="124" y="328"/>
                  </a:cubicBezTo>
                  <a:cubicBezTo>
                    <a:pt x="124" y="328"/>
                    <a:pt x="124" y="328"/>
                    <a:pt x="124" y="327"/>
                  </a:cubicBezTo>
                  <a:cubicBezTo>
                    <a:pt x="124" y="326"/>
                    <a:pt x="124" y="325"/>
                    <a:pt x="124" y="324"/>
                  </a:cubicBezTo>
                  <a:cubicBezTo>
                    <a:pt x="124" y="323"/>
                    <a:pt x="124" y="323"/>
                    <a:pt x="124" y="323"/>
                  </a:cubicBezTo>
                  <a:cubicBezTo>
                    <a:pt x="124" y="323"/>
                    <a:pt x="124" y="322"/>
                    <a:pt x="124" y="322"/>
                  </a:cubicBezTo>
                  <a:cubicBezTo>
                    <a:pt x="124" y="321"/>
                    <a:pt x="124" y="321"/>
                    <a:pt x="124" y="320"/>
                  </a:cubicBezTo>
                  <a:close/>
                  <a:moveTo>
                    <a:pt x="156" y="326"/>
                  </a:moveTo>
                  <a:cubicBezTo>
                    <a:pt x="156" y="325"/>
                    <a:pt x="156" y="325"/>
                    <a:pt x="155" y="325"/>
                  </a:cubicBezTo>
                  <a:cubicBezTo>
                    <a:pt x="155" y="325"/>
                    <a:pt x="154" y="325"/>
                    <a:pt x="154" y="325"/>
                  </a:cubicBezTo>
                  <a:cubicBezTo>
                    <a:pt x="153" y="325"/>
                    <a:pt x="152" y="325"/>
                    <a:pt x="152" y="325"/>
                  </a:cubicBezTo>
                  <a:cubicBezTo>
                    <a:pt x="152" y="325"/>
                    <a:pt x="151" y="325"/>
                    <a:pt x="151" y="325"/>
                  </a:cubicBezTo>
                  <a:cubicBezTo>
                    <a:pt x="151" y="325"/>
                    <a:pt x="151" y="325"/>
                    <a:pt x="151" y="325"/>
                  </a:cubicBezTo>
                  <a:cubicBezTo>
                    <a:pt x="151" y="324"/>
                    <a:pt x="151" y="324"/>
                    <a:pt x="151" y="324"/>
                  </a:cubicBezTo>
                  <a:cubicBezTo>
                    <a:pt x="151" y="323"/>
                    <a:pt x="151" y="323"/>
                    <a:pt x="151" y="323"/>
                  </a:cubicBezTo>
                  <a:cubicBezTo>
                    <a:pt x="151" y="323"/>
                    <a:pt x="152" y="323"/>
                    <a:pt x="152" y="323"/>
                  </a:cubicBezTo>
                  <a:cubicBezTo>
                    <a:pt x="152" y="323"/>
                    <a:pt x="152" y="323"/>
                    <a:pt x="152" y="323"/>
                  </a:cubicBezTo>
                  <a:cubicBezTo>
                    <a:pt x="153" y="323"/>
                    <a:pt x="153" y="323"/>
                    <a:pt x="153" y="323"/>
                  </a:cubicBezTo>
                  <a:cubicBezTo>
                    <a:pt x="153" y="323"/>
                    <a:pt x="154" y="323"/>
                    <a:pt x="154" y="323"/>
                  </a:cubicBezTo>
                  <a:cubicBezTo>
                    <a:pt x="154" y="323"/>
                    <a:pt x="154" y="323"/>
                    <a:pt x="155" y="323"/>
                  </a:cubicBezTo>
                  <a:cubicBezTo>
                    <a:pt x="155" y="323"/>
                    <a:pt x="155" y="322"/>
                    <a:pt x="155" y="322"/>
                  </a:cubicBezTo>
                  <a:cubicBezTo>
                    <a:pt x="155" y="322"/>
                    <a:pt x="155" y="322"/>
                    <a:pt x="155" y="321"/>
                  </a:cubicBezTo>
                  <a:cubicBezTo>
                    <a:pt x="155" y="321"/>
                    <a:pt x="155" y="321"/>
                    <a:pt x="154" y="321"/>
                  </a:cubicBezTo>
                  <a:cubicBezTo>
                    <a:pt x="154" y="321"/>
                    <a:pt x="154" y="321"/>
                    <a:pt x="153" y="321"/>
                  </a:cubicBezTo>
                  <a:cubicBezTo>
                    <a:pt x="153" y="321"/>
                    <a:pt x="153" y="321"/>
                    <a:pt x="153" y="321"/>
                  </a:cubicBezTo>
                  <a:cubicBezTo>
                    <a:pt x="153" y="321"/>
                    <a:pt x="152" y="321"/>
                    <a:pt x="152" y="321"/>
                  </a:cubicBezTo>
                  <a:cubicBezTo>
                    <a:pt x="152" y="321"/>
                    <a:pt x="151" y="321"/>
                    <a:pt x="151" y="320"/>
                  </a:cubicBezTo>
                  <a:cubicBezTo>
                    <a:pt x="151" y="320"/>
                    <a:pt x="151" y="320"/>
                    <a:pt x="151" y="319"/>
                  </a:cubicBezTo>
                  <a:cubicBezTo>
                    <a:pt x="152" y="319"/>
                    <a:pt x="152" y="318"/>
                    <a:pt x="152" y="318"/>
                  </a:cubicBezTo>
                  <a:cubicBezTo>
                    <a:pt x="152" y="317"/>
                    <a:pt x="151" y="317"/>
                    <a:pt x="151" y="317"/>
                  </a:cubicBezTo>
                  <a:cubicBezTo>
                    <a:pt x="152" y="316"/>
                    <a:pt x="152" y="316"/>
                    <a:pt x="152" y="315"/>
                  </a:cubicBezTo>
                  <a:cubicBezTo>
                    <a:pt x="152" y="315"/>
                    <a:pt x="152" y="314"/>
                    <a:pt x="151" y="314"/>
                  </a:cubicBezTo>
                  <a:cubicBezTo>
                    <a:pt x="151" y="314"/>
                    <a:pt x="151" y="314"/>
                    <a:pt x="151" y="314"/>
                  </a:cubicBezTo>
                  <a:cubicBezTo>
                    <a:pt x="151" y="314"/>
                    <a:pt x="150" y="313"/>
                    <a:pt x="150" y="314"/>
                  </a:cubicBezTo>
                  <a:cubicBezTo>
                    <a:pt x="150" y="314"/>
                    <a:pt x="150" y="314"/>
                    <a:pt x="150" y="314"/>
                  </a:cubicBezTo>
                  <a:cubicBezTo>
                    <a:pt x="149" y="314"/>
                    <a:pt x="149" y="315"/>
                    <a:pt x="149" y="315"/>
                  </a:cubicBezTo>
                  <a:cubicBezTo>
                    <a:pt x="149" y="316"/>
                    <a:pt x="149" y="316"/>
                    <a:pt x="150" y="317"/>
                  </a:cubicBezTo>
                  <a:cubicBezTo>
                    <a:pt x="150" y="317"/>
                    <a:pt x="150" y="317"/>
                    <a:pt x="150" y="317"/>
                  </a:cubicBezTo>
                  <a:cubicBezTo>
                    <a:pt x="150" y="317"/>
                    <a:pt x="150" y="317"/>
                    <a:pt x="150" y="317"/>
                  </a:cubicBezTo>
                  <a:cubicBezTo>
                    <a:pt x="149" y="317"/>
                    <a:pt x="149" y="318"/>
                    <a:pt x="149" y="318"/>
                  </a:cubicBezTo>
                  <a:cubicBezTo>
                    <a:pt x="149" y="318"/>
                    <a:pt x="149" y="319"/>
                    <a:pt x="149" y="319"/>
                  </a:cubicBezTo>
                  <a:cubicBezTo>
                    <a:pt x="149" y="319"/>
                    <a:pt x="149" y="319"/>
                    <a:pt x="149" y="320"/>
                  </a:cubicBezTo>
                  <a:cubicBezTo>
                    <a:pt x="149" y="320"/>
                    <a:pt x="149" y="320"/>
                    <a:pt x="149" y="321"/>
                  </a:cubicBezTo>
                  <a:cubicBezTo>
                    <a:pt x="149" y="321"/>
                    <a:pt x="149" y="321"/>
                    <a:pt x="148" y="321"/>
                  </a:cubicBezTo>
                  <a:cubicBezTo>
                    <a:pt x="148" y="321"/>
                    <a:pt x="148" y="321"/>
                    <a:pt x="147" y="321"/>
                  </a:cubicBezTo>
                  <a:cubicBezTo>
                    <a:pt x="147" y="321"/>
                    <a:pt x="147" y="321"/>
                    <a:pt x="147" y="321"/>
                  </a:cubicBezTo>
                  <a:cubicBezTo>
                    <a:pt x="147" y="321"/>
                    <a:pt x="146" y="321"/>
                    <a:pt x="146" y="321"/>
                  </a:cubicBezTo>
                  <a:cubicBezTo>
                    <a:pt x="145" y="321"/>
                    <a:pt x="145" y="321"/>
                    <a:pt x="145" y="322"/>
                  </a:cubicBezTo>
                  <a:cubicBezTo>
                    <a:pt x="144" y="322"/>
                    <a:pt x="144" y="322"/>
                    <a:pt x="144" y="323"/>
                  </a:cubicBezTo>
                  <a:cubicBezTo>
                    <a:pt x="144" y="323"/>
                    <a:pt x="144" y="323"/>
                    <a:pt x="144" y="323"/>
                  </a:cubicBezTo>
                  <a:cubicBezTo>
                    <a:pt x="144" y="324"/>
                    <a:pt x="144" y="324"/>
                    <a:pt x="145" y="324"/>
                  </a:cubicBezTo>
                  <a:cubicBezTo>
                    <a:pt x="145" y="324"/>
                    <a:pt x="145" y="324"/>
                    <a:pt x="145" y="324"/>
                  </a:cubicBezTo>
                  <a:cubicBezTo>
                    <a:pt x="146" y="324"/>
                    <a:pt x="146" y="324"/>
                    <a:pt x="146" y="324"/>
                  </a:cubicBezTo>
                  <a:cubicBezTo>
                    <a:pt x="146" y="323"/>
                    <a:pt x="147" y="323"/>
                    <a:pt x="148" y="324"/>
                  </a:cubicBezTo>
                  <a:cubicBezTo>
                    <a:pt x="148" y="324"/>
                    <a:pt x="148" y="324"/>
                    <a:pt x="148" y="325"/>
                  </a:cubicBezTo>
                  <a:cubicBezTo>
                    <a:pt x="148" y="325"/>
                    <a:pt x="148" y="326"/>
                    <a:pt x="148" y="326"/>
                  </a:cubicBezTo>
                  <a:cubicBezTo>
                    <a:pt x="147" y="326"/>
                    <a:pt x="147" y="326"/>
                    <a:pt x="147" y="326"/>
                  </a:cubicBezTo>
                  <a:cubicBezTo>
                    <a:pt x="147" y="326"/>
                    <a:pt x="147" y="326"/>
                    <a:pt x="146" y="326"/>
                  </a:cubicBezTo>
                  <a:cubicBezTo>
                    <a:pt x="146" y="326"/>
                    <a:pt x="145" y="326"/>
                    <a:pt x="144" y="326"/>
                  </a:cubicBezTo>
                  <a:cubicBezTo>
                    <a:pt x="144" y="326"/>
                    <a:pt x="144" y="326"/>
                    <a:pt x="144" y="326"/>
                  </a:cubicBezTo>
                  <a:cubicBezTo>
                    <a:pt x="144" y="326"/>
                    <a:pt x="144" y="326"/>
                    <a:pt x="144" y="327"/>
                  </a:cubicBezTo>
                  <a:cubicBezTo>
                    <a:pt x="144" y="327"/>
                    <a:pt x="144" y="327"/>
                    <a:pt x="144" y="327"/>
                  </a:cubicBezTo>
                  <a:cubicBezTo>
                    <a:pt x="144" y="327"/>
                    <a:pt x="144" y="327"/>
                    <a:pt x="144" y="327"/>
                  </a:cubicBezTo>
                  <a:cubicBezTo>
                    <a:pt x="144" y="328"/>
                    <a:pt x="144" y="328"/>
                    <a:pt x="144" y="328"/>
                  </a:cubicBezTo>
                  <a:cubicBezTo>
                    <a:pt x="143" y="328"/>
                    <a:pt x="143" y="328"/>
                    <a:pt x="143" y="329"/>
                  </a:cubicBezTo>
                  <a:cubicBezTo>
                    <a:pt x="143" y="329"/>
                    <a:pt x="143" y="329"/>
                    <a:pt x="143" y="329"/>
                  </a:cubicBezTo>
                  <a:cubicBezTo>
                    <a:pt x="143" y="329"/>
                    <a:pt x="142" y="329"/>
                    <a:pt x="142" y="329"/>
                  </a:cubicBezTo>
                  <a:cubicBezTo>
                    <a:pt x="142" y="330"/>
                    <a:pt x="142" y="330"/>
                    <a:pt x="142" y="330"/>
                  </a:cubicBezTo>
                  <a:cubicBezTo>
                    <a:pt x="142" y="330"/>
                    <a:pt x="142" y="330"/>
                    <a:pt x="141" y="330"/>
                  </a:cubicBezTo>
                  <a:cubicBezTo>
                    <a:pt x="141" y="330"/>
                    <a:pt x="141" y="330"/>
                    <a:pt x="141" y="329"/>
                  </a:cubicBezTo>
                  <a:cubicBezTo>
                    <a:pt x="141" y="329"/>
                    <a:pt x="141" y="329"/>
                    <a:pt x="141" y="329"/>
                  </a:cubicBezTo>
                  <a:cubicBezTo>
                    <a:pt x="141" y="328"/>
                    <a:pt x="141" y="328"/>
                    <a:pt x="141" y="328"/>
                  </a:cubicBezTo>
                  <a:cubicBezTo>
                    <a:pt x="142" y="328"/>
                    <a:pt x="142" y="327"/>
                    <a:pt x="143" y="326"/>
                  </a:cubicBezTo>
                  <a:cubicBezTo>
                    <a:pt x="143" y="326"/>
                    <a:pt x="143" y="325"/>
                    <a:pt x="143" y="325"/>
                  </a:cubicBezTo>
                  <a:cubicBezTo>
                    <a:pt x="143" y="325"/>
                    <a:pt x="142" y="325"/>
                    <a:pt x="142" y="325"/>
                  </a:cubicBezTo>
                  <a:cubicBezTo>
                    <a:pt x="142" y="324"/>
                    <a:pt x="142" y="324"/>
                    <a:pt x="141" y="324"/>
                  </a:cubicBezTo>
                  <a:cubicBezTo>
                    <a:pt x="141" y="323"/>
                    <a:pt x="141" y="323"/>
                    <a:pt x="141" y="323"/>
                  </a:cubicBezTo>
                  <a:cubicBezTo>
                    <a:pt x="141" y="323"/>
                    <a:pt x="141" y="323"/>
                    <a:pt x="141" y="322"/>
                  </a:cubicBezTo>
                  <a:cubicBezTo>
                    <a:pt x="141" y="322"/>
                    <a:pt x="141" y="322"/>
                    <a:pt x="141" y="322"/>
                  </a:cubicBezTo>
                  <a:cubicBezTo>
                    <a:pt x="141" y="322"/>
                    <a:pt x="142" y="322"/>
                    <a:pt x="142" y="321"/>
                  </a:cubicBezTo>
                  <a:cubicBezTo>
                    <a:pt x="142" y="321"/>
                    <a:pt x="142" y="321"/>
                    <a:pt x="142" y="320"/>
                  </a:cubicBezTo>
                  <a:cubicBezTo>
                    <a:pt x="142" y="320"/>
                    <a:pt x="143" y="320"/>
                    <a:pt x="143" y="320"/>
                  </a:cubicBezTo>
                  <a:cubicBezTo>
                    <a:pt x="143" y="319"/>
                    <a:pt x="143" y="319"/>
                    <a:pt x="143" y="319"/>
                  </a:cubicBezTo>
                  <a:cubicBezTo>
                    <a:pt x="144" y="319"/>
                    <a:pt x="144" y="319"/>
                    <a:pt x="144" y="319"/>
                  </a:cubicBezTo>
                  <a:cubicBezTo>
                    <a:pt x="144" y="318"/>
                    <a:pt x="144" y="318"/>
                    <a:pt x="144" y="318"/>
                  </a:cubicBezTo>
                  <a:cubicBezTo>
                    <a:pt x="145" y="318"/>
                    <a:pt x="145" y="318"/>
                    <a:pt x="145" y="318"/>
                  </a:cubicBezTo>
                  <a:cubicBezTo>
                    <a:pt x="145" y="317"/>
                    <a:pt x="145" y="317"/>
                    <a:pt x="145" y="317"/>
                  </a:cubicBezTo>
                  <a:cubicBezTo>
                    <a:pt x="145" y="316"/>
                    <a:pt x="145" y="316"/>
                    <a:pt x="144" y="315"/>
                  </a:cubicBezTo>
                  <a:cubicBezTo>
                    <a:pt x="144" y="315"/>
                    <a:pt x="144" y="315"/>
                    <a:pt x="144" y="315"/>
                  </a:cubicBezTo>
                  <a:cubicBezTo>
                    <a:pt x="143" y="315"/>
                    <a:pt x="143" y="315"/>
                    <a:pt x="143" y="315"/>
                  </a:cubicBezTo>
                  <a:cubicBezTo>
                    <a:pt x="143" y="315"/>
                    <a:pt x="143" y="315"/>
                    <a:pt x="143" y="315"/>
                  </a:cubicBezTo>
                  <a:cubicBezTo>
                    <a:pt x="142" y="315"/>
                    <a:pt x="142" y="315"/>
                    <a:pt x="142" y="315"/>
                  </a:cubicBezTo>
                  <a:cubicBezTo>
                    <a:pt x="142" y="316"/>
                    <a:pt x="142" y="316"/>
                    <a:pt x="142" y="316"/>
                  </a:cubicBezTo>
                  <a:cubicBezTo>
                    <a:pt x="141" y="316"/>
                    <a:pt x="141" y="316"/>
                    <a:pt x="141" y="317"/>
                  </a:cubicBezTo>
                  <a:cubicBezTo>
                    <a:pt x="141" y="317"/>
                    <a:pt x="140" y="317"/>
                    <a:pt x="140" y="318"/>
                  </a:cubicBezTo>
                  <a:cubicBezTo>
                    <a:pt x="139" y="318"/>
                    <a:pt x="139" y="319"/>
                    <a:pt x="138" y="319"/>
                  </a:cubicBezTo>
                  <a:cubicBezTo>
                    <a:pt x="138" y="319"/>
                    <a:pt x="138" y="319"/>
                    <a:pt x="138" y="320"/>
                  </a:cubicBezTo>
                  <a:cubicBezTo>
                    <a:pt x="138" y="320"/>
                    <a:pt x="138" y="320"/>
                    <a:pt x="138" y="320"/>
                  </a:cubicBezTo>
                  <a:cubicBezTo>
                    <a:pt x="137" y="321"/>
                    <a:pt x="137" y="321"/>
                    <a:pt x="136" y="322"/>
                  </a:cubicBezTo>
                  <a:cubicBezTo>
                    <a:pt x="136" y="322"/>
                    <a:pt x="136" y="322"/>
                    <a:pt x="136" y="323"/>
                  </a:cubicBezTo>
                  <a:cubicBezTo>
                    <a:pt x="136" y="323"/>
                    <a:pt x="136" y="323"/>
                    <a:pt x="136" y="323"/>
                  </a:cubicBezTo>
                  <a:cubicBezTo>
                    <a:pt x="136" y="324"/>
                    <a:pt x="136" y="325"/>
                    <a:pt x="137" y="325"/>
                  </a:cubicBezTo>
                  <a:cubicBezTo>
                    <a:pt x="137" y="325"/>
                    <a:pt x="138" y="325"/>
                    <a:pt x="138" y="325"/>
                  </a:cubicBezTo>
                  <a:cubicBezTo>
                    <a:pt x="138" y="326"/>
                    <a:pt x="138" y="326"/>
                    <a:pt x="138" y="326"/>
                  </a:cubicBezTo>
                  <a:cubicBezTo>
                    <a:pt x="139" y="326"/>
                    <a:pt x="139" y="326"/>
                    <a:pt x="138" y="327"/>
                  </a:cubicBezTo>
                  <a:cubicBezTo>
                    <a:pt x="138" y="327"/>
                    <a:pt x="138" y="327"/>
                    <a:pt x="138" y="327"/>
                  </a:cubicBezTo>
                  <a:cubicBezTo>
                    <a:pt x="138" y="327"/>
                    <a:pt x="138" y="327"/>
                    <a:pt x="137" y="327"/>
                  </a:cubicBezTo>
                  <a:cubicBezTo>
                    <a:pt x="137" y="328"/>
                    <a:pt x="137" y="328"/>
                    <a:pt x="137" y="328"/>
                  </a:cubicBezTo>
                  <a:cubicBezTo>
                    <a:pt x="137" y="328"/>
                    <a:pt x="137" y="329"/>
                    <a:pt x="137" y="329"/>
                  </a:cubicBezTo>
                  <a:cubicBezTo>
                    <a:pt x="137" y="329"/>
                    <a:pt x="137" y="329"/>
                    <a:pt x="137" y="330"/>
                  </a:cubicBezTo>
                  <a:cubicBezTo>
                    <a:pt x="137" y="330"/>
                    <a:pt x="137" y="330"/>
                    <a:pt x="137" y="330"/>
                  </a:cubicBezTo>
                  <a:cubicBezTo>
                    <a:pt x="137" y="330"/>
                    <a:pt x="137" y="331"/>
                    <a:pt x="138" y="331"/>
                  </a:cubicBezTo>
                  <a:cubicBezTo>
                    <a:pt x="138" y="331"/>
                    <a:pt x="139" y="331"/>
                    <a:pt x="139" y="331"/>
                  </a:cubicBezTo>
                  <a:cubicBezTo>
                    <a:pt x="139" y="331"/>
                    <a:pt x="139" y="331"/>
                    <a:pt x="139" y="331"/>
                  </a:cubicBezTo>
                  <a:cubicBezTo>
                    <a:pt x="139" y="331"/>
                    <a:pt x="139" y="332"/>
                    <a:pt x="139" y="332"/>
                  </a:cubicBezTo>
                  <a:cubicBezTo>
                    <a:pt x="139" y="332"/>
                    <a:pt x="139" y="332"/>
                    <a:pt x="139" y="333"/>
                  </a:cubicBezTo>
                  <a:cubicBezTo>
                    <a:pt x="139" y="333"/>
                    <a:pt x="138" y="334"/>
                    <a:pt x="138" y="335"/>
                  </a:cubicBezTo>
                  <a:cubicBezTo>
                    <a:pt x="138" y="335"/>
                    <a:pt x="138" y="335"/>
                    <a:pt x="138" y="335"/>
                  </a:cubicBezTo>
                  <a:cubicBezTo>
                    <a:pt x="138" y="335"/>
                    <a:pt x="138" y="335"/>
                    <a:pt x="137" y="336"/>
                  </a:cubicBezTo>
                  <a:cubicBezTo>
                    <a:pt x="137" y="336"/>
                    <a:pt x="137" y="336"/>
                    <a:pt x="137" y="336"/>
                  </a:cubicBezTo>
                  <a:cubicBezTo>
                    <a:pt x="137" y="337"/>
                    <a:pt x="136" y="337"/>
                    <a:pt x="137" y="337"/>
                  </a:cubicBezTo>
                  <a:cubicBezTo>
                    <a:pt x="137" y="337"/>
                    <a:pt x="137" y="337"/>
                    <a:pt x="137" y="338"/>
                  </a:cubicBezTo>
                  <a:cubicBezTo>
                    <a:pt x="137" y="338"/>
                    <a:pt x="137" y="338"/>
                    <a:pt x="137" y="338"/>
                  </a:cubicBezTo>
                  <a:cubicBezTo>
                    <a:pt x="136" y="338"/>
                    <a:pt x="137" y="338"/>
                    <a:pt x="137" y="338"/>
                  </a:cubicBezTo>
                  <a:cubicBezTo>
                    <a:pt x="137" y="338"/>
                    <a:pt x="138" y="338"/>
                    <a:pt x="138" y="338"/>
                  </a:cubicBezTo>
                  <a:cubicBezTo>
                    <a:pt x="138" y="338"/>
                    <a:pt x="139" y="338"/>
                    <a:pt x="139" y="338"/>
                  </a:cubicBezTo>
                  <a:cubicBezTo>
                    <a:pt x="139" y="338"/>
                    <a:pt x="139" y="337"/>
                    <a:pt x="139" y="337"/>
                  </a:cubicBezTo>
                  <a:cubicBezTo>
                    <a:pt x="140" y="337"/>
                    <a:pt x="140" y="337"/>
                    <a:pt x="140" y="337"/>
                  </a:cubicBezTo>
                  <a:cubicBezTo>
                    <a:pt x="141" y="336"/>
                    <a:pt x="141" y="336"/>
                    <a:pt x="141" y="335"/>
                  </a:cubicBezTo>
                  <a:cubicBezTo>
                    <a:pt x="141" y="335"/>
                    <a:pt x="141" y="335"/>
                    <a:pt x="141" y="335"/>
                  </a:cubicBezTo>
                  <a:cubicBezTo>
                    <a:pt x="141" y="335"/>
                    <a:pt x="141" y="335"/>
                    <a:pt x="141" y="335"/>
                  </a:cubicBezTo>
                  <a:cubicBezTo>
                    <a:pt x="141" y="334"/>
                    <a:pt x="142" y="334"/>
                    <a:pt x="142" y="333"/>
                  </a:cubicBezTo>
                  <a:cubicBezTo>
                    <a:pt x="142" y="333"/>
                    <a:pt x="142" y="333"/>
                    <a:pt x="143" y="333"/>
                  </a:cubicBezTo>
                  <a:cubicBezTo>
                    <a:pt x="143" y="333"/>
                    <a:pt x="143" y="333"/>
                    <a:pt x="144" y="333"/>
                  </a:cubicBezTo>
                  <a:cubicBezTo>
                    <a:pt x="144" y="333"/>
                    <a:pt x="144" y="334"/>
                    <a:pt x="144" y="334"/>
                  </a:cubicBezTo>
                  <a:cubicBezTo>
                    <a:pt x="144" y="334"/>
                    <a:pt x="144" y="334"/>
                    <a:pt x="144" y="335"/>
                  </a:cubicBezTo>
                  <a:cubicBezTo>
                    <a:pt x="144" y="335"/>
                    <a:pt x="144" y="335"/>
                    <a:pt x="144" y="335"/>
                  </a:cubicBezTo>
                  <a:cubicBezTo>
                    <a:pt x="144" y="335"/>
                    <a:pt x="144" y="336"/>
                    <a:pt x="144" y="336"/>
                  </a:cubicBezTo>
                  <a:cubicBezTo>
                    <a:pt x="144" y="336"/>
                    <a:pt x="144" y="337"/>
                    <a:pt x="144" y="337"/>
                  </a:cubicBezTo>
                  <a:cubicBezTo>
                    <a:pt x="144" y="337"/>
                    <a:pt x="145" y="337"/>
                    <a:pt x="145" y="337"/>
                  </a:cubicBezTo>
                  <a:cubicBezTo>
                    <a:pt x="145" y="337"/>
                    <a:pt x="145" y="337"/>
                    <a:pt x="146" y="337"/>
                  </a:cubicBezTo>
                  <a:cubicBezTo>
                    <a:pt x="146" y="337"/>
                    <a:pt x="146" y="337"/>
                    <a:pt x="146" y="337"/>
                  </a:cubicBezTo>
                  <a:cubicBezTo>
                    <a:pt x="146" y="337"/>
                    <a:pt x="146" y="336"/>
                    <a:pt x="147" y="337"/>
                  </a:cubicBezTo>
                  <a:cubicBezTo>
                    <a:pt x="147" y="337"/>
                    <a:pt x="147" y="337"/>
                    <a:pt x="148" y="337"/>
                  </a:cubicBezTo>
                  <a:cubicBezTo>
                    <a:pt x="148" y="337"/>
                    <a:pt x="148" y="337"/>
                    <a:pt x="148" y="337"/>
                  </a:cubicBezTo>
                  <a:cubicBezTo>
                    <a:pt x="148" y="337"/>
                    <a:pt x="149" y="337"/>
                    <a:pt x="149" y="337"/>
                  </a:cubicBezTo>
                  <a:cubicBezTo>
                    <a:pt x="149" y="337"/>
                    <a:pt x="150" y="337"/>
                    <a:pt x="150" y="337"/>
                  </a:cubicBezTo>
                  <a:cubicBezTo>
                    <a:pt x="151" y="337"/>
                    <a:pt x="151" y="337"/>
                    <a:pt x="151" y="337"/>
                  </a:cubicBezTo>
                  <a:cubicBezTo>
                    <a:pt x="152" y="337"/>
                    <a:pt x="152" y="337"/>
                    <a:pt x="152" y="337"/>
                  </a:cubicBezTo>
                  <a:cubicBezTo>
                    <a:pt x="152" y="337"/>
                    <a:pt x="153" y="337"/>
                    <a:pt x="153" y="337"/>
                  </a:cubicBezTo>
                  <a:cubicBezTo>
                    <a:pt x="154" y="337"/>
                    <a:pt x="154" y="337"/>
                    <a:pt x="154" y="337"/>
                  </a:cubicBezTo>
                  <a:cubicBezTo>
                    <a:pt x="154" y="336"/>
                    <a:pt x="154" y="336"/>
                    <a:pt x="155" y="336"/>
                  </a:cubicBezTo>
                  <a:cubicBezTo>
                    <a:pt x="155" y="336"/>
                    <a:pt x="155" y="336"/>
                    <a:pt x="155" y="335"/>
                  </a:cubicBezTo>
                  <a:cubicBezTo>
                    <a:pt x="155" y="335"/>
                    <a:pt x="155" y="335"/>
                    <a:pt x="155" y="335"/>
                  </a:cubicBezTo>
                  <a:cubicBezTo>
                    <a:pt x="155" y="334"/>
                    <a:pt x="155" y="332"/>
                    <a:pt x="155" y="331"/>
                  </a:cubicBezTo>
                  <a:cubicBezTo>
                    <a:pt x="155" y="331"/>
                    <a:pt x="155" y="331"/>
                    <a:pt x="155" y="331"/>
                  </a:cubicBezTo>
                  <a:cubicBezTo>
                    <a:pt x="156" y="331"/>
                    <a:pt x="155" y="330"/>
                    <a:pt x="155" y="330"/>
                  </a:cubicBezTo>
                  <a:cubicBezTo>
                    <a:pt x="155" y="330"/>
                    <a:pt x="154" y="330"/>
                    <a:pt x="154" y="330"/>
                  </a:cubicBezTo>
                  <a:cubicBezTo>
                    <a:pt x="153" y="330"/>
                    <a:pt x="152" y="330"/>
                    <a:pt x="152" y="330"/>
                  </a:cubicBezTo>
                  <a:cubicBezTo>
                    <a:pt x="151" y="330"/>
                    <a:pt x="151" y="330"/>
                    <a:pt x="151" y="330"/>
                  </a:cubicBezTo>
                  <a:cubicBezTo>
                    <a:pt x="151" y="330"/>
                    <a:pt x="150" y="329"/>
                    <a:pt x="151" y="329"/>
                  </a:cubicBezTo>
                  <a:cubicBezTo>
                    <a:pt x="151" y="329"/>
                    <a:pt x="151" y="329"/>
                    <a:pt x="151" y="328"/>
                  </a:cubicBezTo>
                  <a:cubicBezTo>
                    <a:pt x="151" y="328"/>
                    <a:pt x="151" y="328"/>
                    <a:pt x="152" y="328"/>
                  </a:cubicBezTo>
                  <a:cubicBezTo>
                    <a:pt x="152" y="328"/>
                    <a:pt x="152" y="328"/>
                    <a:pt x="152" y="328"/>
                  </a:cubicBezTo>
                  <a:cubicBezTo>
                    <a:pt x="153" y="327"/>
                    <a:pt x="153" y="327"/>
                    <a:pt x="154" y="327"/>
                  </a:cubicBezTo>
                  <a:cubicBezTo>
                    <a:pt x="154" y="327"/>
                    <a:pt x="154" y="327"/>
                    <a:pt x="155" y="327"/>
                  </a:cubicBezTo>
                  <a:cubicBezTo>
                    <a:pt x="155" y="327"/>
                    <a:pt x="155" y="327"/>
                    <a:pt x="155" y="327"/>
                  </a:cubicBezTo>
                  <a:cubicBezTo>
                    <a:pt x="155" y="327"/>
                    <a:pt x="156" y="327"/>
                    <a:pt x="156" y="327"/>
                  </a:cubicBezTo>
                  <a:cubicBezTo>
                    <a:pt x="156" y="326"/>
                    <a:pt x="156" y="326"/>
                    <a:pt x="156" y="326"/>
                  </a:cubicBezTo>
                  <a:close/>
                  <a:moveTo>
                    <a:pt x="205" y="335"/>
                  </a:moveTo>
                  <a:cubicBezTo>
                    <a:pt x="205" y="335"/>
                    <a:pt x="204" y="334"/>
                    <a:pt x="204" y="334"/>
                  </a:cubicBezTo>
                  <a:cubicBezTo>
                    <a:pt x="203" y="334"/>
                    <a:pt x="203" y="333"/>
                    <a:pt x="202" y="333"/>
                  </a:cubicBezTo>
                  <a:cubicBezTo>
                    <a:pt x="202" y="333"/>
                    <a:pt x="202" y="332"/>
                    <a:pt x="201" y="332"/>
                  </a:cubicBezTo>
                  <a:cubicBezTo>
                    <a:pt x="201" y="332"/>
                    <a:pt x="201" y="331"/>
                    <a:pt x="200" y="331"/>
                  </a:cubicBezTo>
                  <a:cubicBezTo>
                    <a:pt x="200" y="331"/>
                    <a:pt x="200" y="331"/>
                    <a:pt x="200" y="331"/>
                  </a:cubicBezTo>
                  <a:cubicBezTo>
                    <a:pt x="200" y="331"/>
                    <a:pt x="200" y="331"/>
                    <a:pt x="200" y="330"/>
                  </a:cubicBezTo>
                  <a:cubicBezTo>
                    <a:pt x="200" y="330"/>
                    <a:pt x="200" y="330"/>
                    <a:pt x="200" y="329"/>
                  </a:cubicBezTo>
                  <a:cubicBezTo>
                    <a:pt x="200" y="329"/>
                    <a:pt x="200" y="329"/>
                    <a:pt x="201" y="328"/>
                  </a:cubicBezTo>
                  <a:cubicBezTo>
                    <a:pt x="201" y="328"/>
                    <a:pt x="201" y="328"/>
                    <a:pt x="201" y="328"/>
                  </a:cubicBezTo>
                  <a:cubicBezTo>
                    <a:pt x="201" y="327"/>
                    <a:pt x="201" y="327"/>
                    <a:pt x="201" y="327"/>
                  </a:cubicBezTo>
                  <a:cubicBezTo>
                    <a:pt x="201" y="327"/>
                    <a:pt x="201" y="326"/>
                    <a:pt x="201" y="326"/>
                  </a:cubicBezTo>
                  <a:cubicBezTo>
                    <a:pt x="201" y="326"/>
                    <a:pt x="201" y="326"/>
                    <a:pt x="201" y="326"/>
                  </a:cubicBezTo>
                  <a:cubicBezTo>
                    <a:pt x="202" y="325"/>
                    <a:pt x="203" y="324"/>
                    <a:pt x="203" y="324"/>
                  </a:cubicBezTo>
                  <a:cubicBezTo>
                    <a:pt x="204" y="324"/>
                    <a:pt x="204" y="324"/>
                    <a:pt x="204" y="323"/>
                  </a:cubicBezTo>
                  <a:cubicBezTo>
                    <a:pt x="203" y="323"/>
                    <a:pt x="203" y="323"/>
                    <a:pt x="203" y="322"/>
                  </a:cubicBezTo>
                  <a:cubicBezTo>
                    <a:pt x="203" y="322"/>
                    <a:pt x="202" y="322"/>
                    <a:pt x="202" y="322"/>
                  </a:cubicBezTo>
                  <a:cubicBezTo>
                    <a:pt x="202" y="322"/>
                    <a:pt x="202" y="322"/>
                    <a:pt x="202" y="322"/>
                  </a:cubicBezTo>
                  <a:cubicBezTo>
                    <a:pt x="201" y="322"/>
                    <a:pt x="201" y="322"/>
                    <a:pt x="201" y="322"/>
                  </a:cubicBezTo>
                  <a:cubicBezTo>
                    <a:pt x="201" y="321"/>
                    <a:pt x="201" y="321"/>
                    <a:pt x="201" y="320"/>
                  </a:cubicBezTo>
                  <a:cubicBezTo>
                    <a:pt x="201" y="320"/>
                    <a:pt x="201" y="320"/>
                    <a:pt x="201" y="319"/>
                  </a:cubicBezTo>
                  <a:cubicBezTo>
                    <a:pt x="201" y="319"/>
                    <a:pt x="201" y="318"/>
                    <a:pt x="201" y="318"/>
                  </a:cubicBezTo>
                  <a:cubicBezTo>
                    <a:pt x="201" y="318"/>
                    <a:pt x="201" y="317"/>
                    <a:pt x="201" y="317"/>
                  </a:cubicBezTo>
                  <a:cubicBezTo>
                    <a:pt x="201" y="316"/>
                    <a:pt x="201" y="316"/>
                    <a:pt x="201" y="315"/>
                  </a:cubicBezTo>
                  <a:cubicBezTo>
                    <a:pt x="201" y="315"/>
                    <a:pt x="201" y="315"/>
                    <a:pt x="201" y="314"/>
                  </a:cubicBezTo>
                  <a:cubicBezTo>
                    <a:pt x="201" y="314"/>
                    <a:pt x="201" y="314"/>
                    <a:pt x="201" y="314"/>
                  </a:cubicBezTo>
                  <a:cubicBezTo>
                    <a:pt x="201" y="314"/>
                    <a:pt x="201" y="314"/>
                    <a:pt x="200" y="314"/>
                  </a:cubicBezTo>
                  <a:cubicBezTo>
                    <a:pt x="200" y="314"/>
                    <a:pt x="200" y="314"/>
                    <a:pt x="200" y="314"/>
                  </a:cubicBezTo>
                  <a:cubicBezTo>
                    <a:pt x="200" y="314"/>
                    <a:pt x="199" y="314"/>
                    <a:pt x="199" y="315"/>
                  </a:cubicBezTo>
                  <a:cubicBezTo>
                    <a:pt x="199" y="315"/>
                    <a:pt x="199" y="315"/>
                    <a:pt x="199" y="315"/>
                  </a:cubicBezTo>
                  <a:cubicBezTo>
                    <a:pt x="199" y="315"/>
                    <a:pt x="199" y="315"/>
                    <a:pt x="199" y="316"/>
                  </a:cubicBezTo>
                  <a:cubicBezTo>
                    <a:pt x="199" y="316"/>
                    <a:pt x="199" y="316"/>
                    <a:pt x="199" y="316"/>
                  </a:cubicBezTo>
                  <a:cubicBezTo>
                    <a:pt x="199" y="317"/>
                    <a:pt x="199" y="317"/>
                    <a:pt x="199" y="317"/>
                  </a:cubicBezTo>
                  <a:cubicBezTo>
                    <a:pt x="199" y="317"/>
                    <a:pt x="199" y="317"/>
                    <a:pt x="199" y="318"/>
                  </a:cubicBezTo>
                  <a:cubicBezTo>
                    <a:pt x="199" y="318"/>
                    <a:pt x="199" y="318"/>
                    <a:pt x="199" y="319"/>
                  </a:cubicBezTo>
                  <a:cubicBezTo>
                    <a:pt x="199" y="319"/>
                    <a:pt x="199" y="319"/>
                    <a:pt x="199" y="319"/>
                  </a:cubicBezTo>
                  <a:cubicBezTo>
                    <a:pt x="199" y="320"/>
                    <a:pt x="199" y="320"/>
                    <a:pt x="199" y="321"/>
                  </a:cubicBezTo>
                  <a:cubicBezTo>
                    <a:pt x="199" y="321"/>
                    <a:pt x="199" y="322"/>
                    <a:pt x="199" y="322"/>
                  </a:cubicBezTo>
                  <a:cubicBezTo>
                    <a:pt x="199" y="323"/>
                    <a:pt x="199" y="323"/>
                    <a:pt x="198" y="324"/>
                  </a:cubicBezTo>
                  <a:cubicBezTo>
                    <a:pt x="198" y="324"/>
                    <a:pt x="198" y="324"/>
                    <a:pt x="198" y="324"/>
                  </a:cubicBezTo>
                  <a:cubicBezTo>
                    <a:pt x="197" y="325"/>
                    <a:pt x="197" y="325"/>
                    <a:pt x="196" y="325"/>
                  </a:cubicBezTo>
                  <a:cubicBezTo>
                    <a:pt x="196" y="325"/>
                    <a:pt x="196" y="325"/>
                    <a:pt x="196" y="325"/>
                  </a:cubicBezTo>
                  <a:cubicBezTo>
                    <a:pt x="196" y="325"/>
                    <a:pt x="195" y="325"/>
                    <a:pt x="195" y="325"/>
                  </a:cubicBezTo>
                  <a:cubicBezTo>
                    <a:pt x="194" y="325"/>
                    <a:pt x="194" y="325"/>
                    <a:pt x="194" y="325"/>
                  </a:cubicBezTo>
                  <a:cubicBezTo>
                    <a:pt x="194" y="325"/>
                    <a:pt x="194" y="325"/>
                    <a:pt x="194" y="325"/>
                  </a:cubicBezTo>
                  <a:cubicBezTo>
                    <a:pt x="194" y="326"/>
                    <a:pt x="194" y="326"/>
                    <a:pt x="194" y="326"/>
                  </a:cubicBezTo>
                  <a:cubicBezTo>
                    <a:pt x="194" y="326"/>
                    <a:pt x="194" y="327"/>
                    <a:pt x="194" y="327"/>
                  </a:cubicBezTo>
                  <a:cubicBezTo>
                    <a:pt x="195" y="327"/>
                    <a:pt x="195" y="327"/>
                    <a:pt x="195" y="327"/>
                  </a:cubicBezTo>
                  <a:cubicBezTo>
                    <a:pt x="196" y="327"/>
                    <a:pt x="196" y="327"/>
                    <a:pt x="196" y="327"/>
                  </a:cubicBezTo>
                  <a:cubicBezTo>
                    <a:pt x="196" y="327"/>
                    <a:pt x="196" y="327"/>
                    <a:pt x="196" y="327"/>
                  </a:cubicBezTo>
                  <a:cubicBezTo>
                    <a:pt x="197" y="327"/>
                    <a:pt x="197" y="327"/>
                    <a:pt x="197" y="327"/>
                  </a:cubicBezTo>
                  <a:cubicBezTo>
                    <a:pt x="198" y="328"/>
                    <a:pt x="198" y="328"/>
                    <a:pt x="198" y="328"/>
                  </a:cubicBezTo>
                  <a:cubicBezTo>
                    <a:pt x="198" y="328"/>
                    <a:pt x="198" y="329"/>
                    <a:pt x="198" y="329"/>
                  </a:cubicBezTo>
                  <a:cubicBezTo>
                    <a:pt x="198" y="329"/>
                    <a:pt x="198" y="329"/>
                    <a:pt x="198" y="329"/>
                  </a:cubicBezTo>
                  <a:cubicBezTo>
                    <a:pt x="198" y="330"/>
                    <a:pt x="198" y="330"/>
                    <a:pt x="197" y="330"/>
                  </a:cubicBezTo>
                  <a:cubicBezTo>
                    <a:pt x="197" y="330"/>
                    <a:pt x="197" y="330"/>
                    <a:pt x="197" y="330"/>
                  </a:cubicBezTo>
                  <a:cubicBezTo>
                    <a:pt x="197" y="330"/>
                    <a:pt x="196" y="329"/>
                    <a:pt x="196" y="329"/>
                  </a:cubicBezTo>
                  <a:cubicBezTo>
                    <a:pt x="196" y="329"/>
                    <a:pt x="196" y="329"/>
                    <a:pt x="195" y="329"/>
                  </a:cubicBezTo>
                  <a:cubicBezTo>
                    <a:pt x="195" y="328"/>
                    <a:pt x="195" y="328"/>
                    <a:pt x="194" y="328"/>
                  </a:cubicBezTo>
                  <a:cubicBezTo>
                    <a:pt x="194" y="328"/>
                    <a:pt x="194" y="328"/>
                    <a:pt x="194" y="328"/>
                  </a:cubicBezTo>
                  <a:cubicBezTo>
                    <a:pt x="193" y="328"/>
                    <a:pt x="193" y="328"/>
                    <a:pt x="192" y="328"/>
                  </a:cubicBezTo>
                  <a:cubicBezTo>
                    <a:pt x="192" y="328"/>
                    <a:pt x="192" y="328"/>
                    <a:pt x="192" y="328"/>
                  </a:cubicBezTo>
                  <a:cubicBezTo>
                    <a:pt x="192" y="328"/>
                    <a:pt x="192" y="328"/>
                    <a:pt x="192" y="328"/>
                  </a:cubicBezTo>
                  <a:cubicBezTo>
                    <a:pt x="191" y="328"/>
                    <a:pt x="191" y="328"/>
                    <a:pt x="191" y="328"/>
                  </a:cubicBezTo>
                  <a:cubicBezTo>
                    <a:pt x="190" y="329"/>
                    <a:pt x="190" y="329"/>
                    <a:pt x="189" y="329"/>
                  </a:cubicBezTo>
                  <a:cubicBezTo>
                    <a:pt x="189" y="329"/>
                    <a:pt x="189" y="329"/>
                    <a:pt x="189" y="329"/>
                  </a:cubicBezTo>
                  <a:cubicBezTo>
                    <a:pt x="189" y="329"/>
                    <a:pt x="188" y="329"/>
                    <a:pt x="188" y="329"/>
                  </a:cubicBezTo>
                  <a:cubicBezTo>
                    <a:pt x="188" y="329"/>
                    <a:pt x="187" y="329"/>
                    <a:pt x="187" y="329"/>
                  </a:cubicBezTo>
                  <a:cubicBezTo>
                    <a:pt x="187" y="329"/>
                    <a:pt x="187" y="329"/>
                    <a:pt x="188" y="329"/>
                  </a:cubicBezTo>
                  <a:cubicBezTo>
                    <a:pt x="188" y="329"/>
                    <a:pt x="188" y="328"/>
                    <a:pt x="189" y="328"/>
                  </a:cubicBezTo>
                  <a:cubicBezTo>
                    <a:pt x="189" y="328"/>
                    <a:pt x="189" y="328"/>
                    <a:pt x="189" y="328"/>
                  </a:cubicBezTo>
                  <a:cubicBezTo>
                    <a:pt x="189" y="328"/>
                    <a:pt x="189" y="328"/>
                    <a:pt x="189" y="328"/>
                  </a:cubicBezTo>
                  <a:cubicBezTo>
                    <a:pt x="189" y="328"/>
                    <a:pt x="190" y="328"/>
                    <a:pt x="190" y="328"/>
                  </a:cubicBezTo>
                  <a:cubicBezTo>
                    <a:pt x="191" y="328"/>
                    <a:pt x="191" y="327"/>
                    <a:pt x="191" y="327"/>
                  </a:cubicBezTo>
                  <a:cubicBezTo>
                    <a:pt x="191" y="327"/>
                    <a:pt x="192" y="327"/>
                    <a:pt x="192" y="327"/>
                  </a:cubicBezTo>
                  <a:cubicBezTo>
                    <a:pt x="192" y="327"/>
                    <a:pt x="192" y="327"/>
                    <a:pt x="193" y="326"/>
                  </a:cubicBezTo>
                  <a:cubicBezTo>
                    <a:pt x="193" y="326"/>
                    <a:pt x="193" y="326"/>
                    <a:pt x="193" y="326"/>
                  </a:cubicBezTo>
                  <a:cubicBezTo>
                    <a:pt x="193" y="326"/>
                    <a:pt x="193" y="325"/>
                    <a:pt x="193" y="325"/>
                  </a:cubicBezTo>
                  <a:cubicBezTo>
                    <a:pt x="192" y="325"/>
                    <a:pt x="192" y="325"/>
                    <a:pt x="192" y="325"/>
                  </a:cubicBezTo>
                  <a:cubicBezTo>
                    <a:pt x="191" y="325"/>
                    <a:pt x="191" y="325"/>
                    <a:pt x="191" y="325"/>
                  </a:cubicBezTo>
                  <a:cubicBezTo>
                    <a:pt x="191" y="325"/>
                    <a:pt x="191" y="325"/>
                    <a:pt x="191" y="325"/>
                  </a:cubicBezTo>
                  <a:cubicBezTo>
                    <a:pt x="191" y="324"/>
                    <a:pt x="191" y="324"/>
                    <a:pt x="192" y="324"/>
                  </a:cubicBezTo>
                  <a:cubicBezTo>
                    <a:pt x="192" y="324"/>
                    <a:pt x="192" y="324"/>
                    <a:pt x="192" y="324"/>
                  </a:cubicBezTo>
                  <a:cubicBezTo>
                    <a:pt x="192" y="324"/>
                    <a:pt x="192" y="324"/>
                    <a:pt x="192" y="323"/>
                  </a:cubicBezTo>
                  <a:cubicBezTo>
                    <a:pt x="192" y="323"/>
                    <a:pt x="192" y="323"/>
                    <a:pt x="192" y="323"/>
                  </a:cubicBezTo>
                  <a:cubicBezTo>
                    <a:pt x="192" y="323"/>
                    <a:pt x="192" y="322"/>
                    <a:pt x="192" y="322"/>
                  </a:cubicBezTo>
                  <a:cubicBezTo>
                    <a:pt x="192" y="322"/>
                    <a:pt x="192" y="322"/>
                    <a:pt x="191" y="322"/>
                  </a:cubicBezTo>
                  <a:cubicBezTo>
                    <a:pt x="191" y="322"/>
                    <a:pt x="190" y="322"/>
                    <a:pt x="190" y="322"/>
                  </a:cubicBezTo>
                  <a:cubicBezTo>
                    <a:pt x="190" y="322"/>
                    <a:pt x="190" y="322"/>
                    <a:pt x="190" y="322"/>
                  </a:cubicBezTo>
                  <a:cubicBezTo>
                    <a:pt x="190" y="322"/>
                    <a:pt x="190" y="322"/>
                    <a:pt x="190" y="322"/>
                  </a:cubicBezTo>
                  <a:cubicBezTo>
                    <a:pt x="190" y="322"/>
                    <a:pt x="190" y="321"/>
                    <a:pt x="190" y="321"/>
                  </a:cubicBezTo>
                  <a:cubicBezTo>
                    <a:pt x="190" y="321"/>
                    <a:pt x="190" y="321"/>
                    <a:pt x="190" y="321"/>
                  </a:cubicBezTo>
                  <a:cubicBezTo>
                    <a:pt x="190" y="321"/>
                    <a:pt x="191" y="321"/>
                    <a:pt x="191" y="321"/>
                  </a:cubicBezTo>
                  <a:cubicBezTo>
                    <a:pt x="191" y="321"/>
                    <a:pt x="191" y="321"/>
                    <a:pt x="192" y="321"/>
                  </a:cubicBezTo>
                  <a:cubicBezTo>
                    <a:pt x="192" y="321"/>
                    <a:pt x="192" y="320"/>
                    <a:pt x="193" y="320"/>
                  </a:cubicBezTo>
                  <a:cubicBezTo>
                    <a:pt x="193" y="320"/>
                    <a:pt x="193" y="320"/>
                    <a:pt x="194" y="320"/>
                  </a:cubicBezTo>
                  <a:cubicBezTo>
                    <a:pt x="194" y="320"/>
                    <a:pt x="194" y="320"/>
                    <a:pt x="194" y="320"/>
                  </a:cubicBezTo>
                  <a:cubicBezTo>
                    <a:pt x="195" y="320"/>
                    <a:pt x="195" y="320"/>
                    <a:pt x="196" y="320"/>
                  </a:cubicBezTo>
                  <a:cubicBezTo>
                    <a:pt x="196" y="320"/>
                    <a:pt x="196" y="320"/>
                    <a:pt x="196" y="321"/>
                  </a:cubicBezTo>
                  <a:cubicBezTo>
                    <a:pt x="197" y="321"/>
                    <a:pt x="197" y="321"/>
                    <a:pt x="196" y="321"/>
                  </a:cubicBezTo>
                  <a:cubicBezTo>
                    <a:pt x="196" y="322"/>
                    <a:pt x="196" y="322"/>
                    <a:pt x="196" y="322"/>
                  </a:cubicBezTo>
                  <a:cubicBezTo>
                    <a:pt x="195" y="322"/>
                    <a:pt x="195" y="322"/>
                    <a:pt x="195" y="322"/>
                  </a:cubicBezTo>
                  <a:cubicBezTo>
                    <a:pt x="194" y="322"/>
                    <a:pt x="194" y="323"/>
                    <a:pt x="193" y="323"/>
                  </a:cubicBezTo>
                  <a:cubicBezTo>
                    <a:pt x="193" y="323"/>
                    <a:pt x="193" y="323"/>
                    <a:pt x="193" y="323"/>
                  </a:cubicBezTo>
                  <a:cubicBezTo>
                    <a:pt x="193" y="324"/>
                    <a:pt x="193" y="324"/>
                    <a:pt x="193" y="324"/>
                  </a:cubicBezTo>
                  <a:cubicBezTo>
                    <a:pt x="193" y="324"/>
                    <a:pt x="194" y="324"/>
                    <a:pt x="194" y="324"/>
                  </a:cubicBezTo>
                  <a:cubicBezTo>
                    <a:pt x="194" y="324"/>
                    <a:pt x="194" y="324"/>
                    <a:pt x="194" y="324"/>
                  </a:cubicBezTo>
                  <a:cubicBezTo>
                    <a:pt x="195" y="324"/>
                    <a:pt x="195" y="323"/>
                    <a:pt x="195" y="323"/>
                  </a:cubicBezTo>
                  <a:cubicBezTo>
                    <a:pt x="196" y="323"/>
                    <a:pt x="196" y="323"/>
                    <a:pt x="196" y="323"/>
                  </a:cubicBezTo>
                  <a:cubicBezTo>
                    <a:pt x="197" y="323"/>
                    <a:pt x="197" y="322"/>
                    <a:pt x="197" y="322"/>
                  </a:cubicBezTo>
                  <a:cubicBezTo>
                    <a:pt x="197" y="322"/>
                    <a:pt x="198" y="321"/>
                    <a:pt x="197" y="320"/>
                  </a:cubicBezTo>
                  <a:cubicBezTo>
                    <a:pt x="197" y="320"/>
                    <a:pt x="197" y="320"/>
                    <a:pt x="197" y="319"/>
                  </a:cubicBezTo>
                  <a:cubicBezTo>
                    <a:pt x="197" y="319"/>
                    <a:pt x="196" y="319"/>
                    <a:pt x="196" y="319"/>
                  </a:cubicBezTo>
                  <a:cubicBezTo>
                    <a:pt x="195" y="319"/>
                    <a:pt x="195" y="319"/>
                    <a:pt x="195" y="318"/>
                  </a:cubicBezTo>
                  <a:cubicBezTo>
                    <a:pt x="195" y="318"/>
                    <a:pt x="195" y="318"/>
                    <a:pt x="194" y="318"/>
                  </a:cubicBezTo>
                  <a:cubicBezTo>
                    <a:pt x="194" y="318"/>
                    <a:pt x="194" y="318"/>
                    <a:pt x="194" y="318"/>
                  </a:cubicBezTo>
                  <a:cubicBezTo>
                    <a:pt x="194" y="318"/>
                    <a:pt x="193" y="318"/>
                    <a:pt x="193" y="318"/>
                  </a:cubicBezTo>
                  <a:cubicBezTo>
                    <a:pt x="193" y="318"/>
                    <a:pt x="193" y="318"/>
                    <a:pt x="193" y="319"/>
                  </a:cubicBezTo>
                  <a:cubicBezTo>
                    <a:pt x="192" y="319"/>
                    <a:pt x="192" y="319"/>
                    <a:pt x="192" y="319"/>
                  </a:cubicBezTo>
                  <a:cubicBezTo>
                    <a:pt x="191" y="319"/>
                    <a:pt x="191" y="319"/>
                    <a:pt x="191" y="318"/>
                  </a:cubicBezTo>
                  <a:cubicBezTo>
                    <a:pt x="191" y="318"/>
                    <a:pt x="191" y="318"/>
                    <a:pt x="191" y="318"/>
                  </a:cubicBezTo>
                  <a:cubicBezTo>
                    <a:pt x="192" y="318"/>
                    <a:pt x="192" y="318"/>
                    <a:pt x="192" y="318"/>
                  </a:cubicBezTo>
                  <a:cubicBezTo>
                    <a:pt x="192" y="318"/>
                    <a:pt x="192" y="318"/>
                    <a:pt x="192" y="317"/>
                  </a:cubicBezTo>
                  <a:cubicBezTo>
                    <a:pt x="192" y="317"/>
                    <a:pt x="193" y="317"/>
                    <a:pt x="193" y="317"/>
                  </a:cubicBezTo>
                  <a:cubicBezTo>
                    <a:pt x="193" y="317"/>
                    <a:pt x="193" y="317"/>
                    <a:pt x="193" y="316"/>
                  </a:cubicBezTo>
                  <a:cubicBezTo>
                    <a:pt x="193" y="316"/>
                    <a:pt x="193" y="316"/>
                    <a:pt x="193" y="316"/>
                  </a:cubicBezTo>
                  <a:cubicBezTo>
                    <a:pt x="193" y="316"/>
                    <a:pt x="193" y="316"/>
                    <a:pt x="193" y="315"/>
                  </a:cubicBezTo>
                  <a:cubicBezTo>
                    <a:pt x="193" y="315"/>
                    <a:pt x="193" y="315"/>
                    <a:pt x="193" y="315"/>
                  </a:cubicBezTo>
                  <a:cubicBezTo>
                    <a:pt x="193" y="315"/>
                    <a:pt x="193" y="315"/>
                    <a:pt x="193" y="315"/>
                  </a:cubicBezTo>
                  <a:cubicBezTo>
                    <a:pt x="193" y="315"/>
                    <a:pt x="193" y="315"/>
                    <a:pt x="193" y="315"/>
                  </a:cubicBezTo>
                  <a:cubicBezTo>
                    <a:pt x="193" y="314"/>
                    <a:pt x="193" y="314"/>
                    <a:pt x="193" y="314"/>
                  </a:cubicBezTo>
                  <a:cubicBezTo>
                    <a:pt x="193" y="314"/>
                    <a:pt x="193" y="314"/>
                    <a:pt x="193" y="314"/>
                  </a:cubicBezTo>
                  <a:cubicBezTo>
                    <a:pt x="193" y="314"/>
                    <a:pt x="192" y="314"/>
                    <a:pt x="192" y="314"/>
                  </a:cubicBezTo>
                  <a:cubicBezTo>
                    <a:pt x="192" y="314"/>
                    <a:pt x="192" y="314"/>
                    <a:pt x="192" y="314"/>
                  </a:cubicBezTo>
                  <a:cubicBezTo>
                    <a:pt x="191" y="314"/>
                    <a:pt x="190" y="314"/>
                    <a:pt x="190" y="315"/>
                  </a:cubicBezTo>
                  <a:cubicBezTo>
                    <a:pt x="190" y="315"/>
                    <a:pt x="190" y="315"/>
                    <a:pt x="190" y="315"/>
                  </a:cubicBezTo>
                  <a:cubicBezTo>
                    <a:pt x="190" y="315"/>
                    <a:pt x="189" y="314"/>
                    <a:pt x="189" y="314"/>
                  </a:cubicBezTo>
                  <a:cubicBezTo>
                    <a:pt x="189" y="314"/>
                    <a:pt x="189" y="314"/>
                    <a:pt x="189" y="314"/>
                  </a:cubicBezTo>
                  <a:cubicBezTo>
                    <a:pt x="188" y="314"/>
                    <a:pt x="188" y="314"/>
                    <a:pt x="187" y="314"/>
                  </a:cubicBezTo>
                  <a:cubicBezTo>
                    <a:pt x="187" y="314"/>
                    <a:pt x="187" y="314"/>
                    <a:pt x="187" y="314"/>
                  </a:cubicBezTo>
                  <a:cubicBezTo>
                    <a:pt x="186" y="314"/>
                    <a:pt x="186" y="315"/>
                    <a:pt x="186" y="315"/>
                  </a:cubicBezTo>
                  <a:cubicBezTo>
                    <a:pt x="186" y="316"/>
                    <a:pt x="187" y="316"/>
                    <a:pt x="187" y="316"/>
                  </a:cubicBezTo>
                  <a:cubicBezTo>
                    <a:pt x="187" y="316"/>
                    <a:pt x="188" y="317"/>
                    <a:pt x="188" y="317"/>
                  </a:cubicBezTo>
                  <a:cubicBezTo>
                    <a:pt x="188" y="317"/>
                    <a:pt x="188" y="318"/>
                    <a:pt x="189" y="318"/>
                  </a:cubicBezTo>
                  <a:cubicBezTo>
                    <a:pt x="189" y="318"/>
                    <a:pt x="189" y="318"/>
                    <a:pt x="190" y="318"/>
                  </a:cubicBezTo>
                  <a:cubicBezTo>
                    <a:pt x="190" y="318"/>
                    <a:pt x="190" y="318"/>
                    <a:pt x="190" y="318"/>
                  </a:cubicBezTo>
                  <a:cubicBezTo>
                    <a:pt x="190" y="319"/>
                    <a:pt x="190" y="319"/>
                    <a:pt x="190" y="319"/>
                  </a:cubicBezTo>
                  <a:cubicBezTo>
                    <a:pt x="190" y="319"/>
                    <a:pt x="190" y="319"/>
                    <a:pt x="189" y="319"/>
                  </a:cubicBezTo>
                  <a:cubicBezTo>
                    <a:pt x="189" y="319"/>
                    <a:pt x="189" y="320"/>
                    <a:pt x="188" y="320"/>
                  </a:cubicBezTo>
                  <a:cubicBezTo>
                    <a:pt x="188" y="320"/>
                    <a:pt x="188" y="320"/>
                    <a:pt x="188" y="320"/>
                  </a:cubicBezTo>
                  <a:cubicBezTo>
                    <a:pt x="187" y="320"/>
                    <a:pt x="187" y="320"/>
                    <a:pt x="187" y="320"/>
                  </a:cubicBezTo>
                  <a:cubicBezTo>
                    <a:pt x="187" y="320"/>
                    <a:pt x="186" y="320"/>
                    <a:pt x="186" y="320"/>
                  </a:cubicBezTo>
                  <a:cubicBezTo>
                    <a:pt x="186" y="321"/>
                    <a:pt x="185" y="321"/>
                    <a:pt x="185" y="321"/>
                  </a:cubicBezTo>
                  <a:cubicBezTo>
                    <a:pt x="185" y="321"/>
                    <a:pt x="185" y="321"/>
                    <a:pt x="184" y="321"/>
                  </a:cubicBezTo>
                  <a:cubicBezTo>
                    <a:pt x="184" y="321"/>
                    <a:pt x="183" y="321"/>
                    <a:pt x="183" y="322"/>
                  </a:cubicBezTo>
                  <a:cubicBezTo>
                    <a:pt x="182" y="322"/>
                    <a:pt x="182" y="322"/>
                    <a:pt x="182" y="322"/>
                  </a:cubicBezTo>
                  <a:cubicBezTo>
                    <a:pt x="183" y="322"/>
                    <a:pt x="183" y="323"/>
                    <a:pt x="183" y="323"/>
                  </a:cubicBezTo>
                  <a:cubicBezTo>
                    <a:pt x="183" y="323"/>
                    <a:pt x="184" y="323"/>
                    <a:pt x="184" y="323"/>
                  </a:cubicBezTo>
                  <a:cubicBezTo>
                    <a:pt x="184" y="323"/>
                    <a:pt x="185" y="323"/>
                    <a:pt x="185" y="323"/>
                  </a:cubicBezTo>
                  <a:cubicBezTo>
                    <a:pt x="185" y="323"/>
                    <a:pt x="185" y="323"/>
                    <a:pt x="185" y="324"/>
                  </a:cubicBezTo>
                  <a:cubicBezTo>
                    <a:pt x="185" y="324"/>
                    <a:pt x="185" y="324"/>
                    <a:pt x="185" y="324"/>
                  </a:cubicBezTo>
                  <a:cubicBezTo>
                    <a:pt x="185" y="325"/>
                    <a:pt x="185" y="325"/>
                    <a:pt x="185" y="325"/>
                  </a:cubicBezTo>
                  <a:cubicBezTo>
                    <a:pt x="185" y="326"/>
                    <a:pt x="185" y="326"/>
                    <a:pt x="185" y="326"/>
                  </a:cubicBezTo>
                  <a:cubicBezTo>
                    <a:pt x="185" y="327"/>
                    <a:pt x="184" y="327"/>
                    <a:pt x="184" y="328"/>
                  </a:cubicBezTo>
                  <a:cubicBezTo>
                    <a:pt x="184" y="328"/>
                    <a:pt x="184" y="328"/>
                    <a:pt x="184" y="328"/>
                  </a:cubicBezTo>
                  <a:cubicBezTo>
                    <a:pt x="184" y="329"/>
                    <a:pt x="184" y="329"/>
                    <a:pt x="184" y="329"/>
                  </a:cubicBezTo>
                  <a:cubicBezTo>
                    <a:pt x="184" y="330"/>
                    <a:pt x="184" y="330"/>
                    <a:pt x="184" y="331"/>
                  </a:cubicBezTo>
                  <a:cubicBezTo>
                    <a:pt x="184" y="331"/>
                    <a:pt x="183" y="332"/>
                    <a:pt x="183" y="332"/>
                  </a:cubicBezTo>
                  <a:cubicBezTo>
                    <a:pt x="183" y="332"/>
                    <a:pt x="183" y="332"/>
                    <a:pt x="183" y="332"/>
                  </a:cubicBezTo>
                  <a:cubicBezTo>
                    <a:pt x="183" y="333"/>
                    <a:pt x="182" y="334"/>
                    <a:pt x="182" y="335"/>
                  </a:cubicBezTo>
                  <a:cubicBezTo>
                    <a:pt x="182" y="335"/>
                    <a:pt x="182" y="335"/>
                    <a:pt x="182" y="335"/>
                  </a:cubicBezTo>
                  <a:cubicBezTo>
                    <a:pt x="182" y="335"/>
                    <a:pt x="182" y="335"/>
                    <a:pt x="182" y="335"/>
                  </a:cubicBezTo>
                  <a:cubicBezTo>
                    <a:pt x="181" y="336"/>
                    <a:pt x="181" y="336"/>
                    <a:pt x="181" y="336"/>
                  </a:cubicBezTo>
                  <a:cubicBezTo>
                    <a:pt x="182" y="336"/>
                    <a:pt x="182" y="337"/>
                    <a:pt x="182" y="337"/>
                  </a:cubicBezTo>
                  <a:cubicBezTo>
                    <a:pt x="182" y="337"/>
                    <a:pt x="182" y="337"/>
                    <a:pt x="183" y="337"/>
                  </a:cubicBezTo>
                  <a:cubicBezTo>
                    <a:pt x="183" y="337"/>
                    <a:pt x="183" y="336"/>
                    <a:pt x="184" y="336"/>
                  </a:cubicBezTo>
                  <a:cubicBezTo>
                    <a:pt x="184" y="336"/>
                    <a:pt x="184" y="335"/>
                    <a:pt x="184" y="335"/>
                  </a:cubicBezTo>
                  <a:cubicBezTo>
                    <a:pt x="184" y="334"/>
                    <a:pt x="184" y="334"/>
                    <a:pt x="184" y="333"/>
                  </a:cubicBezTo>
                  <a:cubicBezTo>
                    <a:pt x="185" y="333"/>
                    <a:pt x="185" y="333"/>
                    <a:pt x="185" y="332"/>
                  </a:cubicBezTo>
                  <a:cubicBezTo>
                    <a:pt x="185" y="332"/>
                    <a:pt x="185" y="332"/>
                    <a:pt x="185" y="332"/>
                  </a:cubicBezTo>
                  <a:cubicBezTo>
                    <a:pt x="186" y="333"/>
                    <a:pt x="186" y="333"/>
                    <a:pt x="186" y="333"/>
                  </a:cubicBezTo>
                  <a:cubicBezTo>
                    <a:pt x="186" y="334"/>
                    <a:pt x="186" y="334"/>
                    <a:pt x="186" y="334"/>
                  </a:cubicBezTo>
                  <a:cubicBezTo>
                    <a:pt x="186" y="335"/>
                    <a:pt x="186" y="335"/>
                    <a:pt x="186" y="336"/>
                  </a:cubicBezTo>
                  <a:cubicBezTo>
                    <a:pt x="186" y="336"/>
                    <a:pt x="186" y="336"/>
                    <a:pt x="186" y="336"/>
                  </a:cubicBezTo>
                  <a:cubicBezTo>
                    <a:pt x="185" y="336"/>
                    <a:pt x="186" y="337"/>
                    <a:pt x="186" y="337"/>
                  </a:cubicBezTo>
                  <a:cubicBezTo>
                    <a:pt x="186" y="337"/>
                    <a:pt x="186" y="337"/>
                    <a:pt x="186" y="337"/>
                  </a:cubicBezTo>
                  <a:cubicBezTo>
                    <a:pt x="186" y="337"/>
                    <a:pt x="187" y="337"/>
                    <a:pt x="187" y="337"/>
                  </a:cubicBezTo>
                  <a:cubicBezTo>
                    <a:pt x="187" y="336"/>
                    <a:pt x="187" y="336"/>
                    <a:pt x="188" y="336"/>
                  </a:cubicBezTo>
                  <a:cubicBezTo>
                    <a:pt x="188" y="336"/>
                    <a:pt x="188" y="336"/>
                    <a:pt x="188" y="336"/>
                  </a:cubicBezTo>
                  <a:cubicBezTo>
                    <a:pt x="189" y="336"/>
                    <a:pt x="189" y="336"/>
                    <a:pt x="190" y="336"/>
                  </a:cubicBezTo>
                  <a:cubicBezTo>
                    <a:pt x="190" y="336"/>
                    <a:pt x="190" y="336"/>
                    <a:pt x="190" y="337"/>
                  </a:cubicBezTo>
                  <a:cubicBezTo>
                    <a:pt x="190" y="337"/>
                    <a:pt x="190" y="337"/>
                    <a:pt x="190" y="337"/>
                  </a:cubicBezTo>
                  <a:cubicBezTo>
                    <a:pt x="190" y="337"/>
                    <a:pt x="190" y="337"/>
                    <a:pt x="190" y="337"/>
                  </a:cubicBezTo>
                  <a:cubicBezTo>
                    <a:pt x="190" y="337"/>
                    <a:pt x="190" y="337"/>
                    <a:pt x="191" y="337"/>
                  </a:cubicBezTo>
                  <a:cubicBezTo>
                    <a:pt x="191" y="337"/>
                    <a:pt x="191" y="337"/>
                    <a:pt x="191" y="337"/>
                  </a:cubicBezTo>
                  <a:cubicBezTo>
                    <a:pt x="191" y="337"/>
                    <a:pt x="191" y="337"/>
                    <a:pt x="191" y="337"/>
                  </a:cubicBezTo>
                  <a:cubicBezTo>
                    <a:pt x="191" y="337"/>
                    <a:pt x="192" y="336"/>
                    <a:pt x="191" y="336"/>
                  </a:cubicBezTo>
                  <a:cubicBezTo>
                    <a:pt x="191" y="336"/>
                    <a:pt x="192" y="335"/>
                    <a:pt x="192" y="335"/>
                  </a:cubicBezTo>
                  <a:cubicBezTo>
                    <a:pt x="192" y="335"/>
                    <a:pt x="193" y="335"/>
                    <a:pt x="193" y="335"/>
                  </a:cubicBezTo>
                  <a:cubicBezTo>
                    <a:pt x="194" y="335"/>
                    <a:pt x="194" y="335"/>
                    <a:pt x="194" y="336"/>
                  </a:cubicBezTo>
                  <a:cubicBezTo>
                    <a:pt x="194" y="336"/>
                    <a:pt x="194" y="336"/>
                    <a:pt x="194" y="336"/>
                  </a:cubicBezTo>
                  <a:cubicBezTo>
                    <a:pt x="194" y="336"/>
                    <a:pt x="194" y="336"/>
                    <a:pt x="194" y="336"/>
                  </a:cubicBezTo>
                  <a:cubicBezTo>
                    <a:pt x="194" y="337"/>
                    <a:pt x="194" y="337"/>
                    <a:pt x="194" y="337"/>
                  </a:cubicBezTo>
                  <a:cubicBezTo>
                    <a:pt x="194" y="338"/>
                    <a:pt x="194" y="338"/>
                    <a:pt x="195" y="338"/>
                  </a:cubicBezTo>
                  <a:cubicBezTo>
                    <a:pt x="195" y="337"/>
                    <a:pt x="195" y="337"/>
                    <a:pt x="195" y="337"/>
                  </a:cubicBezTo>
                  <a:cubicBezTo>
                    <a:pt x="195" y="337"/>
                    <a:pt x="195" y="337"/>
                    <a:pt x="195" y="336"/>
                  </a:cubicBezTo>
                  <a:cubicBezTo>
                    <a:pt x="195" y="336"/>
                    <a:pt x="195" y="335"/>
                    <a:pt x="195" y="335"/>
                  </a:cubicBezTo>
                  <a:cubicBezTo>
                    <a:pt x="195" y="335"/>
                    <a:pt x="195" y="335"/>
                    <a:pt x="195" y="335"/>
                  </a:cubicBezTo>
                  <a:cubicBezTo>
                    <a:pt x="195" y="334"/>
                    <a:pt x="196" y="334"/>
                    <a:pt x="196" y="334"/>
                  </a:cubicBezTo>
                  <a:cubicBezTo>
                    <a:pt x="196" y="334"/>
                    <a:pt x="196" y="334"/>
                    <a:pt x="197" y="334"/>
                  </a:cubicBezTo>
                  <a:cubicBezTo>
                    <a:pt x="197" y="334"/>
                    <a:pt x="197" y="334"/>
                    <a:pt x="197" y="334"/>
                  </a:cubicBezTo>
                  <a:cubicBezTo>
                    <a:pt x="198" y="334"/>
                    <a:pt x="198" y="334"/>
                    <a:pt x="199" y="333"/>
                  </a:cubicBezTo>
                  <a:cubicBezTo>
                    <a:pt x="199" y="333"/>
                    <a:pt x="199" y="334"/>
                    <a:pt x="199" y="334"/>
                  </a:cubicBezTo>
                  <a:cubicBezTo>
                    <a:pt x="200" y="334"/>
                    <a:pt x="200" y="334"/>
                    <a:pt x="201" y="334"/>
                  </a:cubicBezTo>
                  <a:cubicBezTo>
                    <a:pt x="201" y="335"/>
                    <a:pt x="201" y="335"/>
                    <a:pt x="201" y="335"/>
                  </a:cubicBezTo>
                  <a:cubicBezTo>
                    <a:pt x="201" y="335"/>
                    <a:pt x="201" y="335"/>
                    <a:pt x="202" y="335"/>
                  </a:cubicBezTo>
                  <a:cubicBezTo>
                    <a:pt x="202" y="335"/>
                    <a:pt x="202" y="336"/>
                    <a:pt x="202" y="336"/>
                  </a:cubicBezTo>
                  <a:cubicBezTo>
                    <a:pt x="203" y="336"/>
                    <a:pt x="203" y="337"/>
                    <a:pt x="203" y="337"/>
                  </a:cubicBezTo>
                  <a:cubicBezTo>
                    <a:pt x="203" y="337"/>
                    <a:pt x="203" y="337"/>
                    <a:pt x="203" y="337"/>
                  </a:cubicBezTo>
                  <a:cubicBezTo>
                    <a:pt x="203" y="337"/>
                    <a:pt x="204" y="338"/>
                    <a:pt x="204" y="338"/>
                  </a:cubicBezTo>
                  <a:cubicBezTo>
                    <a:pt x="204" y="338"/>
                    <a:pt x="204" y="338"/>
                    <a:pt x="204" y="338"/>
                  </a:cubicBezTo>
                  <a:cubicBezTo>
                    <a:pt x="205" y="338"/>
                    <a:pt x="205" y="337"/>
                    <a:pt x="205" y="337"/>
                  </a:cubicBezTo>
                  <a:cubicBezTo>
                    <a:pt x="205" y="337"/>
                    <a:pt x="205" y="336"/>
                    <a:pt x="205" y="335"/>
                  </a:cubicBezTo>
                  <a:close/>
                  <a:moveTo>
                    <a:pt x="235" y="321"/>
                  </a:moveTo>
                  <a:cubicBezTo>
                    <a:pt x="235" y="321"/>
                    <a:pt x="235" y="321"/>
                    <a:pt x="235" y="321"/>
                  </a:cubicBezTo>
                  <a:cubicBezTo>
                    <a:pt x="235" y="320"/>
                    <a:pt x="234" y="320"/>
                    <a:pt x="234" y="320"/>
                  </a:cubicBezTo>
                  <a:cubicBezTo>
                    <a:pt x="234" y="320"/>
                    <a:pt x="234" y="321"/>
                    <a:pt x="233" y="321"/>
                  </a:cubicBezTo>
                  <a:cubicBezTo>
                    <a:pt x="233" y="321"/>
                    <a:pt x="233" y="321"/>
                    <a:pt x="233" y="321"/>
                  </a:cubicBezTo>
                  <a:cubicBezTo>
                    <a:pt x="233" y="322"/>
                    <a:pt x="232" y="322"/>
                    <a:pt x="232" y="323"/>
                  </a:cubicBezTo>
                  <a:cubicBezTo>
                    <a:pt x="231" y="323"/>
                    <a:pt x="231" y="324"/>
                    <a:pt x="230" y="324"/>
                  </a:cubicBezTo>
                  <a:cubicBezTo>
                    <a:pt x="230" y="324"/>
                    <a:pt x="230" y="324"/>
                    <a:pt x="230" y="324"/>
                  </a:cubicBezTo>
                  <a:cubicBezTo>
                    <a:pt x="229" y="324"/>
                    <a:pt x="229" y="323"/>
                    <a:pt x="229" y="323"/>
                  </a:cubicBezTo>
                  <a:cubicBezTo>
                    <a:pt x="229" y="323"/>
                    <a:pt x="229" y="323"/>
                    <a:pt x="229" y="322"/>
                  </a:cubicBezTo>
                  <a:cubicBezTo>
                    <a:pt x="229" y="322"/>
                    <a:pt x="229" y="322"/>
                    <a:pt x="229" y="321"/>
                  </a:cubicBezTo>
                  <a:cubicBezTo>
                    <a:pt x="229" y="321"/>
                    <a:pt x="229" y="320"/>
                    <a:pt x="229" y="320"/>
                  </a:cubicBezTo>
                  <a:cubicBezTo>
                    <a:pt x="229" y="319"/>
                    <a:pt x="230" y="319"/>
                    <a:pt x="230" y="318"/>
                  </a:cubicBezTo>
                  <a:cubicBezTo>
                    <a:pt x="230" y="318"/>
                    <a:pt x="230" y="318"/>
                    <a:pt x="230" y="318"/>
                  </a:cubicBezTo>
                  <a:cubicBezTo>
                    <a:pt x="230" y="318"/>
                    <a:pt x="230" y="317"/>
                    <a:pt x="230" y="317"/>
                  </a:cubicBezTo>
                  <a:cubicBezTo>
                    <a:pt x="230" y="317"/>
                    <a:pt x="230" y="317"/>
                    <a:pt x="229" y="317"/>
                  </a:cubicBezTo>
                  <a:cubicBezTo>
                    <a:pt x="229" y="317"/>
                    <a:pt x="228" y="316"/>
                    <a:pt x="228" y="316"/>
                  </a:cubicBezTo>
                  <a:cubicBezTo>
                    <a:pt x="227" y="316"/>
                    <a:pt x="227" y="316"/>
                    <a:pt x="227" y="316"/>
                  </a:cubicBezTo>
                  <a:cubicBezTo>
                    <a:pt x="227" y="316"/>
                    <a:pt x="227" y="316"/>
                    <a:pt x="226" y="316"/>
                  </a:cubicBezTo>
                  <a:cubicBezTo>
                    <a:pt x="226" y="317"/>
                    <a:pt x="226" y="317"/>
                    <a:pt x="226" y="316"/>
                  </a:cubicBezTo>
                  <a:cubicBezTo>
                    <a:pt x="225" y="316"/>
                    <a:pt x="225" y="316"/>
                    <a:pt x="224" y="316"/>
                  </a:cubicBezTo>
                  <a:cubicBezTo>
                    <a:pt x="223" y="317"/>
                    <a:pt x="223" y="317"/>
                    <a:pt x="222" y="317"/>
                  </a:cubicBezTo>
                  <a:cubicBezTo>
                    <a:pt x="222" y="317"/>
                    <a:pt x="222" y="317"/>
                    <a:pt x="222" y="317"/>
                  </a:cubicBezTo>
                  <a:cubicBezTo>
                    <a:pt x="222" y="316"/>
                    <a:pt x="222" y="317"/>
                    <a:pt x="221" y="317"/>
                  </a:cubicBezTo>
                  <a:cubicBezTo>
                    <a:pt x="221" y="317"/>
                    <a:pt x="221" y="317"/>
                    <a:pt x="220" y="318"/>
                  </a:cubicBezTo>
                  <a:cubicBezTo>
                    <a:pt x="220" y="318"/>
                    <a:pt x="220" y="318"/>
                    <a:pt x="220" y="318"/>
                  </a:cubicBezTo>
                  <a:cubicBezTo>
                    <a:pt x="220" y="318"/>
                    <a:pt x="220" y="318"/>
                    <a:pt x="219" y="318"/>
                  </a:cubicBezTo>
                  <a:cubicBezTo>
                    <a:pt x="219" y="318"/>
                    <a:pt x="219" y="319"/>
                    <a:pt x="219" y="319"/>
                  </a:cubicBezTo>
                  <a:cubicBezTo>
                    <a:pt x="219" y="319"/>
                    <a:pt x="219" y="319"/>
                    <a:pt x="219" y="320"/>
                  </a:cubicBezTo>
                  <a:cubicBezTo>
                    <a:pt x="219" y="320"/>
                    <a:pt x="218" y="320"/>
                    <a:pt x="218" y="320"/>
                  </a:cubicBezTo>
                  <a:cubicBezTo>
                    <a:pt x="218" y="320"/>
                    <a:pt x="218" y="321"/>
                    <a:pt x="219" y="321"/>
                  </a:cubicBezTo>
                  <a:cubicBezTo>
                    <a:pt x="219" y="321"/>
                    <a:pt x="219" y="321"/>
                    <a:pt x="219" y="321"/>
                  </a:cubicBezTo>
                  <a:cubicBezTo>
                    <a:pt x="219" y="321"/>
                    <a:pt x="219" y="321"/>
                    <a:pt x="219" y="322"/>
                  </a:cubicBezTo>
                  <a:cubicBezTo>
                    <a:pt x="219" y="322"/>
                    <a:pt x="219" y="322"/>
                    <a:pt x="219" y="322"/>
                  </a:cubicBezTo>
                  <a:cubicBezTo>
                    <a:pt x="219" y="323"/>
                    <a:pt x="219" y="324"/>
                    <a:pt x="219" y="325"/>
                  </a:cubicBezTo>
                  <a:cubicBezTo>
                    <a:pt x="219" y="325"/>
                    <a:pt x="219" y="325"/>
                    <a:pt x="219" y="325"/>
                  </a:cubicBezTo>
                  <a:cubicBezTo>
                    <a:pt x="219" y="326"/>
                    <a:pt x="219" y="326"/>
                    <a:pt x="219" y="327"/>
                  </a:cubicBezTo>
                  <a:cubicBezTo>
                    <a:pt x="219" y="327"/>
                    <a:pt x="218" y="327"/>
                    <a:pt x="218" y="327"/>
                  </a:cubicBezTo>
                  <a:cubicBezTo>
                    <a:pt x="218" y="327"/>
                    <a:pt x="218" y="328"/>
                    <a:pt x="218" y="328"/>
                  </a:cubicBezTo>
                  <a:cubicBezTo>
                    <a:pt x="218" y="328"/>
                    <a:pt x="218" y="329"/>
                    <a:pt x="218" y="329"/>
                  </a:cubicBezTo>
                  <a:cubicBezTo>
                    <a:pt x="218" y="329"/>
                    <a:pt x="218" y="330"/>
                    <a:pt x="219" y="330"/>
                  </a:cubicBezTo>
                  <a:cubicBezTo>
                    <a:pt x="219" y="330"/>
                    <a:pt x="219" y="330"/>
                    <a:pt x="219" y="330"/>
                  </a:cubicBezTo>
                  <a:cubicBezTo>
                    <a:pt x="219" y="330"/>
                    <a:pt x="220" y="329"/>
                    <a:pt x="220" y="329"/>
                  </a:cubicBezTo>
                  <a:cubicBezTo>
                    <a:pt x="220" y="329"/>
                    <a:pt x="221" y="329"/>
                    <a:pt x="221" y="329"/>
                  </a:cubicBezTo>
                  <a:cubicBezTo>
                    <a:pt x="222" y="329"/>
                    <a:pt x="222" y="328"/>
                    <a:pt x="223" y="328"/>
                  </a:cubicBezTo>
                  <a:cubicBezTo>
                    <a:pt x="223" y="328"/>
                    <a:pt x="223" y="328"/>
                    <a:pt x="223" y="328"/>
                  </a:cubicBezTo>
                  <a:cubicBezTo>
                    <a:pt x="223" y="328"/>
                    <a:pt x="224" y="328"/>
                    <a:pt x="224" y="328"/>
                  </a:cubicBezTo>
                  <a:cubicBezTo>
                    <a:pt x="224" y="328"/>
                    <a:pt x="224" y="328"/>
                    <a:pt x="225" y="328"/>
                  </a:cubicBezTo>
                  <a:cubicBezTo>
                    <a:pt x="225" y="328"/>
                    <a:pt x="225" y="328"/>
                    <a:pt x="225" y="329"/>
                  </a:cubicBezTo>
                  <a:cubicBezTo>
                    <a:pt x="225" y="329"/>
                    <a:pt x="224" y="329"/>
                    <a:pt x="224" y="330"/>
                  </a:cubicBezTo>
                  <a:cubicBezTo>
                    <a:pt x="224" y="330"/>
                    <a:pt x="223" y="330"/>
                    <a:pt x="223" y="330"/>
                  </a:cubicBezTo>
                  <a:cubicBezTo>
                    <a:pt x="223" y="331"/>
                    <a:pt x="222" y="331"/>
                    <a:pt x="222" y="331"/>
                  </a:cubicBezTo>
                  <a:cubicBezTo>
                    <a:pt x="222" y="331"/>
                    <a:pt x="222" y="331"/>
                    <a:pt x="222" y="331"/>
                  </a:cubicBezTo>
                  <a:cubicBezTo>
                    <a:pt x="222" y="331"/>
                    <a:pt x="221" y="332"/>
                    <a:pt x="221" y="332"/>
                  </a:cubicBezTo>
                  <a:cubicBezTo>
                    <a:pt x="221" y="332"/>
                    <a:pt x="221" y="332"/>
                    <a:pt x="221" y="332"/>
                  </a:cubicBezTo>
                  <a:cubicBezTo>
                    <a:pt x="220" y="333"/>
                    <a:pt x="220" y="333"/>
                    <a:pt x="220" y="333"/>
                  </a:cubicBezTo>
                  <a:cubicBezTo>
                    <a:pt x="220" y="333"/>
                    <a:pt x="219" y="333"/>
                    <a:pt x="219" y="334"/>
                  </a:cubicBezTo>
                  <a:cubicBezTo>
                    <a:pt x="218" y="334"/>
                    <a:pt x="218" y="335"/>
                    <a:pt x="218" y="335"/>
                  </a:cubicBezTo>
                  <a:cubicBezTo>
                    <a:pt x="217" y="335"/>
                    <a:pt x="217" y="335"/>
                    <a:pt x="217" y="335"/>
                  </a:cubicBezTo>
                  <a:cubicBezTo>
                    <a:pt x="217" y="335"/>
                    <a:pt x="216" y="336"/>
                    <a:pt x="216" y="336"/>
                  </a:cubicBezTo>
                  <a:cubicBezTo>
                    <a:pt x="215" y="336"/>
                    <a:pt x="215" y="337"/>
                    <a:pt x="215" y="337"/>
                  </a:cubicBezTo>
                  <a:cubicBezTo>
                    <a:pt x="215" y="337"/>
                    <a:pt x="215" y="338"/>
                    <a:pt x="215" y="338"/>
                  </a:cubicBezTo>
                  <a:cubicBezTo>
                    <a:pt x="216" y="338"/>
                    <a:pt x="216" y="338"/>
                    <a:pt x="216" y="338"/>
                  </a:cubicBezTo>
                  <a:cubicBezTo>
                    <a:pt x="217" y="338"/>
                    <a:pt x="217" y="338"/>
                    <a:pt x="218" y="338"/>
                  </a:cubicBezTo>
                  <a:cubicBezTo>
                    <a:pt x="218" y="338"/>
                    <a:pt x="218" y="338"/>
                    <a:pt x="218" y="337"/>
                  </a:cubicBezTo>
                  <a:cubicBezTo>
                    <a:pt x="218" y="337"/>
                    <a:pt x="218" y="337"/>
                    <a:pt x="219" y="337"/>
                  </a:cubicBezTo>
                  <a:cubicBezTo>
                    <a:pt x="219" y="337"/>
                    <a:pt x="219" y="337"/>
                    <a:pt x="219" y="336"/>
                  </a:cubicBezTo>
                  <a:cubicBezTo>
                    <a:pt x="220" y="336"/>
                    <a:pt x="220" y="336"/>
                    <a:pt x="220" y="336"/>
                  </a:cubicBezTo>
                  <a:cubicBezTo>
                    <a:pt x="220" y="336"/>
                    <a:pt x="220" y="336"/>
                    <a:pt x="220" y="335"/>
                  </a:cubicBezTo>
                  <a:cubicBezTo>
                    <a:pt x="221" y="335"/>
                    <a:pt x="222" y="335"/>
                    <a:pt x="222" y="334"/>
                  </a:cubicBezTo>
                  <a:cubicBezTo>
                    <a:pt x="223" y="334"/>
                    <a:pt x="223" y="333"/>
                    <a:pt x="224" y="333"/>
                  </a:cubicBezTo>
                  <a:cubicBezTo>
                    <a:pt x="224" y="333"/>
                    <a:pt x="224" y="333"/>
                    <a:pt x="224" y="333"/>
                  </a:cubicBezTo>
                  <a:cubicBezTo>
                    <a:pt x="225" y="332"/>
                    <a:pt x="225" y="332"/>
                    <a:pt x="225" y="332"/>
                  </a:cubicBezTo>
                  <a:cubicBezTo>
                    <a:pt x="225" y="332"/>
                    <a:pt x="225" y="332"/>
                    <a:pt x="225" y="332"/>
                  </a:cubicBezTo>
                  <a:cubicBezTo>
                    <a:pt x="225" y="332"/>
                    <a:pt x="225" y="332"/>
                    <a:pt x="225" y="332"/>
                  </a:cubicBezTo>
                  <a:cubicBezTo>
                    <a:pt x="226" y="332"/>
                    <a:pt x="226" y="332"/>
                    <a:pt x="226" y="331"/>
                  </a:cubicBezTo>
                  <a:cubicBezTo>
                    <a:pt x="226" y="331"/>
                    <a:pt x="226" y="332"/>
                    <a:pt x="227" y="332"/>
                  </a:cubicBezTo>
                  <a:cubicBezTo>
                    <a:pt x="227" y="332"/>
                    <a:pt x="227" y="332"/>
                    <a:pt x="227" y="332"/>
                  </a:cubicBezTo>
                  <a:cubicBezTo>
                    <a:pt x="227" y="333"/>
                    <a:pt x="227" y="333"/>
                    <a:pt x="227" y="333"/>
                  </a:cubicBezTo>
                  <a:cubicBezTo>
                    <a:pt x="227" y="333"/>
                    <a:pt x="227" y="334"/>
                    <a:pt x="227" y="335"/>
                  </a:cubicBezTo>
                  <a:cubicBezTo>
                    <a:pt x="227" y="335"/>
                    <a:pt x="227" y="335"/>
                    <a:pt x="227" y="335"/>
                  </a:cubicBezTo>
                  <a:cubicBezTo>
                    <a:pt x="227" y="336"/>
                    <a:pt x="227" y="336"/>
                    <a:pt x="227" y="336"/>
                  </a:cubicBezTo>
                  <a:cubicBezTo>
                    <a:pt x="227" y="337"/>
                    <a:pt x="227" y="337"/>
                    <a:pt x="227" y="337"/>
                  </a:cubicBezTo>
                  <a:cubicBezTo>
                    <a:pt x="227" y="337"/>
                    <a:pt x="227" y="338"/>
                    <a:pt x="227" y="338"/>
                  </a:cubicBezTo>
                  <a:cubicBezTo>
                    <a:pt x="227" y="338"/>
                    <a:pt x="226" y="338"/>
                    <a:pt x="226" y="338"/>
                  </a:cubicBezTo>
                  <a:cubicBezTo>
                    <a:pt x="226" y="338"/>
                    <a:pt x="226" y="338"/>
                    <a:pt x="226" y="338"/>
                  </a:cubicBezTo>
                  <a:cubicBezTo>
                    <a:pt x="225" y="338"/>
                    <a:pt x="225" y="338"/>
                    <a:pt x="225" y="337"/>
                  </a:cubicBezTo>
                  <a:cubicBezTo>
                    <a:pt x="225" y="337"/>
                    <a:pt x="224" y="337"/>
                    <a:pt x="224" y="337"/>
                  </a:cubicBezTo>
                  <a:cubicBezTo>
                    <a:pt x="224" y="336"/>
                    <a:pt x="224" y="336"/>
                    <a:pt x="224" y="337"/>
                  </a:cubicBezTo>
                  <a:cubicBezTo>
                    <a:pt x="223" y="337"/>
                    <a:pt x="223" y="337"/>
                    <a:pt x="223" y="338"/>
                  </a:cubicBezTo>
                  <a:cubicBezTo>
                    <a:pt x="223" y="338"/>
                    <a:pt x="223" y="338"/>
                    <a:pt x="224" y="338"/>
                  </a:cubicBezTo>
                  <a:cubicBezTo>
                    <a:pt x="224" y="338"/>
                    <a:pt x="224" y="338"/>
                    <a:pt x="224" y="338"/>
                  </a:cubicBezTo>
                  <a:cubicBezTo>
                    <a:pt x="224" y="339"/>
                    <a:pt x="224" y="339"/>
                    <a:pt x="224" y="339"/>
                  </a:cubicBezTo>
                  <a:cubicBezTo>
                    <a:pt x="225" y="339"/>
                    <a:pt x="225" y="340"/>
                    <a:pt x="226" y="340"/>
                  </a:cubicBezTo>
                  <a:cubicBezTo>
                    <a:pt x="226" y="340"/>
                    <a:pt x="226" y="340"/>
                    <a:pt x="226" y="340"/>
                  </a:cubicBezTo>
                  <a:cubicBezTo>
                    <a:pt x="226" y="341"/>
                    <a:pt x="226" y="341"/>
                    <a:pt x="227" y="341"/>
                  </a:cubicBezTo>
                  <a:cubicBezTo>
                    <a:pt x="227" y="341"/>
                    <a:pt x="227" y="341"/>
                    <a:pt x="227" y="341"/>
                  </a:cubicBezTo>
                  <a:cubicBezTo>
                    <a:pt x="227" y="341"/>
                    <a:pt x="228" y="341"/>
                    <a:pt x="228" y="340"/>
                  </a:cubicBezTo>
                  <a:cubicBezTo>
                    <a:pt x="228" y="340"/>
                    <a:pt x="228" y="340"/>
                    <a:pt x="228" y="340"/>
                  </a:cubicBezTo>
                  <a:cubicBezTo>
                    <a:pt x="228" y="339"/>
                    <a:pt x="228" y="339"/>
                    <a:pt x="228" y="338"/>
                  </a:cubicBezTo>
                  <a:cubicBezTo>
                    <a:pt x="228" y="338"/>
                    <a:pt x="228" y="337"/>
                    <a:pt x="228" y="337"/>
                  </a:cubicBezTo>
                  <a:cubicBezTo>
                    <a:pt x="229" y="337"/>
                    <a:pt x="229" y="336"/>
                    <a:pt x="229" y="336"/>
                  </a:cubicBezTo>
                  <a:cubicBezTo>
                    <a:pt x="229" y="336"/>
                    <a:pt x="229" y="336"/>
                    <a:pt x="229" y="335"/>
                  </a:cubicBezTo>
                  <a:cubicBezTo>
                    <a:pt x="229" y="335"/>
                    <a:pt x="229" y="334"/>
                    <a:pt x="229" y="333"/>
                  </a:cubicBezTo>
                  <a:cubicBezTo>
                    <a:pt x="229" y="333"/>
                    <a:pt x="229" y="333"/>
                    <a:pt x="229" y="333"/>
                  </a:cubicBezTo>
                  <a:cubicBezTo>
                    <a:pt x="229" y="332"/>
                    <a:pt x="229" y="332"/>
                    <a:pt x="229" y="332"/>
                  </a:cubicBezTo>
                  <a:cubicBezTo>
                    <a:pt x="229" y="332"/>
                    <a:pt x="229" y="332"/>
                    <a:pt x="229" y="331"/>
                  </a:cubicBezTo>
                  <a:cubicBezTo>
                    <a:pt x="229" y="331"/>
                    <a:pt x="229" y="330"/>
                    <a:pt x="229" y="329"/>
                  </a:cubicBezTo>
                  <a:cubicBezTo>
                    <a:pt x="229" y="329"/>
                    <a:pt x="229" y="329"/>
                    <a:pt x="229" y="329"/>
                  </a:cubicBezTo>
                  <a:cubicBezTo>
                    <a:pt x="229" y="328"/>
                    <a:pt x="229" y="328"/>
                    <a:pt x="229" y="328"/>
                  </a:cubicBezTo>
                  <a:cubicBezTo>
                    <a:pt x="230" y="327"/>
                    <a:pt x="230" y="327"/>
                    <a:pt x="231" y="326"/>
                  </a:cubicBezTo>
                  <a:cubicBezTo>
                    <a:pt x="231" y="326"/>
                    <a:pt x="231" y="326"/>
                    <a:pt x="231" y="326"/>
                  </a:cubicBezTo>
                  <a:cubicBezTo>
                    <a:pt x="232" y="325"/>
                    <a:pt x="233" y="324"/>
                    <a:pt x="234" y="323"/>
                  </a:cubicBezTo>
                  <a:cubicBezTo>
                    <a:pt x="234" y="323"/>
                    <a:pt x="234" y="323"/>
                    <a:pt x="234" y="323"/>
                  </a:cubicBezTo>
                  <a:cubicBezTo>
                    <a:pt x="234" y="323"/>
                    <a:pt x="234" y="322"/>
                    <a:pt x="234" y="322"/>
                  </a:cubicBezTo>
                  <a:cubicBezTo>
                    <a:pt x="235" y="322"/>
                    <a:pt x="235" y="322"/>
                    <a:pt x="235" y="322"/>
                  </a:cubicBezTo>
                  <a:cubicBezTo>
                    <a:pt x="235" y="322"/>
                    <a:pt x="235" y="321"/>
                    <a:pt x="235" y="321"/>
                  </a:cubicBezTo>
                  <a:close/>
                  <a:moveTo>
                    <a:pt x="278" y="332"/>
                  </a:moveTo>
                  <a:cubicBezTo>
                    <a:pt x="278" y="332"/>
                    <a:pt x="278" y="332"/>
                    <a:pt x="278" y="332"/>
                  </a:cubicBezTo>
                  <a:cubicBezTo>
                    <a:pt x="278" y="332"/>
                    <a:pt x="278" y="332"/>
                    <a:pt x="278" y="331"/>
                  </a:cubicBezTo>
                  <a:cubicBezTo>
                    <a:pt x="277" y="331"/>
                    <a:pt x="277" y="331"/>
                    <a:pt x="277" y="331"/>
                  </a:cubicBezTo>
                  <a:cubicBezTo>
                    <a:pt x="277" y="331"/>
                    <a:pt x="277" y="331"/>
                    <a:pt x="276" y="331"/>
                  </a:cubicBezTo>
                  <a:cubicBezTo>
                    <a:pt x="276" y="331"/>
                    <a:pt x="275" y="331"/>
                    <a:pt x="275" y="330"/>
                  </a:cubicBezTo>
                  <a:cubicBezTo>
                    <a:pt x="274" y="330"/>
                    <a:pt x="274" y="329"/>
                    <a:pt x="273" y="329"/>
                  </a:cubicBezTo>
                  <a:cubicBezTo>
                    <a:pt x="272" y="330"/>
                    <a:pt x="272" y="329"/>
                    <a:pt x="272" y="329"/>
                  </a:cubicBezTo>
                  <a:cubicBezTo>
                    <a:pt x="272" y="328"/>
                    <a:pt x="271" y="328"/>
                    <a:pt x="271" y="328"/>
                  </a:cubicBezTo>
                  <a:cubicBezTo>
                    <a:pt x="271" y="328"/>
                    <a:pt x="271" y="328"/>
                    <a:pt x="271" y="328"/>
                  </a:cubicBezTo>
                  <a:cubicBezTo>
                    <a:pt x="270" y="328"/>
                    <a:pt x="270" y="327"/>
                    <a:pt x="270" y="327"/>
                  </a:cubicBezTo>
                  <a:cubicBezTo>
                    <a:pt x="270" y="326"/>
                    <a:pt x="270" y="325"/>
                    <a:pt x="270" y="325"/>
                  </a:cubicBezTo>
                  <a:cubicBezTo>
                    <a:pt x="270" y="325"/>
                    <a:pt x="270" y="325"/>
                    <a:pt x="270" y="325"/>
                  </a:cubicBezTo>
                  <a:cubicBezTo>
                    <a:pt x="270" y="324"/>
                    <a:pt x="270" y="324"/>
                    <a:pt x="270" y="324"/>
                  </a:cubicBezTo>
                  <a:cubicBezTo>
                    <a:pt x="270" y="323"/>
                    <a:pt x="270" y="323"/>
                    <a:pt x="270" y="323"/>
                  </a:cubicBezTo>
                  <a:cubicBezTo>
                    <a:pt x="270" y="323"/>
                    <a:pt x="270" y="322"/>
                    <a:pt x="270" y="322"/>
                  </a:cubicBezTo>
                  <a:cubicBezTo>
                    <a:pt x="270" y="322"/>
                    <a:pt x="270" y="322"/>
                    <a:pt x="271" y="321"/>
                  </a:cubicBezTo>
                  <a:cubicBezTo>
                    <a:pt x="271" y="321"/>
                    <a:pt x="271" y="321"/>
                    <a:pt x="271" y="321"/>
                  </a:cubicBezTo>
                  <a:cubicBezTo>
                    <a:pt x="272" y="321"/>
                    <a:pt x="272" y="320"/>
                    <a:pt x="273" y="320"/>
                  </a:cubicBezTo>
                  <a:cubicBezTo>
                    <a:pt x="273" y="320"/>
                    <a:pt x="273" y="319"/>
                    <a:pt x="274" y="319"/>
                  </a:cubicBezTo>
                  <a:cubicBezTo>
                    <a:pt x="274" y="319"/>
                    <a:pt x="274" y="319"/>
                    <a:pt x="274" y="318"/>
                  </a:cubicBezTo>
                  <a:cubicBezTo>
                    <a:pt x="274" y="318"/>
                    <a:pt x="275" y="318"/>
                    <a:pt x="275" y="317"/>
                  </a:cubicBezTo>
                  <a:cubicBezTo>
                    <a:pt x="274" y="317"/>
                    <a:pt x="274" y="316"/>
                    <a:pt x="274" y="316"/>
                  </a:cubicBezTo>
                  <a:cubicBezTo>
                    <a:pt x="274" y="316"/>
                    <a:pt x="274" y="316"/>
                    <a:pt x="273" y="316"/>
                  </a:cubicBezTo>
                  <a:cubicBezTo>
                    <a:pt x="273" y="316"/>
                    <a:pt x="273" y="316"/>
                    <a:pt x="273" y="316"/>
                  </a:cubicBezTo>
                  <a:cubicBezTo>
                    <a:pt x="272" y="316"/>
                    <a:pt x="272" y="316"/>
                    <a:pt x="272" y="316"/>
                  </a:cubicBezTo>
                  <a:cubicBezTo>
                    <a:pt x="272" y="316"/>
                    <a:pt x="271" y="316"/>
                    <a:pt x="271" y="316"/>
                  </a:cubicBezTo>
                  <a:cubicBezTo>
                    <a:pt x="271" y="317"/>
                    <a:pt x="270" y="317"/>
                    <a:pt x="270" y="317"/>
                  </a:cubicBezTo>
                  <a:cubicBezTo>
                    <a:pt x="270" y="317"/>
                    <a:pt x="270" y="316"/>
                    <a:pt x="270" y="316"/>
                  </a:cubicBezTo>
                  <a:cubicBezTo>
                    <a:pt x="270" y="316"/>
                    <a:pt x="270" y="316"/>
                    <a:pt x="270" y="316"/>
                  </a:cubicBezTo>
                  <a:cubicBezTo>
                    <a:pt x="270" y="316"/>
                    <a:pt x="270" y="315"/>
                    <a:pt x="269" y="315"/>
                  </a:cubicBezTo>
                  <a:cubicBezTo>
                    <a:pt x="269" y="315"/>
                    <a:pt x="269" y="315"/>
                    <a:pt x="269" y="315"/>
                  </a:cubicBezTo>
                  <a:cubicBezTo>
                    <a:pt x="269" y="315"/>
                    <a:pt x="269" y="315"/>
                    <a:pt x="269" y="314"/>
                  </a:cubicBezTo>
                  <a:cubicBezTo>
                    <a:pt x="269" y="314"/>
                    <a:pt x="269" y="314"/>
                    <a:pt x="269" y="313"/>
                  </a:cubicBezTo>
                  <a:cubicBezTo>
                    <a:pt x="268" y="313"/>
                    <a:pt x="268" y="313"/>
                    <a:pt x="268" y="312"/>
                  </a:cubicBezTo>
                  <a:cubicBezTo>
                    <a:pt x="268" y="312"/>
                    <a:pt x="267" y="312"/>
                    <a:pt x="267" y="312"/>
                  </a:cubicBezTo>
                  <a:cubicBezTo>
                    <a:pt x="267" y="311"/>
                    <a:pt x="267" y="311"/>
                    <a:pt x="267" y="311"/>
                  </a:cubicBezTo>
                  <a:cubicBezTo>
                    <a:pt x="266" y="311"/>
                    <a:pt x="266" y="311"/>
                    <a:pt x="266" y="311"/>
                  </a:cubicBezTo>
                  <a:cubicBezTo>
                    <a:pt x="265" y="311"/>
                    <a:pt x="265" y="312"/>
                    <a:pt x="265" y="312"/>
                  </a:cubicBezTo>
                  <a:cubicBezTo>
                    <a:pt x="265" y="312"/>
                    <a:pt x="265" y="312"/>
                    <a:pt x="265" y="312"/>
                  </a:cubicBezTo>
                  <a:cubicBezTo>
                    <a:pt x="266" y="312"/>
                    <a:pt x="266" y="313"/>
                    <a:pt x="266" y="313"/>
                  </a:cubicBezTo>
                  <a:cubicBezTo>
                    <a:pt x="266" y="313"/>
                    <a:pt x="266" y="313"/>
                    <a:pt x="266" y="314"/>
                  </a:cubicBezTo>
                  <a:cubicBezTo>
                    <a:pt x="266" y="314"/>
                    <a:pt x="266" y="314"/>
                    <a:pt x="266" y="315"/>
                  </a:cubicBezTo>
                  <a:cubicBezTo>
                    <a:pt x="267" y="315"/>
                    <a:pt x="267" y="316"/>
                    <a:pt x="266" y="317"/>
                  </a:cubicBezTo>
                  <a:cubicBezTo>
                    <a:pt x="266" y="317"/>
                    <a:pt x="266" y="317"/>
                    <a:pt x="266" y="317"/>
                  </a:cubicBezTo>
                  <a:cubicBezTo>
                    <a:pt x="266" y="317"/>
                    <a:pt x="266" y="318"/>
                    <a:pt x="266" y="318"/>
                  </a:cubicBezTo>
                  <a:cubicBezTo>
                    <a:pt x="266" y="318"/>
                    <a:pt x="266" y="317"/>
                    <a:pt x="266" y="317"/>
                  </a:cubicBezTo>
                  <a:cubicBezTo>
                    <a:pt x="266" y="317"/>
                    <a:pt x="265" y="317"/>
                    <a:pt x="265" y="317"/>
                  </a:cubicBezTo>
                  <a:cubicBezTo>
                    <a:pt x="265" y="317"/>
                    <a:pt x="265" y="317"/>
                    <a:pt x="264" y="317"/>
                  </a:cubicBezTo>
                  <a:cubicBezTo>
                    <a:pt x="264" y="317"/>
                    <a:pt x="264" y="317"/>
                    <a:pt x="263" y="317"/>
                  </a:cubicBezTo>
                  <a:cubicBezTo>
                    <a:pt x="263" y="317"/>
                    <a:pt x="262" y="317"/>
                    <a:pt x="262" y="317"/>
                  </a:cubicBezTo>
                  <a:cubicBezTo>
                    <a:pt x="261" y="317"/>
                    <a:pt x="261" y="317"/>
                    <a:pt x="261" y="317"/>
                  </a:cubicBezTo>
                  <a:cubicBezTo>
                    <a:pt x="260" y="317"/>
                    <a:pt x="260" y="317"/>
                    <a:pt x="260" y="318"/>
                  </a:cubicBezTo>
                  <a:cubicBezTo>
                    <a:pt x="260" y="318"/>
                    <a:pt x="260" y="318"/>
                    <a:pt x="259" y="318"/>
                  </a:cubicBezTo>
                  <a:cubicBezTo>
                    <a:pt x="259" y="319"/>
                    <a:pt x="259" y="319"/>
                    <a:pt x="259" y="319"/>
                  </a:cubicBezTo>
                  <a:cubicBezTo>
                    <a:pt x="259" y="319"/>
                    <a:pt x="259" y="319"/>
                    <a:pt x="259" y="319"/>
                  </a:cubicBezTo>
                  <a:cubicBezTo>
                    <a:pt x="259" y="319"/>
                    <a:pt x="260" y="320"/>
                    <a:pt x="260" y="319"/>
                  </a:cubicBezTo>
                  <a:cubicBezTo>
                    <a:pt x="260" y="319"/>
                    <a:pt x="261" y="320"/>
                    <a:pt x="261" y="320"/>
                  </a:cubicBezTo>
                  <a:cubicBezTo>
                    <a:pt x="262" y="320"/>
                    <a:pt x="262" y="321"/>
                    <a:pt x="263" y="321"/>
                  </a:cubicBezTo>
                  <a:cubicBezTo>
                    <a:pt x="263" y="321"/>
                    <a:pt x="263" y="321"/>
                    <a:pt x="263" y="321"/>
                  </a:cubicBezTo>
                  <a:cubicBezTo>
                    <a:pt x="263" y="321"/>
                    <a:pt x="263" y="321"/>
                    <a:pt x="263" y="321"/>
                  </a:cubicBezTo>
                  <a:cubicBezTo>
                    <a:pt x="264" y="321"/>
                    <a:pt x="264" y="321"/>
                    <a:pt x="265" y="321"/>
                  </a:cubicBezTo>
                  <a:cubicBezTo>
                    <a:pt x="265" y="322"/>
                    <a:pt x="265" y="322"/>
                    <a:pt x="266" y="322"/>
                  </a:cubicBezTo>
                  <a:cubicBezTo>
                    <a:pt x="266" y="322"/>
                    <a:pt x="266" y="322"/>
                    <a:pt x="266" y="322"/>
                  </a:cubicBezTo>
                  <a:cubicBezTo>
                    <a:pt x="266" y="322"/>
                    <a:pt x="266" y="322"/>
                    <a:pt x="266" y="322"/>
                  </a:cubicBezTo>
                  <a:cubicBezTo>
                    <a:pt x="266" y="323"/>
                    <a:pt x="266" y="323"/>
                    <a:pt x="266" y="324"/>
                  </a:cubicBezTo>
                  <a:cubicBezTo>
                    <a:pt x="266" y="324"/>
                    <a:pt x="266" y="325"/>
                    <a:pt x="267" y="325"/>
                  </a:cubicBezTo>
                  <a:cubicBezTo>
                    <a:pt x="267" y="325"/>
                    <a:pt x="267" y="325"/>
                    <a:pt x="267" y="325"/>
                  </a:cubicBezTo>
                  <a:cubicBezTo>
                    <a:pt x="267" y="325"/>
                    <a:pt x="266" y="326"/>
                    <a:pt x="266" y="326"/>
                  </a:cubicBezTo>
                  <a:cubicBezTo>
                    <a:pt x="266" y="326"/>
                    <a:pt x="266" y="326"/>
                    <a:pt x="266" y="326"/>
                  </a:cubicBezTo>
                  <a:cubicBezTo>
                    <a:pt x="266" y="326"/>
                    <a:pt x="266" y="327"/>
                    <a:pt x="266" y="327"/>
                  </a:cubicBezTo>
                  <a:cubicBezTo>
                    <a:pt x="266" y="327"/>
                    <a:pt x="266" y="327"/>
                    <a:pt x="265" y="327"/>
                  </a:cubicBezTo>
                  <a:cubicBezTo>
                    <a:pt x="265" y="328"/>
                    <a:pt x="264" y="329"/>
                    <a:pt x="264" y="330"/>
                  </a:cubicBezTo>
                  <a:cubicBezTo>
                    <a:pt x="264" y="330"/>
                    <a:pt x="264" y="330"/>
                    <a:pt x="264" y="330"/>
                  </a:cubicBezTo>
                  <a:cubicBezTo>
                    <a:pt x="263" y="330"/>
                    <a:pt x="263" y="331"/>
                    <a:pt x="263" y="331"/>
                  </a:cubicBezTo>
                  <a:cubicBezTo>
                    <a:pt x="263" y="331"/>
                    <a:pt x="262" y="331"/>
                    <a:pt x="262" y="331"/>
                  </a:cubicBezTo>
                  <a:cubicBezTo>
                    <a:pt x="262" y="331"/>
                    <a:pt x="262" y="331"/>
                    <a:pt x="262" y="331"/>
                  </a:cubicBezTo>
                  <a:cubicBezTo>
                    <a:pt x="262" y="331"/>
                    <a:pt x="262" y="331"/>
                    <a:pt x="262" y="331"/>
                  </a:cubicBezTo>
                  <a:cubicBezTo>
                    <a:pt x="262" y="330"/>
                    <a:pt x="263" y="329"/>
                    <a:pt x="263" y="329"/>
                  </a:cubicBezTo>
                  <a:cubicBezTo>
                    <a:pt x="263" y="328"/>
                    <a:pt x="263" y="328"/>
                    <a:pt x="263" y="328"/>
                  </a:cubicBezTo>
                  <a:cubicBezTo>
                    <a:pt x="263" y="328"/>
                    <a:pt x="263" y="327"/>
                    <a:pt x="263" y="327"/>
                  </a:cubicBezTo>
                  <a:cubicBezTo>
                    <a:pt x="263" y="327"/>
                    <a:pt x="263" y="327"/>
                    <a:pt x="264" y="327"/>
                  </a:cubicBezTo>
                  <a:cubicBezTo>
                    <a:pt x="264" y="327"/>
                    <a:pt x="264" y="326"/>
                    <a:pt x="264" y="326"/>
                  </a:cubicBezTo>
                  <a:cubicBezTo>
                    <a:pt x="264" y="326"/>
                    <a:pt x="264" y="325"/>
                    <a:pt x="263" y="325"/>
                  </a:cubicBezTo>
                  <a:cubicBezTo>
                    <a:pt x="263" y="325"/>
                    <a:pt x="263" y="325"/>
                    <a:pt x="263" y="325"/>
                  </a:cubicBezTo>
                  <a:cubicBezTo>
                    <a:pt x="263" y="325"/>
                    <a:pt x="262" y="325"/>
                    <a:pt x="262" y="325"/>
                  </a:cubicBezTo>
                  <a:cubicBezTo>
                    <a:pt x="262" y="325"/>
                    <a:pt x="262" y="324"/>
                    <a:pt x="261" y="324"/>
                  </a:cubicBezTo>
                  <a:cubicBezTo>
                    <a:pt x="261" y="324"/>
                    <a:pt x="261" y="324"/>
                    <a:pt x="261" y="324"/>
                  </a:cubicBezTo>
                  <a:cubicBezTo>
                    <a:pt x="261" y="324"/>
                    <a:pt x="261" y="324"/>
                    <a:pt x="260" y="324"/>
                  </a:cubicBezTo>
                  <a:cubicBezTo>
                    <a:pt x="260" y="324"/>
                    <a:pt x="260" y="324"/>
                    <a:pt x="260" y="323"/>
                  </a:cubicBezTo>
                  <a:cubicBezTo>
                    <a:pt x="260" y="323"/>
                    <a:pt x="260" y="323"/>
                    <a:pt x="260" y="323"/>
                  </a:cubicBezTo>
                  <a:cubicBezTo>
                    <a:pt x="260" y="323"/>
                    <a:pt x="260" y="323"/>
                    <a:pt x="260" y="323"/>
                  </a:cubicBezTo>
                  <a:cubicBezTo>
                    <a:pt x="260" y="323"/>
                    <a:pt x="260" y="323"/>
                    <a:pt x="259" y="323"/>
                  </a:cubicBezTo>
                  <a:cubicBezTo>
                    <a:pt x="259" y="323"/>
                    <a:pt x="259" y="324"/>
                    <a:pt x="259" y="324"/>
                  </a:cubicBezTo>
                  <a:cubicBezTo>
                    <a:pt x="259" y="324"/>
                    <a:pt x="259" y="324"/>
                    <a:pt x="259" y="324"/>
                  </a:cubicBezTo>
                  <a:cubicBezTo>
                    <a:pt x="260" y="325"/>
                    <a:pt x="260" y="325"/>
                    <a:pt x="260" y="325"/>
                  </a:cubicBezTo>
                  <a:cubicBezTo>
                    <a:pt x="261" y="326"/>
                    <a:pt x="261" y="326"/>
                    <a:pt x="261" y="326"/>
                  </a:cubicBezTo>
                  <a:cubicBezTo>
                    <a:pt x="261" y="326"/>
                    <a:pt x="261" y="326"/>
                    <a:pt x="261" y="326"/>
                  </a:cubicBezTo>
                  <a:cubicBezTo>
                    <a:pt x="262" y="326"/>
                    <a:pt x="262" y="326"/>
                    <a:pt x="262" y="327"/>
                  </a:cubicBezTo>
                  <a:cubicBezTo>
                    <a:pt x="262" y="327"/>
                    <a:pt x="262" y="327"/>
                    <a:pt x="262" y="327"/>
                  </a:cubicBezTo>
                  <a:cubicBezTo>
                    <a:pt x="262" y="327"/>
                    <a:pt x="262" y="328"/>
                    <a:pt x="262" y="328"/>
                  </a:cubicBezTo>
                  <a:cubicBezTo>
                    <a:pt x="262" y="328"/>
                    <a:pt x="262" y="329"/>
                    <a:pt x="262" y="330"/>
                  </a:cubicBezTo>
                  <a:cubicBezTo>
                    <a:pt x="261" y="330"/>
                    <a:pt x="261" y="331"/>
                    <a:pt x="261" y="331"/>
                  </a:cubicBezTo>
                  <a:cubicBezTo>
                    <a:pt x="261" y="331"/>
                    <a:pt x="260" y="331"/>
                    <a:pt x="260" y="331"/>
                  </a:cubicBezTo>
                  <a:cubicBezTo>
                    <a:pt x="260" y="332"/>
                    <a:pt x="260" y="332"/>
                    <a:pt x="260" y="332"/>
                  </a:cubicBezTo>
                  <a:cubicBezTo>
                    <a:pt x="260" y="332"/>
                    <a:pt x="260" y="333"/>
                    <a:pt x="260" y="333"/>
                  </a:cubicBezTo>
                  <a:cubicBezTo>
                    <a:pt x="260" y="333"/>
                    <a:pt x="260" y="334"/>
                    <a:pt x="260" y="334"/>
                  </a:cubicBezTo>
                  <a:cubicBezTo>
                    <a:pt x="260" y="334"/>
                    <a:pt x="260" y="334"/>
                    <a:pt x="261" y="334"/>
                  </a:cubicBezTo>
                  <a:cubicBezTo>
                    <a:pt x="261" y="335"/>
                    <a:pt x="261" y="335"/>
                    <a:pt x="261" y="335"/>
                  </a:cubicBezTo>
                  <a:cubicBezTo>
                    <a:pt x="261" y="335"/>
                    <a:pt x="261" y="335"/>
                    <a:pt x="261" y="335"/>
                  </a:cubicBezTo>
                  <a:cubicBezTo>
                    <a:pt x="262" y="335"/>
                    <a:pt x="262" y="335"/>
                    <a:pt x="262" y="335"/>
                  </a:cubicBezTo>
                  <a:cubicBezTo>
                    <a:pt x="262" y="335"/>
                    <a:pt x="263" y="335"/>
                    <a:pt x="263" y="334"/>
                  </a:cubicBezTo>
                  <a:cubicBezTo>
                    <a:pt x="263" y="334"/>
                    <a:pt x="264" y="333"/>
                    <a:pt x="264" y="333"/>
                  </a:cubicBezTo>
                  <a:cubicBezTo>
                    <a:pt x="265" y="332"/>
                    <a:pt x="265" y="332"/>
                    <a:pt x="265" y="331"/>
                  </a:cubicBezTo>
                  <a:cubicBezTo>
                    <a:pt x="266" y="331"/>
                    <a:pt x="266" y="331"/>
                    <a:pt x="267" y="331"/>
                  </a:cubicBezTo>
                  <a:cubicBezTo>
                    <a:pt x="267" y="331"/>
                    <a:pt x="267" y="331"/>
                    <a:pt x="267" y="331"/>
                  </a:cubicBezTo>
                  <a:cubicBezTo>
                    <a:pt x="267" y="331"/>
                    <a:pt x="267" y="332"/>
                    <a:pt x="267" y="332"/>
                  </a:cubicBezTo>
                  <a:cubicBezTo>
                    <a:pt x="267" y="332"/>
                    <a:pt x="267" y="332"/>
                    <a:pt x="267" y="332"/>
                  </a:cubicBezTo>
                  <a:cubicBezTo>
                    <a:pt x="267" y="332"/>
                    <a:pt x="267" y="333"/>
                    <a:pt x="267" y="333"/>
                  </a:cubicBezTo>
                  <a:cubicBezTo>
                    <a:pt x="267" y="333"/>
                    <a:pt x="267" y="334"/>
                    <a:pt x="267" y="334"/>
                  </a:cubicBezTo>
                  <a:cubicBezTo>
                    <a:pt x="267" y="335"/>
                    <a:pt x="267" y="335"/>
                    <a:pt x="267" y="336"/>
                  </a:cubicBezTo>
                  <a:cubicBezTo>
                    <a:pt x="267" y="336"/>
                    <a:pt x="267" y="336"/>
                    <a:pt x="267" y="336"/>
                  </a:cubicBezTo>
                  <a:cubicBezTo>
                    <a:pt x="266" y="336"/>
                    <a:pt x="266" y="337"/>
                    <a:pt x="266" y="337"/>
                  </a:cubicBezTo>
                  <a:cubicBezTo>
                    <a:pt x="266" y="337"/>
                    <a:pt x="266" y="337"/>
                    <a:pt x="266" y="337"/>
                  </a:cubicBezTo>
                  <a:cubicBezTo>
                    <a:pt x="267" y="337"/>
                    <a:pt x="267" y="337"/>
                    <a:pt x="266" y="338"/>
                  </a:cubicBezTo>
                  <a:cubicBezTo>
                    <a:pt x="266" y="338"/>
                    <a:pt x="266" y="338"/>
                    <a:pt x="266" y="338"/>
                  </a:cubicBezTo>
                  <a:cubicBezTo>
                    <a:pt x="267" y="338"/>
                    <a:pt x="267" y="338"/>
                    <a:pt x="267" y="338"/>
                  </a:cubicBezTo>
                  <a:cubicBezTo>
                    <a:pt x="267" y="339"/>
                    <a:pt x="267" y="339"/>
                    <a:pt x="268" y="339"/>
                  </a:cubicBezTo>
                  <a:cubicBezTo>
                    <a:pt x="268" y="339"/>
                    <a:pt x="269" y="339"/>
                    <a:pt x="269" y="338"/>
                  </a:cubicBezTo>
                  <a:cubicBezTo>
                    <a:pt x="269" y="338"/>
                    <a:pt x="269" y="338"/>
                    <a:pt x="270" y="338"/>
                  </a:cubicBezTo>
                  <a:cubicBezTo>
                    <a:pt x="270" y="337"/>
                    <a:pt x="270" y="337"/>
                    <a:pt x="270" y="337"/>
                  </a:cubicBezTo>
                  <a:cubicBezTo>
                    <a:pt x="270" y="336"/>
                    <a:pt x="270" y="336"/>
                    <a:pt x="270" y="335"/>
                  </a:cubicBezTo>
                  <a:cubicBezTo>
                    <a:pt x="270" y="335"/>
                    <a:pt x="270" y="335"/>
                    <a:pt x="270" y="335"/>
                  </a:cubicBezTo>
                  <a:cubicBezTo>
                    <a:pt x="270" y="335"/>
                    <a:pt x="270" y="334"/>
                    <a:pt x="270" y="334"/>
                  </a:cubicBezTo>
                  <a:cubicBezTo>
                    <a:pt x="270" y="334"/>
                    <a:pt x="270" y="333"/>
                    <a:pt x="270" y="333"/>
                  </a:cubicBezTo>
                  <a:cubicBezTo>
                    <a:pt x="270" y="333"/>
                    <a:pt x="270" y="332"/>
                    <a:pt x="270" y="332"/>
                  </a:cubicBezTo>
                  <a:cubicBezTo>
                    <a:pt x="270" y="332"/>
                    <a:pt x="270" y="332"/>
                    <a:pt x="270" y="332"/>
                  </a:cubicBezTo>
                  <a:cubicBezTo>
                    <a:pt x="271" y="332"/>
                    <a:pt x="271" y="332"/>
                    <a:pt x="271" y="332"/>
                  </a:cubicBezTo>
                  <a:cubicBezTo>
                    <a:pt x="272" y="332"/>
                    <a:pt x="273" y="333"/>
                    <a:pt x="273" y="333"/>
                  </a:cubicBezTo>
                  <a:cubicBezTo>
                    <a:pt x="274" y="333"/>
                    <a:pt x="274" y="333"/>
                    <a:pt x="274" y="333"/>
                  </a:cubicBezTo>
                  <a:cubicBezTo>
                    <a:pt x="274" y="333"/>
                    <a:pt x="275" y="333"/>
                    <a:pt x="275" y="333"/>
                  </a:cubicBezTo>
                  <a:cubicBezTo>
                    <a:pt x="275" y="334"/>
                    <a:pt x="276" y="334"/>
                    <a:pt x="276" y="334"/>
                  </a:cubicBezTo>
                  <a:cubicBezTo>
                    <a:pt x="277" y="334"/>
                    <a:pt x="277" y="334"/>
                    <a:pt x="277" y="334"/>
                  </a:cubicBezTo>
                  <a:cubicBezTo>
                    <a:pt x="277" y="334"/>
                    <a:pt x="278" y="334"/>
                    <a:pt x="278" y="334"/>
                  </a:cubicBezTo>
                  <a:cubicBezTo>
                    <a:pt x="278" y="333"/>
                    <a:pt x="278" y="333"/>
                    <a:pt x="278" y="333"/>
                  </a:cubicBezTo>
                  <a:cubicBezTo>
                    <a:pt x="278" y="333"/>
                    <a:pt x="278" y="333"/>
                    <a:pt x="278" y="333"/>
                  </a:cubicBezTo>
                  <a:cubicBezTo>
                    <a:pt x="278" y="332"/>
                    <a:pt x="278" y="332"/>
                    <a:pt x="278" y="332"/>
                  </a:cubicBezTo>
                  <a:close/>
                  <a:moveTo>
                    <a:pt x="313" y="335"/>
                  </a:moveTo>
                  <a:cubicBezTo>
                    <a:pt x="313" y="334"/>
                    <a:pt x="312" y="334"/>
                    <a:pt x="312" y="334"/>
                  </a:cubicBezTo>
                  <a:cubicBezTo>
                    <a:pt x="311" y="334"/>
                    <a:pt x="311" y="334"/>
                    <a:pt x="311" y="334"/>
                  </a:cubicBezTo>
                  <a:cubicBezTo>
                    <a:pt x="311" y="334"/>
                    <a:pt x="310" y="334"/>
                    <a:pt x="310" y="334"/>
                  </a:cubicBezTo>
                  <a:cubicBezTo>
                    <a:pt x="309" y="334"/>
                    <a:pt x="309" y="334"/>
                    <a:pt x="308" y="334"/>
                  </a:cubicBezTo>
                  <a:cubicBezTo>
                    <a:pt x="308" y="334"/>
                    <a:pt x="308" y="334"/>
                    <a:pt x="307" y="333"/>
                  </a:cubicBezTo>
                  <a:cubicBezTo>
                    <a:pt x="307" y="333"/>
                    <a:pt x="307" y="333"/>
                    <a:pt x="306" y="333"/>
                  </a:cubicBezTo>
                  <a:cubicBezTo>
                    <a:pt x="305" y="332"/>
                    <a:pt x="305" y="332"/>
                    <a:pt x="304" y="332"/>
                  </a:cubicBezTo>
                  <a:cubicBezTo>
                    <a:pt x="304" y="332"/>
                    <a:pt x="304" y="332"/>
                    <a:pt x="304" y="331"/>
                  </a:cubicBezTo>
                  <a:cubicBezTo>
                    <a:pt x="304" y="331"/>
                    <a:pt x="303" y="331"/>
                    <a:pt x="303" y="331"/>
                  </a:cubicBezTo>
                  <a:cubicBezTo>
                    <a:pt x="303" y="330"/>
                    <a:pt x="303" y="330"/>
                    <a:pt x="303" y="329"/>
                  </a:cubicBezTo>
                  <a:cubicBezTo>
                    <a:pt x="303" y="329"/>
                    <a:pt x="303" y="328"/>
                    <a:pt x="304" y="328"/>
                  </a:cubicBezTo>
                  <a:cubicBezTo>
                    <a:pt x="304" y="327"/>
                    <a:pt x="304" y="327"/>
                    <a:pt x="304" y="327"/>
                  </a:cubicBezTo>
                  <a:cubicBezTo>
                    <a:pt x="304" y="327"/>
                    <a:pt x="304" y="326"/>
                    <a:pt x="304" y="326"/>
                  </a:cubicBezTo>
                  <a:cubicBezTo>
                    <a:pt x="305" y="326"/>
                    <a:pt x="305" y="326"/>
                    <a:pt x="305" y="326"/>
                  </a:cubicBezTo>
                  <a:cubicBezTo>
                    <a:pt x="305" y="326"/>
                    <a:pt x="306" y="325"/>
                    <a:pt x="306" y="325"/>
                  </a:cubicBezTo>
                  <a:cubicBezTo>
                    <a:pt x="306" y="325"/>
                    <a:pt x="306" y="324"/>
                    <a:pt x="306" y="324"/>
                  </a:cubicBezTo>
                  <a:cubicBezTo>
                    <a:pt x="307" y="324"/>
                    <a:pt x="307" y="324"/>
                    <a:pt x="307" y="324"/>
                  </a:cubicBezTo>
                  <a:cubicBezTo>
                    <a:pt x="307" y="323"/>
                    <a:pt x="307" y="323"/>
                    <a:pt x="307" y="323"/>
                  </a:cubicBezTo>
                  <a:cubicBezTo>
                    <a:pt x="306" y="323"/>
                    <a:pt x="306" y="323"/>
                    <a:pt x="306" y="322"/>
                  </a:cubicBezTo>
                  <a:cubicBezTo>
                    <a:pt x="305" y="322"/>
                    <a:pt x="305" y="322"/>
                    <a:pt x="304" y="322"/>
                  </a:cubicBezTo>
                  <a:cubicBezTo>
                    <a:pt x="304" y="323"/>
                    <a:pt x="303" y="323"/>
                    <a:pt x="303" y="323"/>
                  </a:cubicBezTo>
                  <a:cubicBezTo>
                    <a:pt x="302" y="323"/>
                    <a:pt x="302" y="323"/>
                    <a:pt x="301" y="323"/>
                  </a:cubicBezTo>
                  <a:cubicBezTo>
                    <a:pt x="301" y="323"/>
                    <a:pt x="301" y="323"/>
                    <a:pt x="301" y="323"/>
                  </a:cubicBezTo>
                  <a:cubicBezTo>
                    <a:pt x="301" y="324"/>
                    <a:pt x="300" y="324"/>
                    <a:pt x="300" y="324"/>
                  </a:cubicBezTo>
                  <a:cubicBezTo>
                    <a:pt x="300" y="324"/>
                    <a:pt x="300" y="324"/>
                    <a:pt x="299" y="324"/>
                  </a:cubicBezTo>
                  <a:cubicBezTo>
                    <a:pt x="299" y="324"/>
                    <a:pt x="298" y="324"/>
                    <a:pt x="298" y="324"/>
                  </a:cubicBezTo>
                  <a:cubicBezTo>
                    <a:pt x="298" y="324"/>
                    <a:pt x="297" y="324"/>
                    <a:pt x="297" y="324"/>
                  </a:cubicBezTo>
                  <a:cubicBezTo>
                    <a:pt x="297" y="324"/>
                    <a:pt x="297" y="324"/>
                    <a:pt x="297" y="324"/>
                  </a:cubicBezTo>
                  <a:cubicBezTo>
                    <a:pt x="296" y="324"/>
                    <a:pt x="296" y="324"/>
                    <a:pt x="296" y="324"/>
                  </a:cubicBezTo>
                  <a:cubicBezTo>
                    <a:pt x="295" y="324"/>
                    <a:pt x="295" y="324"/>
                    <a:pt x="294" y="324"/>
                  </a:cubicBezTo>
                  <a:cubicBezTo>
                    <a:pt x="294" y="324"/>
                    <a:pt x="294" y="324"/>
                    <a:pt x="294" y="324"/>
                  </a:cubicBezTo>
                  <a:cubicBezTo>
                    <a:pt x="294" y="324"/>
                    <a:pt x="294" y="325"/>
                    <a:pt x="294" y="325"/>
                  </a:cubicBezTo>
                  <a:cubicBezTo>
                    <a:pt x="293" y="325"/>
                    <a:pt x="293" y="325"/>
                    <a:pt x="293" y="325"/>
                  </a:cubicBezTo>
                  <a:cubicBezTo>
                    <a:pt x="292" y="325"/>
                    <a:pt x="292" y="325"/>
                    <a:pt x="292" y="325"/>
                  </a:cubicBezTo>
                  <a:cubicBezTo>
                    <a:pt x="291" y="326"/>
                    <a:pt x="291" y="326"/>
                    <a:pt x="290" y="326"/>
                  </a:cubicBezTo>
                  <a:cubicBezTo>
                    <a:pt x="290" y="326"/>
                    <a:pt x="290" y="326"/>
                    <a:pt x="290" y="327"/>
                  </a:cubicBezTo>
                  <a:cubicBezTo>
                    <a:pt x="290" y="327"/>
                    <a:pt x="290" y="327"/>
                    <a:pt x="290" y="328"/>
                  </a:cubicBezTo>
                  <a:cubicBezTo>
                    <a:pt x="290" y="328"/>
                    <a:pt x="290" y="328"/>
                    <a:pt x="290" y="328"/>
                  </a:cubicBezTo>
                  <a:cubicBezTo>
                    <a:pt x="290" y="328"/>
                    <a:pt x="290" y="328"/>
                    <a:pt x="290" y="328"/>
                  </a:cubicBezTo>
                  <a:cubicBezTo>
                    <a:pt x="290" y="329"/>
                    <a:pt x="290" y="329"/>
                    <a:pt x="290" y="329"/>
                  </a:cubicBezTo>
                  <a:cubicBezTo>
                    <a:pt x="291" y="329"/>
                    <a:pt x="291" y="329"/>
                    <a:pt x="291" y="329"/>
                  </a:cubicBezTo>
                  <a:cubicBezTo>
                    <a:pt x="292" y="329"/>
                    <a:pt x="292" y="329"/>
                    <a:pt x="292" y="329"/>
                  </a:cubicBezTo>
                  <a:cubicBezTo>
                    <a:pt x="292" y="329"/>
                    <a:pt x="292" y="329"/>
                    <a:pt x="292" y="329"/>
                  </a:cubicBezTo>
                  <a:cubicBezTo>
                    <a:pt x="292" y="328"/>
                    <a:pt x="292" y="328"/>
                    <a:pt x="293" y="328"/>
                  </a:cubicBezTo>
                  <a:cubicBezTo>
                    <a:pt x="293" y="328"/>
                    <a:pt x="293" y="327"/>
                    <a:pt x="294" y="327"/>
                  </a:cubicBezTo>
                  <a:cubicBezTo>
                    <a:pt x="294" y="327"/>
                    <a:pt x="294" y="327"/>
                    <a:pt x="294" y="327"/>
                  </a:cubicBezTo>
                  <a:cubicBezTo>
                    <a:pt x="295" y="327"/>
                    <a:pt x="295" y="328"/>
                    <a:pt x="295" y="328"/>
                  </a:cubicBezTo>
                  <a:cubicBezTo>
                    <a:pt x="295" y="328"/>
                    <a:pt x="295" y="328"/>
                    <a:pt x="295" y="328"/>
                  </a:cubicBezTo>
                  <a:cubicBezTo>
                    <a:pt x="295" y="328"/>
                    <a:pt x="295" y="329"/>
                    <a:pt x="295" y="329"/>
                  </a:cubicBezTo>
                  <a:cubicBezTo>
                    <a:pt x="294" y="329"/>
                    <a:pt x="294" y="329"/>
                    <a:pt x="294" y="329"/>
                  </a:cubicBezTo>
                  <a:cubicBezTo>
                    <a:pt x="294" y="329"/>
                    <a:pt x="293" y="329"/>
                    <a:pt x="293" y="329"/>
                  </a:cubicBezTo>
                  <a:cubicBezTo>
                    <a:pt x="293" y="329"/>
                    <a:pt x="293" y="329"/>
                    <a:pt x="292" y="330"/>
                  </a:cubicBezTo>
                  <a:cubicBezTo>
                    <a:pt x="292" y="330"/>
                    <a:pt x="292" y="330"/>
                    <a:pt x="292" y="330"/>
                  </a:cubicBezTo>
                  <a:cubicBezTo>
                    <a:pt x="293" y="330"/>
                    <a:pt x="293" y="330"/>
                    <a:pt x="293" y="331"/>
                  </a:cubicBezTo>
                  <a:cubicBezTo>
                    <a:pt x="293" y="331"/>
                    <a:pt x="293" y="331"/>
                    <a:pt x="293" y="331"/>
                  </a:cubicBezTo>
                  <a:cubicBezTo>
                    <a:pt x="293" y="331"/>
                    <a:pt x="293" y="331"/>
                    <a:pt x="293" y="331"/>
                  </a:cubicBezTo>
                  <a:cubicBezTo>
                    <a:pt x="293" y="331"/>
                    <a:pt x="293" y="331"/>
                    <a:pt x="293" y="331"/>
                  </a:cubicBezTo>
                  <a:cubicBezTo>
                    <a:pt x="293" y="332"/>
                    <a:pt x="293" y="332"/>
                    <a:pt x="293" y="332"/>
                  </a:cubicBezTo>
                  <a:cubicBezTo>
                    <a:pt x="293" y="333"/>
                    <a:pt x="293" y="333"/>
                    <a:pt x="293" y="333"/>
                  </a:cubicBezTo>
                  <a:cubicBezTo>
                    <a:pt x="293" y="333"/>
                    <a:pt x="293" y="333"/>
                    <a:pt x="293" y="333"/>
                  </a:cubicBezTo>
                  <a:cubicBezTo>
                    <a:pt x="293" y="333"/>
                    <a:pt x="292" y="334"/>
                    <a:pt x="292" y="334"/>
                  </a:cubicBezTo>
                  <a:cubicBezTo>
                    <a:pt x="292" y="334"/>
                    <a:pt x="291" y="334"/>
                    <a:pt x="291" y="334"/>
                  </a:cubicBezTo>
                  <a:cubicBezTo>
                    <a:pt x="291" y="334"/>
                    <a:pt x="291" y="334"/>
                    <a:pt x="291" y="334"/>
                  </a:cubicBezTo>
                  <a:cubicBezTo>
                    <a:pt x="291" y="334"/>
                    <a:pt x="290" y="335"/>
                    <a:pt x="290" y="335"/>
                  </a:cubicBezTo>
                  <a:cubicBezTo>
                    <a:pt x="290" y="335"/>
                    <a:pt x="290" y="335"/>
                    <a:pt x="290" y="336"/>
                  </a:cubicBezTo>
                  <a:cubicBezTo>
                    <a:pt x="290" y="336"/>
                    <a:pt x="290" y="336"/>
                    <a:pt x="291" y="336"/>
                  </a:cubicBezTo>
                  <a:cubicBezTo>
                    <a:pt x="291" y="336"/>
                    <a:pt x="291" y="336"/>
                    <a:pt x="291" y="336"/>
                  </a:cubicBezTo>
                  <a:cubicBezTo>
                    <a:pt x="292" y="336"/>
                    <a:pt x="292" y="336"/>
                    <a:pt x="293" y="336"/>
                  </a:cubicBezTo>
                  <a:cubicBezTo>
                    <a:pt x="293" y="336"/>
                    <a:pt x="293" y="336"/>
                    <a:pt x="293" y="336"/>
                  </a:cubicBezTo>
                  <a:cubicBezTo>
                    <a:pt x="293" y="336"/>
                    <a:pt x="293" y="336"/>
                    <a:pt x="294" y="336"/>
                  </a:cubicBezTo>
                  <a:cubicBezTo>
                    <a:pt x="294" y="335"/>
                    <a:pt x="295" y="335"/>
                    <a:pt x="295" y="334"/>
                  </a:cubicBezTo>
                  <a:cubicBezTo>
                    <a:pt x="296" y="334"/>
                    <a:pt x="296" y="333"/>
                    <a:pt x="296" y="333"/>
                  </a:cubicBezTo>
                  <a:cubicBezTo>
                    <a:pt x="297" y="332"/>
                    <a:pt x="297" y="332"/>
                    <a:pt x="297" y="332"/>
                  </a:cubicBezTo>
                  <a:cubicBezTo>
                    <a:pt x="298" y="332"/>
                    <a:pt x="298" y="333"/>
                    <a:pt x="299" y="333"/>
                  </a:cubicBezTo>
                  <a:cubicBezTo>
                    <a:pt x="299" y="333"/>
                    <a:pt x="299" y="333"/>
                    <a:pt x="299" y="333"/>
                  </a:cubicBezTo>
                  <a:cubicBezTo>
                    <a:pt x="299" y="333"/>
                    <a:pt x="300" y="333"/>
                    <a:pt x="300" y="333"/>
                  </a:cubicBezTo>
                  <a:cubicBezTo>
                    <a:pt x="300" y="333"/>
                    <a:pt x="300" y="333"/>
                    <a:pt x="300" y="334"/>
                  </a:cubicBezTo>
                  <a:cubicBezTo>
                    <a:pt x="301" y="334"/>
                    <a:pt x="301" y="334"/>
                    <a:pt x="301" y="334"/>
                  </a:cubicBezTo>
                  <a:cubicBezTo>
                    <a:pt x="301" y="334"/>
                    <a:pt x="302" y="334"/>
                    <a:pt x="302" y="334"/>
                  </a:cubicBezTo>
                  <a:cubicBezTo>
                    <a:pt x="302" y="334"/>
                    <a:pt x="302" y="334"/>
                    <a:pt x="303" y="334"/>
                  </a:cubicBezTo>
                  <a:cubicBezTo>
                    <a:pt x="303" y="334"/>
                    <a:pt x="303" y="335"/>
                    <a:pt x="304" y="335"/>
                  </a:cubicBezTo>
                  <a:cubicBezTo>
                    <a:pt x="304" y="335"/>
                    <a:pt x="305" y="335"/>
                    <a:pt x="305" y="335"/>
                  </a:cubicBezTo>
                  <a:cubicBezTo>
                    <a:pt x="305" y="335"/>
                    <a:pt x="306" y="335"/>
                    <a:pt x="306" y="336"/>
                  </a:cubicBezTo>
                  <a:cubicBezTo>
                    <a:pt x="306" y="336"/>
                    <a:pt x="306" y="336"/>
                    <a:pt x="307" y="336"/>
                  </a:cubicBezTo>
                  <a:cubicBezTo>
                    <a:pt x="307" y="336"/>
                    <a:pt x="307" y="336"/>
                    <a:pt x="308" y="336"/>
                  </a:cubicBezTo>
                  <a:cubicBezTo>
                    <a:pt x="308" y="336"/>
                    <a:pt x="308" y="336"/>
                    <a:pt x="308" y="336"/>
                  </a:cubicBezTo>
                  <a:cubicBezTo>
                    <a:pt x="309" y="336"/>
                    <a:pt x="309" y="336"/>
                    <a:pt x="309" y="336"/>
                  </a:cubicBezTo>
                  <a:cubicBezTo>
                    <a:pt x="310" y="336"/>
                    <a:pt x="311" y="336"/>
                    <a:pt x="311" y="336"/>
                  </a:cubicBezTo>
                  <a:cubicBezTo>
                    <a:pt x="311" y="336"/>
                    <a:pt x="311" y="336"/>
                    <a:pt x="311" y="336"/>
                  </a:cubicBezTo>
                  <a:cubicBezTo>
                    <a:pt x="312" y="336"/>
                    <a:pt x="312" y="336"/>
                    <a:pt x="312" y="336"/>
                  </a:cubicBezTo>
                  <a:cubicBezTo>
                    <a:pt x="313" y="335"/>
                    <a:pt x="313" y="335"/>
                    <a:pt x="313" y="335"/>
                  </a:cubicBezTo>
                  <a:cubicBezTo>
                    <a:pt x="313" y="335"/>
                    <a:pt x="313" y="335"/>
                    <a:pt x="313" y="335"/>
                  </a:cubicBezTo>
                  <a:close/>
                  <a:moveTo>
                    <a:pt x="354" y="327"/>
                  </a:moveTo>
                  <a:cubicBezTo>
                    <a:pt x="354" y="327"/>
                    <a:pt x="354" y="327"/>
                    <a:pt x="354" y="327"/>
                  </a:cubicBezTo>
                  <a:cubicBezTo>
                    <a:pt x="354" y="326"/>
                    <a:pt x="353" y="326"/>
                    <a:pt x="354" y="326"/>
                  </a:cubicBezTo>
                  <a:cubicBezTo>
                    <a:pt x="354" y="326"/>
                    <a:pt x="354" y="325"/>
                    <a:pt x="354" y="325"/>
                  </a:cubicBezTo>
                  <a:cubicBezTo>
                    <a:pt x="354" y="325"/>
                    <a:pt x="354" y="325"/>
                    <a:pt x="354" y="325"/>
                  </a:cubicBezTo>
                  <a:cubicBezTo>
                    <a:pt x="354" y="325"/>
                    <a:pt x="353" y="325"/>
                    <a:pt x="353" y="325"/>
                  </a:cubicBezTo>
                  <a:cubicBezTo>
                    <a:pt x="353" y="325"/>
                    <a:pt x="353" y="325"/>
                    <a:pt x="353" y="325"/>
                  </a:cubicBezTo>
                  <a:cubicBezTo>
                    <a:pt x="353" y="325"/>
                    <a:pt x="353" y="325"/>
                    <a:pt x="353" y="325"/>
                  </a:cubicBezTo>
                  <a:cubicBezTo>
                    <a:pt x="352" y="326"/>
                    <a:pt x="352" y="326"/>
                    <a:pt x="352" y="326"/>
                  </a:cubicBezTo>
                  <a:cubicBezTo>
                    <a:pt x="352" y="326"/>
                    <a:pt x="351" y="326"/>
                    <a:pt x="351" y="326"/>
                  </a:cubicBezTo>
                  <a:cubicBezTo>
                    <a:pt x="351" y="326"/>
                    <a:pt x="350" y="326"/>
                    <a:pt x="350" y="325"/>
                  </a:cubicBezTo>
                  <a:cubicBezTo>
                    <a:pt x="350" y="325"/>
                    <a:pt x="350" y="325"/>
                    <a:pt x="350" y="325"/>
                  </a:cubicBezTo>
                  <a:cubicBezTo>
                    <a:pt x="351" y="325"/>
                    <a:pt x="351" y="325"/>
                    <a:pt x="351" y="325"/>
                  </a:cubicBezTo>
                  <a:cubicBezTo>
                    <a:pt x="351" y="325"/>
                    <a:pt x="351" y="325"/>
                    <a:pt x="351" y="325"/>
                  </a:cubicBezTo>
                  <a:cubicBezTo>
                    <a:pt x="351" y="325"/>
                    <a:pt x="352" y="324"/>
                    <a:pt x="352" y="324"/>
                  </a:cubicBezTo>
                  <a:cubicBezTo>
                    <a:pt x="352" y="324"/>
                    <a:pt x="353" y="323"/>
                    <a:pt x="353" y="323"/>
                  </a:cubicBezTo>
                  <a:cubicBezTo>
                    <a:pt x="353" y="323"/>
                    <a:pt x="353" y="322"/>
                    <a:pt x="353" y="322"/>
                  </a:cubicBezTo>
                  <a:cubicBezTo>
                    <a:pt x="353" y="322"/>
                    <a:pt x="353" y="322"/>
                    <a:pt x="353" y="322"/>
                  </a:cubicBezTo>
                  <a:cubicBezTo>
                    <a:pt x="353" y="322"/>
                    <a:pt x="353" y="322"/>
                    <a:pt x="352" y="321"/>
                  </a:cubicBezTo>
                  <a:cubicBezTo>
                    <a:pt x="352" y="321"/>
                    <a:pt x="352" y="320"/>
                    <a:pt x="352" y="320"/>
                  </a:cubicBezTo>
                  <a:cubicBezTo>
                    <a:pt x="352" y="320"/>
                    <a:pt x="351" y="320"/>
                    <a:pt x="351" y="320"/>
                  </a:cubicBezTo>
                  <a:cubicBezTo>
                    <a:pt x="351" y="320"/>
                    <a:pt x="350" y="320"/>
                    <a:pt x="350" y="320"/>
                  </a:cubicBezTo>
                  <a:cubicBezTo>
                    <a:pt x="350" y="320"/>
                    <a:pt x="350" y="320"/>
                    <a:pt x="350" y="320"/>
                  </a:cubicBezTo>
                  <a:cubicBezTo>
                    <a:pt x="349" y="320"/>
                    <a:pt x="349" y="320"/>
                    <a:pt x="349" y="320"/>
                  </a:cubicBezTo>
                  <a:cubicBezTo>
                    <a:pt x="349" y="320"/>
                    <a:pt x="349" y="320"/>
                    <a:pt x="349" y="320"/>
                  </a:cubicBezTo>
                  <a:cubicBezTo>
                    <a:pt x="349" y="320"/>
                    <a:pt x="349" y="319"/>
                    <a:pt x="349" y="319"/>
                  </a:cubicBezTo>
                  <a:cubicBezTo>
                    <a:pt x="349" y="319"/>
                    <a:pt x="349" y="319"/>
                    <a:pt x="349" y="319"/>
                  </a:cubicBezTo>
                  <a:cubicBezTo>
                    <a:pt x="349" y="319"/>
                    <a:pt x="349" y="318"/>
                    <a:pt x="348" y="318"/>
                  </a:cubicBezTo>
                  <a:cubicBezTo>
                    <a:pt x="348" y="318"/>
                    <a:pt x="348" y="318"/>
                    <a:pt x="347" y="318"/>
                  </a:cubicBezTo>
                  <a:cubicBezTo>
                    <a:pt x="347" y="318"/>
                    <a:pt x="347" y="317"/>
                    <a:pt x="346" y="317"/>
                  </a:cubicBezTo>
                  <a:cubicBezTo>
                    <a:pt x="346" y="317"/>
                    <a:pt x="347" y="317"/>
                    <a:pt x="347" y="317"/>
                  </a:cubicBezTo>
                  <a:cubicBezTo>
                    <a:pt x="347" y="316"/>
                    <a:pt x="348" y="316"/>
                    <a:pt x="348" y="316"/>
                  </a:cubicBezTo>
                  <a:cubicBezTo>
                    <a:pt x="348" y="315"/>
                    <a:pt x="348" y="315"/>
                    <a:pt x="348" y="315"/>
                  </a:cubicBezTo>
                  <a:cubicBezTo>
                    <a:pt x="348" y="314"/>
                    <a:pt x="348" y="314"/>
                    <a:pt x="348" y="314"/>
                  </a:cubicBezTo>
                  <a:cubicBezTo>
                    <a:pt x="348" y="314"/>
                    <a:pt x="348" y="314"/>
                    <a:pt x="348" y="313"/>
                  </a:cubicBezTo>
                  <a:cubicBezTo>
                    <a:pt x="348" y="313"/>
                    <a:pt x="348" y="313"/>
                    <a:pt x="348" y="313"/>
                  </a:cubicBezTo>
                  <a:cubicBezTo>
                    <a:pt x="348" y="313"/>
                    <a:pt x="347" y="313"/>
                    <a:pt x="347" y="313"/>
                  </a:cubicBezTo>
                  <a:cubicBezTo>
                    <a:pt x="347" y="313"/>
                    <a:pt x="346" y="312"/>
                    <a:pt x="346" y="312"/>
                  </a:cubicBezTo>
                  <a:cubicBezTo>
                    <a:pt x="346" y="312"/>
                    <a:pt x="346" y="312"/>
                    <a:pt x="346" y="312"/>
                  </a:cubicBezTo>
                  <a:cubicBezTo>
                    <a:pt x="346" y="313"/>
                    <a:pt x="345" y="313"/>
                    <a:pt x="345" y="313"/>
                  </a:cubicBezTo>
                  <a:cubicBezTo>
                    <a:pt x="345" y="313"/>
                    <a:pt x="345" y="313"/>
                    <a:pt x="345" y="314"/>
                  </a:cubicBezTo>
                  <a:cubicBezTo>
                    <a:pt x="345" y="314"/>
                    <a:pt x="345" y="314"/>
                    <a:pt x="345" y="314"/>
                  </a:cubicBezTo>
                  <a:cubicBezTo>
                    <a:pt x="345" y="314"/>
                    <a:pt x="344" y="314"/>
                    <a:pt x="344" y="315"/>
                  </a:cubicBezTo>
                  <a:cubicBezTo>
                    <a:pt x="344" y="315"/>
                    <a:pt x="344" y="315"/>
                    <a:pt x="344" y="316"/>
                  </a:cubicBezTo>
                  <a:cubicBezTo>
                    <a:pt x="344" y="316"/>
                    <a:pt x="344" y="316"/>
                    <a:pt x="344" y="316"/>
                  </a:cubicBezTo>
                  <a:cubicBezTo>
                    <a:pt x="343" y="317"/>
                    <a:pt x="343" y="317"/>
                    <a:pt x="343" y="318"/>
                  </a:cubicBezTo>
                  <a:cubicBezTo>
                    <a:pt x="342" y="318"/>
                    <a:pt x="342" y="318"/>
                    <a:pt x="342" y="318"/>
                  </a:cubicBezTo>
                  <a:cubicBezTo>
                    <a:pt x="342" y="318"/>
                    <a:pt x="342" y="318"/>
                    <a:pt x="342" y="318"/>
                  </a:cubicBezTo>
                  <a:cubicBezTo>
                    <a:pt x="342" y="319"/>
                    <a:pt x="341" y="319"/>
                    <a:pt x="341" y="319"/>
                  </a:cubicBezTo>
                  <a:cubicBezTo>
                    <a:pt x="341" y="319"/>
                    <a:pt x="341" y="319"/>
                    <a:pt x="341" y="320"/>
                  </a:cubicBezTo>
                  <a:cubicBezTo>
                    <a:pt x="341" y="320"/>
                    <a:pt x="341" y="320"/>
                    <a:pt x="342" y="320"/>
                  </a:cubicBezTo>
                  <a:cubicBezTo>
                    <a:pt x="342" y="321"/>
                    <a:pt x="342" y="321"/>
                    <a:pt x="342" y="321"/>
                  </a:cubicBezTo>
                  <a:cubicBezTo>
                    <a:pt x="343" y="321"/>
                    <a:pt x="343" y="321"/>
                    <a:pt x="343" y="321"/>
                  </a:cubicBezTo>
                  <a:cubicBezTo>
                    <a:pt x="344" y="321"/>
                    <a:pt x="344" y="321"/>
                    <a:pt x="344" y="321"/>
                  </a:cubicBezTo>
                  <a:cubicBezTo>
                    <a:pt x="344" y="320"/>
                    <a:pt x="344" y="320"/>
                    <a:pt x="345" y="320"/>
                  </a:cubicBezTo>
                  <a:cubicBezTo>
                    <a:pt x="345" y="320"/>
                    <a:pt x="345" y="319"/>
                    <a:pt x="345" y="319"/>
                  </a:cubicBezTo>
                  <a:cubicBezTo>
                    <a:pt x="345" y="319"/>
                    <a:pt x="345" y="319"/>
                    <a:pt x="346" y="319"/>
                  </a:cubicBezTo>
                  <a:cubicBezTo>
                    <a:pt x="346" y="319"/>
                    <a:pt x="347" y="319"/>
                    <a:pt x="347" y="320"/>
                  </a:cubicBezTo>
                  <a:cubicBezTo>
                    <a:pt x="347" y="320"/>
                    <a:pt x="347" y="320"/>
                    <a:pt x="347" y="320"/>
                  </a:cubicBezTo>
                  <a:cubicBezTo>
                    <a:pt x="348" y="320"/>
                    <a:pt x="348" y="320"/>
                    <a:pt x="348" y="320"/>
                  </a:cubicBezTo>
                  <a:cubicBezTo>
                    <a:pt x="348" y="320"/>
                    <a:pt x="348" y="320"/>
                    <a:pt x="348" y="320"/>
                  </a:cubicBezTo>
                  <a:cubicBezTo>
                    <a:pt x="348" y="320"/>
                    <a:pt x="348" y="321"/>
                    <a:pt x="348" y="321"/>
                  </a:cubicBezTo>
                  <a:cubicBezTo>
                    <a:pt x="347" y="321"/>
                    <a:pt x="347" y="321"/>
                    <a:pt x="346" y="321"/>
                  </a:cubicBezTo>
                  <a:cubicBezTo>
                    <a:pt x="346" y="321"/>
                    <a:pt x="345" y="321"/>
                    <a:pt x="345" y="321"/>
                  </a:cubicBezTo>
                  <a:cubicBezTo>
                    <a:pt x="344" y="321"/>
                    <a:pt x="344" y="321"/>
                    <a:pt x="344" y="322"/>
                  </a:cubicBezTo>
                  <a:cubicBezTo>
                    <a:pt x="343" y="322"/>
                    <a:pt x="343" y="322"/>
                    <a:pt x="343" y="322"/>
                  </a:cubicBezTo>
                  <a:cubicBezTo>
                    <a:pt x="342" y="323"/>
                    <a:pt x="342" y="323"/>
                    <a:pt x="342" y="323"/>
                  </a:cubicBezTo>
                  <a:cubicBezTo>
                    <a:pt x="342" y="323"/>
                    <a:pt x="341" y="323"/>
                    <a:pt x="341" y="323"/>
                  </a:cubicBezTo>
                  <a:cubicBezTo>
                    <a:pt x="341" y="323"/>
                    <a:pt x="341" y="323"/>
                    <a:pt x="341" y="323"/>
                  </a:cubicBezTo>
                  <a:cubicBezTo>
                    <a:pt x="341" y="324"/>
                    <a:pt x="341" y="324"/>
                    <a:pt x="341" y="325"/>
                  </a:cubicBezTo>
                  <a:cubicBezTo>
                    <a:pt x="341" y="325"/>
                    <a:pt x="341" y="325"/>
                    <a:pt x="342" y="325"/>
                  </a:cubicBezTo>
                  <a:cubicBezTo>
                    <a:pt x="342" y="325"/>
                    <a:pt x="342" y="325"/>
                    <a:pt x="342" y="325"/>
                  </a:cubicBezTo>
                  <a:cubicBezTo>
                    <a:pt x="342" y="325"/>
                    <a:pt x="342" y="325"/>
                    <a:pt x="342" y="325"/>
                  </a:cubicBezTo>
                  <a:cubicBezTo>
                    <a:pt x="343" y="325"/>
                    <a:pt x="343" y="325"/>
                    <a:pt x="343" y="325"/>
                  </a:cubicBezTo>
                  <a:cubicBezTo>
                    <a:pt x="343" y="326"/>
                    <a:pt x="343" y="326"/>
                    <a:pt x="343" y="326"/>
                  </a:cubicBezTo>
                  <a:cubicBezTo>
                    <a:pt x="342" y="326"/>
                    <a:pt x="342" y="326"/>
                    <a:pt x="342" y="326"/>
                  </a:cubicBezTo>
                  <a:cubicBezTo>
                    <a:pt x="342" y="326"/>
                    <a:pt x="341" y="326"/>
                    <a:pt x="341" y="326"/>
                  </a:cubicBezTo>
                  <a:cubicBezTo>
                    <a:pt x="341" y="326"/>
                    <a:pt x="341" y="326"/>
                    <a:pt x="341" y="327"/>
                  </a:cubicBezTo>
                  <a:cubicBezTo>
                    <a:pt x="341" y="327"/>
                    <a:pt x="341" y="327"/>
                    <a:pt x="341" y="327"/>
                  </a:cubicBezTo>
                  <a:cubicBezTo>
                    <a:pt x="341" y="328"/>
                    <a:pt x="341" y="328"/>
                    <a:pt x="342" y="328"/>
                  </a:cubicBezTo>
                  <a:cubicBezTo>
                    <a:pt x="342" y="328"/>
                    <a:pt x="342" y="328"/>
                    <a:pt x="342" y="328"/>
                  </a:cubicBezTo>
                  <a:cubicBezTo>
                    <a:pt x="343" y="328"/>
                    <a:pt x="343" y="328"/>
                    <a:pt x="343" y="328"/>
                  </a:cubicBezTo>
                  <a:cubicBezTo>
                    <a:pt x="343" y="329"/>
                    <a:pt x="343" y="329"/>
                    <a:pt x="342" y="329"/>
                  </a:cubicBezTo>
                  <a:cubicBezTo>
                    <a:pt x="342" y="329"/>
                    <a:pt x="342" y="329"/>
                    <a:pt x="341" y="329"/>
                  </a:cubicBezTo>
                  <a:cubicBezTo>
                    <a:pt x="341" y="330"/>
                    <a:pt x="340" y="330"/>
                    <a:pt x="340" y="330"/>
                  </a:cubicBezTo>
                  <a:cubicBezTo>
                    <a:pt x="339" y="330"/>
                    <a:pt x="339" y="330"/>
                    <a:pt x="339" y="330"/>
                  </a:cubicBezTo>
                  <a:cubicBezTo>
                    <a:pt x="339" y="330"/>
                    <a:pt x="339" y="331"/>
                    <a:pt x="339" y="331"/>
                  </a:cubicBezTo>
                  <a:cubicBezTo>
                    <a:pt x="339" y="331"/>
                    <a:pt x="339" y="332"/>
                    <a:pt x="340" y="332"/>
                  </a:cubicBezTo>
                  <a:cubicBezTo>
                    <a:pt x="340" y="332"/>
                    <a:pt x="340" y="332"/>
                    <a:pt x="341" y="332"/>
                  </a:cubicBezTo>
                  <a:cubicBezTo>
                    <a:pt x="341" y="332"/>
                    <a:pt x="341" y="332"/>
                    <a:pt x="341" y="332"/>
                  </a:cubicBezTo>
                  <a:cubicBezTo>
                    <a:pt x="341" y="332"/>
                    <a:pt x="341" y="333"/>
                    <a:pt x="341" y="333"/>
                  </a:cubicBezTo>
                  <a:cubicBezTo>
                    <a:pt x="341" y="333"/>
                    <a:pt x="340" y="333"/>
                    <a:pt x="340" y="333"/>
                  </a:cubicBezTo>
                  <a:cubicBezTo>
                    <a:pt x="340" y="334"/>
                    <a:pt x="340" y="334"/>
                    <a:pt x="339" y="335"/>
                  </a:cubicBezTo>
                  <a:cubicBezTo>
                    <a:pt x="339" y="335"/>
                    <a:pt x="339" y="335"/>
                    <a:pt x="339" y="335"/>
                  </a:cubicBezTo>
                  <a:cubicBezTo>
                    <a:pt x="339" y="335"/>
                    <a:pt x="338" y="335"/>
                    <a:pt x="338" y="335"/>
                  </a:cubicBezTo>
                  <a:cubicBezTo>
                    <a:pt x="338" y="335"/>
                    <a:pt x="338" y="335"/>
                    <a:pt x="338" y="335"/>
                  </a:cubicBezTo>
                  <a:cubicBezTo>
                    <a:pt x="337" y="336"/>
                    <a:pt x="337" y="336"/>
                    <a:pt x="337" y="336"/>
                  </a:cubicBezTo>
                  <a:cubicBezTo>
                    <a:pt x="336" y="336"/>
                    <a:pt x="336" y="336"/>
                    <a:pt x="336" y="336"/>
                  </a:cubicBezTo>
                  <a:cubicBezTo>
                    <a:pt x="336" y="336"/>
                    <a:pt x="336" y="336"/>
                    <a:pt x="336" y="336"/>
                  </a:cubicBezTo>
                  <a:cubicBezTo>
                    <a:pt x="336" y="337"/>
                    <a:pt x="337" y="337"/>
                    <a:pt x="337" y="337"/>
                  </a:cubicBezTo>
                  <a:cubicBezTo>
                    <a:pt x="337" y="337"/>
                    <a:pt x="337" y="337"/>
                    <a:pt x="338" y="337"/>
                  </a:cubicBezTo>
                  <a:cubicBezTo>
                    <a:pt x="338" y="337"/>
                    <a:pt x="338" y="337"/>
                    <a:pt x="338" y="337"/>
                  </a:cubicBezTo>
                  <a:cubicBezTo>
                    <a:pt x="339" y="337"/>
                    <a:pt x="339" y="337"/>
                    <a:pt x="340" y="336"/>
                  </a:cubicBezTo>
                  <a:cubicBezTo>
                    <a:pt x="340" y="336"/>
                    <a:pt x="340" y="336"/>
                    <a:pt x="340" y="336"/>
                  </a:cubicBezTo>
                  <a:cubicBezTo>
                    <a:pt x="341" y="336"/>
                    <a:pt x="341" y="336"/>
                    <a:pt x="341" y="335"/>
                  </a:cubicBezTo>
                  <a:cubicBezTo>
                    <a:pt x="341" y="335"/>
                    <a:pt x="341" y="335"/>
                    <a:pt x="342" y="335"/>
                  </a:cubicBezTo>
                  <a:cubicBezTo>
                    <a:pt x="342" y="335"/>
                    <a:pt x="342" y="335"/>
                    <a:pt x="342" y="335"/>
                  </a:cubicBezTo>
                  <a:cubicBezTo>
                    <a:pt x="343" y="334"/>
                    <a:pt x="343" y="335"/>
                    <a:pt x="343" y="335"/>
                  </a:cubicBezTo>
                  <a:cubicBezTo>
                    <a:pt x="343" y="335"/>
                    <a:pt x="343" y="335"/>
                    <a:pt x="343" y="335"/>
                  </a:cubicBezTo>
                  <a:cubicBezTo>
                    <a:pt x="343" y="336"/>
                    <a:pt x="343" y="336"/>
                    <a:pt x="343" y="336"/>
                  </a:cubicBezTo>
                  <a:cubicBezTo>
                    <a:pt x="343" y="336"/>
                    <a:pt x="343" y="336"/>
                    <a:pt x="343" y="336"/>
                  </a:cubicBezTo>
                  <a:cubicBezTo>
                    <a:pt x="344" y="336"/>
                    <a:pt x="344" y="336"/>
                    <a:pt x="344" y="336"/>
                  </a:cubicBezTo>
                  <a:cubicBezTo>
                    <a:pt x="344" y="336"/>
                    <a:pt x="344" y="336"/>
                    <a:pt x="345" y="336"/>
                  </a:cubicBezTo>
                  <a:cubicBezTo>
                    <a:pt x="345" y="336"/>
                    <a:pt x="345" y="336"/>
                    <a:pt x="346" y="336"/>
                  </a:cubicBezTo>
                  <a:cubicBezTo>
                    <a:pt x="346" y="336"/>
                    <a:pt x="347" y="336"/>
                    <a:pt x="347" y="336"/>
                  </a:cubicBezTo>
                  <a:cubicBezTo>
                    <a:pt x="347" y="336"/>
                    <a:pt x="347" y="336"/>
                    <a:pt x="348" y="336"/>
                  </a:cubicBezTo>
                  <a:cubicBezTo>
                    <a:pt x="348" y="336"/>
                    <a:pt x="348" y="336"/>
                    <a:pt x="348" y="336"/>
                  </a:cubicBezTo>
                  <a:cubicBezTo>
                    <a:pt x="349" y="336"/>
                    <a:pt x="349" y="336"/>
                    <a:pt x="350" y="336"/>
                  </a:cubicBezTo>
                  <a:cubicBezTo>
                    <a:pt x="350" y="336"/>
                    <a:pt x="351" y="335"/>
                    <a:pt x="351" y="335"/>
                  </a:cubicBezTo>
                  <a:cubicBezTo>
                    <a:pt x="351" y="334"/>
                    <a:pt x="351" y="334"/>
                    <a:pt x="351" y="334"/>
                  </a:cubicBezTo>
                  <a:cubicBezTo>
                    <a:pt x="351" y="334"/>
                    <a:pt x="351" y="334"/>
                    <a:pt x="351" y="333"/>
                  </a:cubicBezTo>
                  <a:cubicBezTo>
                    <a:pt x="351" y="333"/>
                    <a:pt x="351" y="333"/>
                    <a:pt x="351" y="333"/>
                  </a:cubicBezTo>
                  <a:cubicBezTo>
                    <a:pt x="351" y="333"/>
                    <a:pt x="351" y="332"/>
                    <a:pt x="351" y="332"/>
                  </a:cubicBezTo>
                  <a:cubicBezTo>
                    <a:pt x="351" y="332"/>
                    <a:pt x="351" y="332"/>
                    <a:pt x="352" y="331"/>
                  </a:cubicBezTo>
                  <a:cubicBezTo>
                    <a:pt x="352" y="331"/>
                    <a:pt x="352" y="331"/>
                    <a:pt x="352" y="331"/>
                  </a:cubicBezTo>
                  <a:cubicBezTo>
                    <a:pt x="352" y="331"/>
                    <a:pt x="351" y="330"/>
                    <a:pt x="351" y="330"/>
                  </a:cubicBezTo>
                  <a:cubicBezTo>
                    <a:pt x="351" y="330"/>
                    <a:pt x="351" y="330"/>
                    <a:pt x="350" y="330"/>
                  </a:cubicBezTo>
                  <a:cubicBezTo>
                    <a:pt x="350" y="330"/>
                    <a:pt x="350" y="330"/>
                    <a:pt x="349" y="330"/>
                  </a:cubicBezTo>
                  <a:cubicBezTo>
                    <a:pt x="349" y="330"/>
                    <a:pt x="348" y="331"/>
                    <a:pt x="347" y="331"/>
                  </a:cubicBezTo>
                  <a:cubicBezTo>
                    <a:pt x="347" y="331"/>
                    <a:pt x="346" y="331"/>
                    <a:pt x="346" y="331"/>
                  </a:cubicBezTo>
                  <a:cubicBezTo>
                    <a:pt x="345" y="331"/>
                    <a:pt x="345" y="331"/>
                    <a:pt x="344" y="331"/>
                  </a:cubicBezTo>
                  <a:cubicBezTo>
                    <a:pt x="344" y="332"/>
                    <a:pt x="344" y="332"/>
                    <a:pt x="344" y="331"/>
                  </a:cubicBezTo>
                  <a:cubicBezTo>
                    <a:pt x="344" y="331"/>
                    <a:pt x="344" y="331"/>
                    <a:pt x="344" y="331"/>
                  </a:cubicBezTo>
                  <a:cubicBezTo>
                    <a:pt x="344" y="331"/>
                    <a:pt x="344" y="331"/>
                    <a:pt x="344" y="331"/>
                  </a:cubicBezTo>
                  <a:cubicBezTo>
                    <a:pt x="344" y="330"/>
                    <a:pt x="344" y="330"/>
                    <a:pt x="344" y="330"/>
                  </a:cubicBezTo>
                  <a:cubicBezTo>
                    <a:pt x="345" y="330"/>
                    <a:pt x="345" y="330"/>
                    <a:pt x="345" y="330"/>
                  </a:cubicBezTo>
                  <a:cubicBezTo>
                    <a:pt x="346" y="330"/>
                    <a:pt x="346" y="330"/>
                    <a:pt x="347" y="330"/>
                  </a:cubicBezTo>
                  <a:cubicBezTo>
                    <a:pt x="347" y="330"/>
                    <a:pt x="348" y="330"/>
                    <a:pt x="348" y="330"/>
                  </a:cubicBezTo>
                  <a:cubicBezTo>
                    <a:pt x="348" y="329"/>
                    <a:pt x="349" y="329"/>
                    <a:pt x="349" y="329"/>
                  </a:cubicBezTo>
                  <a:cubicBezTo>
                    <a:pt x="349" y="329"/>
                    <a:pt x="349" y="329"/>
                    <a:pt x="349" y="328"/>
                  </a:cubicBezTo>
                  <a:cubicBezTo>
                    <a:pt x="350" y="328"/>
                    <a:pt x="350" y="328"/>
                    <a:pt x="350" y="328"/>
                  </a:cubicBezTo>
                  <a:cubicBezTo>
                    <a:pt x="350" y="328"/>
                    <a:pt x="350" y="328"/>
                    <a:pt x="350" y="328"/>
                  </a:cubicBezTo>
                  <a:cubicBezTo>
                    <a:pt x="350" y="327"/>
                    <a:pt x="350" y="327"/>
                    <a:pt x="351" y="327"/>
                  </a:cubicBezTo>
                  <a:cubicBezTo>
                    <a:pt x="351" y="327"/>
                    <a:pt x="351" y="327"/>
                    <a:pt x="351" y="327"/>
                  </a:cubicBezTo>
                  <a:cubicBezTo>
                    <a:pt x="351" y="328"/>
                    <a:pt x="352" y="328"/>
                    <a:pt x="352" y="328"/>
                  </a:cubicBezTo>
                  <a:cubicBezTo>
                    <a:pt x="352" y="328"/>
                    <a:pt x="352" y="328"/>
                    <a:pt x="353" y="328"/>
                  </a:cubicBezTo>
                  <a:cubicBezTo>
                    <a:pt x="353" y="328"/>
                    <a:pt x="353" y="328"/>
                    <a:pt x="353" y="328"/>
                  </a:cubicBezTo>
                  <a:cubicBezTo>
                    <a:pt x="353" y="328"/>
                    <a:pt x="354" y="327"/>
                    <a:pt x="354" y="327"/>
                  </a:cubicBezTo>
                  <a:cubicBezTo>
                    <a:pt x="354" y="327"/>
                    <a:pt x="354" y="327"/>
                    <a:pt x="354" y="327"/>
                  </a:cubicBezTo>
                  <a:close/>
                  <a:moveTo>
                    <a:pt x="357" y="318"/>
                  </a:moveTo>
                  <a:cubicBezTo>
                    <a:pt x="357" y="317"/>
                    <a:pt x="357" y="315"/>
                    <a:pt x="356" y="314"/>
                  </a:cubicBezTo>
                  <a:cubicBezTo>
                    <a:pt x="356" y="314"/>
                    <a:pt x="356" y="313"/>
                    <a:pt x="356" y="313"/>
                  </a:cubicBezTo>
                  <a:cubicBezTo>
                    <a:pt x="356" y="313"/>
                    <a:pt x="356" y="313"/>
                    <a:pt x="355" y="313"/>
                  </a:cubicBezTo>
                  <a:cubicBezTo>
                    <a:pt x="355" y="313"/>
                    <a:pt x="355" y="313"/>
                    <a:pt x="355" y="313"/>
                  </a:cubicBezTo>
                  <a:cubicBezTo>
                    <a:pt x="355" y="313"/>
                    <a:pt x="355" y="314"/>
                    <a:pt x="355" y="314"/>
                  </a:cubicBezTo>
                  <a:cubicBezTo>
                    <a:pt x="355" y="314"/>
                    <a:pt x="355" y="315"/>
                    <a:pt x="355" y="316"/>
                  </a:cubicBezTo>
                  <a:cubicBezTo>
                    <a:pt x="355" y="316"/>
                    <a:pt x="355" y="316"/>
                    <a:pt x="355" y="316"/>
                  </a:cubicBezTo>
                  <a:cubicBezTo>
                    <a:pt x="355" y="317"/>
                    <a:pt x="355" y="317"/>
                    <a:pt x="355" y="318"/>
                  </a:cubicBezTo>
                  <a:cubicBezTo>
                    <a:pt x="355" y="318"/>
                    <a:pt x="355" y="319"/>
                    <a:pt x="355" y="320"/>
                  </a:cubicBezTo>
                  <a:cubicBezTo>
                    <a:pt x="355" y="320"/>
                    <a:pt x="355" y="320"/>
                    <a:pt x="355" y="320"/>
                  </a:cubicBezTo>
                  <a:cubicBezTo>
                    <a:pt x="355" y="321"/>
                    <a:pt x="354" y="321"/>
                    <a:pt x="355" y="322"/>
                  </a:cubicBezTo>
                  <a:cubicBezTo>
                    <a:pt x="355" y="322"/>
                    <a:pt x="355" y="323"/>
                    <a:pt x="355" y="323"/>
                  </a:cubicBezTo>
                  <a:cubicBezTo>
                    <a:pt x="355" y="324"/>
                    <a:pt x="355" y="325"/>
                    <a:pt x="355" y="325"/>
                  </a:cubicBezTo>
                  <a:cubicBezTo>
                    <a:pt x="355" y="325"/>
                    <a:pt x="355" y="326"/>
                    <a:pt x="355" y="326"/>
                  </a:cubicBezTo>
                  <a:cubicBezTo>
                    <a:pt x="355" y="327"/>
                    <a:pt x="355" y="328"/>
                    <a:pt x="355" y="328"/>
                  </a:cubicBezTo>
                  <a:cubicBezTo>
                    <a:pt x="355" y="329"/>
                    <a:pt x="355" y="329"/>
                    <a:pt x="355" y="329"/>
                  </a:cubicBezTo>
                  <a:cubicBezTo>
                    <a:pt x="355" y="329"/>
                    <a:pt x="355" y="329"/>
                    <a:pt x="355" y="330"/>
                  </a:cubicBezTo>
                  <a:cubicBezTo>
                    <a:pt x="355" y="330"/>
                    <a:pt x="355" y="330"/>
                    <a:pt x="355" y="331"/>
                  </a:cubicBezTo>
                  <a:cubicBezTo>
                    <a:pt x="355" y="331"/>
                    <a:pt x="355" y="332"/>
                    <a:pt x="355" y="332"/>
                  </a:cubicBezTo>
                  <a:cubicBezTo>
                    <a:pt x="355" y="332"/>
                    <a:pt x="355" y="332"/>
                    <a:pt x="355" y="332"/>
                  </a:cubicBezTo>
                  <a:cubicBezTo>
                    <a:pt x="355" y="333"/>
                    <a:pt x="355" y="333"/>
                    <a:pt x="355" y="333"/>
                  </a:cubicBezTo>
                  <a:cubicBezTo>
                    <a:pt x="355" y="334"/>
                    <a:pt x="355" y="334"/>
                    <a:pt x="355" y="335"/>
                  </a:cubicBezTo>
                  <a:cubicBezTo>
                    <a:pt x="355" y="335"/>
                    <a:pt x="355" y="335"/>
                    <a:pt x="355" y="335"/>
                  </a:cubicBezTo>
                  <a:cubicBezTo>
                    <a:pt x="355" y="335"/>
                    <a:pt x="356" y="335"/>
                    <a:pt x="356" y="335"/>
                  </a:cubicBezTo>
                  <a:cubicBezTo>
                    <a:pt x="356" y="334"/>
                    <a:pt x="356" y="334"/>
                    <a:pt x="356" y="334"/>
                  </a:cubicBezTo>
                  <a:cubicBezTo>
                    <a:pt x="356" y="333"/>
                    <a:pt x="356" y="332"/>
                    <a:pt x="356" y="332"/>
                  </a:cubicBezTo>
                  <a:cubicBezTo>
                    <a:pt x="356" y="332"/>
                    <a:pt x="356" y="332"/>
                    <a:pt x="356" y="332"/>
                  </a:cubicBezTo>
                  <a:cubicBezTo>
                    <a:pt x="356" y="331"/>
                    <a:pt x="356" y="330"/>
                    <a:pt x="356" y="330"/>
                  </a:cubicBezTo>
                  <a:cubicBezTo>
                    <a:pt x="356" y="330"/>
                    <a:pt x="356" y="329"/>
                    <a:pt x="356" y="329"/>
                  </a:cubicBezTo>
                  <a:cubicBezTo>
                    <a:pt x="356" y="329"/>
                    <a:pt x="356" y="329"/>
                    <a:pt x="356" y="328"/>
                  </a:cubicBezTo>
                  <a:cubicBezTo>
                    <a:pt x="356" y="328"/>
                    <a:pt x="356" y="328"/>
                    <a:pt x="356" y="327"/>
                  </a:cubicBezTo>
                  <a:cubicBezTo>
                    <a:pt x="356" y="327"/>
                    <a:pt x="356" y="326"/>
                    <a:pt x="356" y="326"/>
                  </a:cubicBezTo>
                  <a:cubicBezTo>
                    <a:pt x="356" y="326"/>
                    <a:pt x="356" y="326"/>
                    <a:pt x="356" y="326"/>
                  </a:cubicBezTo>
                  <a:cubicBezTo>
                    <a:pt x="356" y="325"/>
                    <a:pt x="356" y="325"/>
                    <a:pt x="356" y="325"/>
                  </a:cubicBezTo>
                  <a:cubicBezTo>
                    <a:pt x="356" y="324"/>
                    <a:pt x="356" y="324"/>
                    <a:pt x="357" y="324"/>
                  </a:cubicBezTo>
                  <a:cubicBezTo>
                    <a:pt x="357" y="323"/>
                    <a:pt x="357" y="323"/>
                    <a:pt x="356" y="323"/>
                  </a:cubicBezTo>
                  <a:cubicBezTo>
                    <a:pt x="356" y="322"/>
                    <a:pt x="356" y="322"/>
                    <a:pt x="356" y="321"/>
                  </a:cubicBezTo>
                  <a:cubicBezTo>
                    <a:pt x="356" y="321"/>
                    <a:pt x="356" y="320"/>
                    <a:pt x="357" y="320"/>
                  </a:cubicBezTo>
                  <a:cubicBezTo>
                    <a:pt x="357" y="320"/>
                    <a:pt x="357" y="320"/>
                    <a:pt x="357" y="320"/>
                  </a:cubicBezTo>
                  <a:cubicBezTo>
                    <a:pt x="357" y="319"/>
                    <a:pt x="357" y="319"/>
                    <a:pt x="357" y="319"/>
                  </a:cubicBezTo>
                  <a:cubicBezTo>
                    <a:pt x="357" y="319"/>
                    <a:pt x="357" y="318"/>
                    <a:pt x="357" y="318"/>
                  </a:cubicBezTo>
                  <a:close/>
                  <a:moveTo>
                    <a:pt x="380" y="332"/>
                  </a:moveTo>
                  <a:cubicBezTo>
                    <a:pt x="380" y="332"/>
                    <a:pt x="380" y="332"/>
                    <a:pt x="380" y="332"/>
                  </a:cubicBezTo>
                  <a:cubicBezTo>
                    <a:pt x="379" y="332"/>
                    <a:pt x="379" y="331"/>
                    <a:pt x="379" y="331"/>
                  </a:cubicBezTo>
                  <a:cubicBezTo>
                    <a:pt x="379" y="330"/>
                    <a:pt x="378" y="330"/>
                    <a:pt x="378" y="330"/>
                  </a:cubicBezTo>
                  <a:cubicBezTo>
                    <a:pt x="378" y="330"/>
                    <a:pt x="377" y="331"/>
                    <a:pt x="378" y="331"/>
                  </a:cubicBezTo>
                  <a:cubicBezTo>
                    <a:pt x="378" y="331"/>
                    <a:pt x="378" y="332"/>
                    <a:pt x="378" y="332"/>
                  </a:cubicBezTo>
                  <a:cubicBezTo>
                    <a:pt x="378" y="333"/>
                    <a:pt x="379" y="333"/>
                    <a:pt x="379" y="333"/>
                  </a:cubicBezTo>
                  <a:cubicBezTo>
                    <a:pt x="379" y="333"/>
                    <a:pt x="379" y="333"/>
                    <a:pt x="379" y="333"/>
                  </a:cubicBezTo>
                  <a:cubicBezTo>
                    <a:pt x="379" y="333"/>
                    <a:pt x="379" y="333"/>
                    <a:pt x="380" y="333"/>
                  </a:cubicBezTo>
                  <a:cubicBezTo>
                    <a:pt x="380" y="333"/>
                    <a:pt x="380" y="333"/>
                    <a:pt x="380" y="332"/>
                  </a:cubicBezTo>
                  <a:close/>
                  <a:moveTo>
                    <a:pt x="388" y="321"/>
                  </a:moveTo>
                  <a:cubicBezTo>
                    <a:pt x="388" y="321"/>
                    <a:pt x="388" y="321"/>
                    <a:pt x="387" y="321"/>
                  </a:cubicBezTo>
                  <a:cubicBezTo>
                    <a:pt x="387" y="321"/>
                    <a:pt x="387" y="321"/>
                    <a:pt x="386" y="321"/>
                  </a:cubicBezTo>
                  <a:cubicBezTo>
                    <a:pt x="386" y="321"/>
                    <a:pt x="386" y="321"/>
                    <a:pt x="386" y="321"/>
                  </a:cubicBezTo>
                  <a:cubicBezTo>
                    <a:pt x="386" y="320"/>
                    <a:pt x="386" y="320"/>
                    <a:pt x="386" y="320"/>
                  </a:cubicBezTo>
                  <a:cubicBezTo>
                    <a:pt x="385" y="320"/>
                    <a:pt x="385" y="320"/>
                    <a:pt x="385" y="320"/>
                  </a:cubicBezTo>
                  <a:cubicBezTo>
                    <a:pt x="385" y="320"/>
                    <a:pt x="385" y="320"/>
                    <a:pt x="385" y="320"/>
                  </a:cubicBezTo>
                  <a:cubicBezTo>
                    <a:pt x="384" y="320"/>
                    <a:pt x="384" y="320"/>
                    <a:pt x="384" y="321"/>
                  </a:cubicBezTo>
                  <a:cubicBezTo>
                    <a:pt x="384" y="321"/>
                    <a:pt x="383" y="322"/>
                    <a:pt x="383" y="322"/>
                  </a:cubicBezTo>
                  <a:cubicBezTo>
                    <a:pt x="383" y="322"/>
                    <a:pt x="383" y="322"/>
                    <a:pt x="383" y="322"/>
                  </a:cubicBezTo>
                  <a:cubicBezTo>
                    <a:pt x="382" y="322"/>
                    <a:pt x="382" y="322"/>
                    <a:pt x="382" y="321"/>
                  </a:cubicBezTo>
                  <a:cubicBezTo>
                    <a:pt x="382" y="321"/>
                    <a:pt x="382" y="321"/>
                    <a:pt x="382" y="321"/>
                  </a:cubicBezTo>
                  <a:cubicBezTo>
                    <a:pt x="381" y="321"/>
                    <a:pt x="381" y="321"/>
                    <a:pt x="381" y="322"/>
                  </a:cubicBezTo>
                  <a:cubicBezTo>
                    <a:pt x="381" y="322"/>
                    <a:pt x="381" y="323"/>
                    <a:pt x="381" y="323"/>
                  </a:cubicBezTo>
                  <a:cubicBezTo>
                    <a:pt x="381" y="324"/>
                    <a:pt x="381" y="324"/>
                    <a:pt x="381" y="324"/>
                  </a:cubicBezTo>
                  <a:cubicBezTo>
                    <a:pt x="381" y="324"/>
                    <a:pt x="381" y="324"/>
                    <a:pt x="381" y="324"/>
                  </a:cubicBezTo>
                  <a:cubicBezTo>
                    <a:pt x="380" y="325"/>
                    <a:pt x="380" y="325"/>
                    <a:pt x="380" y="325"/>
                  </a:cubicBezTo>
                  <a:cubicBezTo>
                    <a:pt x="380" y="325"/>
                    <a:pt x="380" y="324"/>
                    <a:pt x="380" y="324"/>
                  </a:cubicBezTo>
                  <a:cubicBezTo>
                    <a:pt x="380" y="324"/>
                    <a:pt x="379" y="324"/>
                    <a:pt x="379" y="323"/>
                  </a:cubicBezTo>
                  <a:cubicBezTo>
                    <a:pt x="379" y="323"/>
                    <a:pt x="379" y="323"/>
                    <a:pt x="379" y="323"/>
                  </a:cubicBezTo>
                  <a:cubicBezTo>
                    <a:pt x="379" y="323"/>
                    <a:pt x="379" y="323"/>
                    <a:pt x="379" y="323"/>
                  </a:cubicBezTo>
                  <a:cubicBezTo>
                    <a:pt x="379" y="323"/>
                    <a:pt x="380" y="322"/>
                    <a:pt x="380" y="322"/>
                  </a:cubicBezTo>
                  <a:cubicBezTo>
                    <a:pt x="380" y="321"/>
                    <a:pt x="380" y="321"/>
                    <a:pt x="380" y="320"/>
                  </a:cubicBezTo>
                  <a:cubicBezTo>
                    <a:pt x="380" y="320"/>
                    <a:pt x="380" y="320"/>
                    <a:pt x="379" y="320"/>
                  </a:cubicBezTo>
                  <a:cubicBezTo>
                    <a:pt x="379" y="319"/>
                    <a:pt x="379" y="319"/>
                    <a:pt x="379" y="319"/>
                  </a:cubicBezTo>
                  <a:cubicBezTo>
                    <a:pt x="379" y="319"/>
                    <a:pt x="378" y="319"/>
                    <a:pt x="378" y="319"/>
                  </a:cubicBezTo>
                  <a:cubicBezTo>
                    <a:pt x="378" y="320"/>
                    <a:pt x="378" y="319"/>
                    <a:pt x="377" y="319"/>
                  </a:cubicBezTo>
                  <a:cubicBezTo>
                    <a:pt x="377" y="319"/>
                    <a:pt x="377" y="319"/>
                    <a:pt x="377" y="319"/>
                  </a:cubicBezTo>
                  <a:cubicBezTo>
                    <a:pt x="378" y="319"/>
                    <a:pt x="378" y="319"/>
                    <a:pt x="378" y="319"/>
                  </a:cubicBezTo>
                  <a:cubicBezTo>
                    <a:pt x="379" y="319"/>
                    <a:pt x="379" y="318"/>
                    <a:pt x="379" y="318"/>
                  </a:cubicBezTo>
                  <a:cubicBezTo>
                    <a:pt x="379" y="318"/>
                    <a:pt x="380" y="318"/>
                    <a:pt x="380" y="318"/>
                  </a:cubicBezTo>
                  <a:cubicBezTo>
                    <a:pt x="380" y="318"/>
                    <a:pt x="380" y="318"/>
                    <a:pt x="381" y="318"/>
                  </a:cubicBezTo>
                  <a:cubicBezTo>
                    <a:pt x="381" y="317"/>
                    <a:pt x="381" y="317"/>
                    <a:pt x="381" y="316"/>
                  </a:cubicBezTo>
                  <a:cubicBezTo>
                    <a:pt x="381" y="316"/>
                    <a:pt x="381" y="315"/>
                    <a:pt x="380" y="315"/>
                  </a:cubicBezTo>
                  <a:cubicBezTo>
                    <a:pt x="380" y="315"/>
                    <a:pt x="380" y="315"/>
                    <a:pt x="380" y="315"/>
                  </a:cubicBezTo>
                  <a:cubicBezTo>
                    <a:pt x="380" y="315"/>
                    <a:pt x="379" y="315"/>
                    <a:pt x="380" y="315"/>
                  </a:cubicBezTo>
                  <a:cubicBezTo>
                    <a:pt x="380" y="315"/>
                    <a:pt x="380" y="315"/>
                    <a:pt x="380" y="315"/>
                  </a:cubicBezTo>
                  <a:cubicBezTo>
                    <a:pt x="380" y="315"/>
                    <a:pt x="380" y="315"/>
                    <a:pt x="380" y="315"/>
                  </a:cubicBezTo>
                  <a:cubicBezTo>
                    <a:pt x="380" y="315"/>
                    <a:pt x="380" y="316"/>
                    <a:pt x="379" y="316"/>
                  </a:cubicBezTo>
                  <a:cubicBezTo>
                    <a:pt x="379" y="316"/>
                    <a:pt x="379" y="316"/>
                    <a:pt x="378" y="316"/>
                  </a:cubicBezTo>
                  <a:cubicBezTo>
                    <a:pt x="377" y="317"/>
                    <a:pt x="377" y="317"/>
                    <a:pt x="376" y="317"/>
                  </a:cubicBezTo>
                  <a:cubicBezTo>
                    <a:pt x="376" y="317"/>
                    <a:pt x="375" y="317"/>
                    <a:pt x="375" y="318"/>
                  </a:cubicBezTo>
                  <a:cubicBezTo>
                    <a:pt x="375" y="318"/>
                    <a:pt x="375" y="318"/>
                    <a:pt x="375" y="318"/>
                  </a:cubicBezTo>
                  <a:cubicBezTo>
                    <a:pt x="375" y="318"/>
                    <a:pt x="374" y="318"/>
                    <a:pt x="374" y="318"/>
                  </a:cubicBezTo>
                  <a:cubicBezTo>
                    <a:pt x="374" y="318"/>
                    <a:pt x="374" y="318"/>
                    <a:pt x="374" y="318"/>
                  </a:cubicBezTo>
                  <a:cubicBezTo>
                    <a:pt x="374" y="318"/>
                    <a:pt x="373" y="318"/>
                    <a:pt x="373" y="318"/>
                  </a:cubicBezTo>
                  <a:cubicBezTo>
                    <a:pt x="373" y="318"/>
                    <a:pt x="373" y="318"/>
                    <a:pt x="373" y="318"/>
                  </a:cubicBezTo>
                  <a:cubicBezTo>
                    <a:pt x="373" y="318"/>
                    <a:pt x="372" y="318"/>
                    <a:pt x="372" y="317"/>
                  </a:cubicBezTo>
                  <a:cubicBezTo>
                    <a:pt x="371" y="317"/>
                    <a:pt x="371" y="317"/>
                    <a:pt x="370" y="317"/>
                  </a:cubicBezTo>
                  <a:cubicBezTo>
                    <a:pt x="370" y="317"/>
                    <a:pt x="370" y="317"/>
                    <a:pt x="370" y="317"/>
                  </a:cubicBezTo>
                  <a:cubicBezTo>
                    <a:pt x="370" y="317"/>
                    <a:pt x="370" y="317"/>
                    <a:pt x="370" y="317"/>
                  </a:cubicBezTo>
                  <a:cubicBezTo>
                    <a:pt x="370" y="318"/>
                    <a:pt x="370" y="318"/>
                    <a:pt x="370" y="318"/>
                  </a:cubicBezTo>
                  <a:cubicBezTo>
                    <a:pt x="370" y="318"/>
                    <a:pt x="370" y="318"/>
                    <a:pt x="370" y="318"/>
                  </a:cubicBezTo>
                  <a:cubicBezTo>
                    <a:pt x="370" y="319"/>
                    <a:pt x="370" y="319"/>
                    <a:pt x="371" y="319"/>
                  </a:cubicBezTo>
                  <a:cubicBezTo>
                    <a:pt x="371" y="319"/>
                    <a:pt x="371" y="319"/>
                    <a:pt x="371" y="319"/>
                  </a:cubicBezTo>
                  <a:cubicBezTo>
                    <a:pt x="371" y="320"/>
                    <a:pt x="371" y="320"/>
                    <a:pt x="372" y="320"/>
                  </a:cubicBezTo>
                  <a:cubicBezTo>
                    <a:pt x="372" y="320"/>
                    <a:pt x="372" y="320"/>
                    <a:pt x="373" y="320"/>
                  </a:cubicBezTo>
                  <a:cubicBezTo>
                    <a:pt x="373" y="320"/>
                    <a:pt x="373" y="321"/>
                    <a:pt x="373" y="321"/>
                  </a:cubicBezTo>
                  <a:cubicBezTo>
                    <a:pt x="373" y="321"/>
                    <a:pt x="373" y="321"/>
                    <a:pt x="373" y="321"/>
                  </a:cubicBezTo>
                  <a:cubicBezTo>
                    <a:pt x="372" y="322"/>
                    <a:pt x="372" y="322"/>
                    <a:pt x="372" y="322"/>
                  </a:cubicBezTo>
                  <a:cubicBezTo>
                    <a:pt x="372" y="322"/>
                    <a:pt x="372" y="323"/>
                    <a:pt x="372" y="323"/>
                  </a:cubicBezTo>
                  <a:cubicBezTo>
                    <a:pt x="372" y="323"/>
                    <a:pt x="372" y="323"/>
                    <a:pt x="372" y="323"/>
                  </a:cubicBezTo>
                  <a:cubicBezTo>
                    <a:pt x="372" y="323"/>
                    <a:pt x="372" y="323"/>
                    <a:pt x="372" y="323"/>
                  </a:cubicBezTo>
                  <a:cubicBezTo>
                    <a:pt x="372" y="323"/>
                    <a:pt x="372" y="323"/>
                    <a:pt x="372" y="323"/>
                  </a:cubicBezTo>
                  <a:cubicBezTo>
                    <a:pt x="373" y="324"/>
                    <a:pt x="373" y="324"/>
                    <a:pt x="373" y="323"/>
                  </a:cubicBezTo>
                  <a:cubicBezTo>
                    <a:pt x="374" y="323"/>
                    <a:pt x="374" y="323"/>
                    <a:pt x="374" y="323"/>
                  </a:cubicBezTo>
                  <a:cubicBezTo>
                    <a:pt x="374" y="323"/>
                    <a:pt x="375" y="323"/>
                    <a:pt x="375" y="324"/>
                  </a:cubicBezTo>
                  <a:cubicBezTo>
                    <a:pt x="375" y="324"/>
                    <a:pt x="375" y="324"/>
                    <a:pt x="375" y="324"/>
                  </a:cubicBezTo>
                  <a:cubicBezTo>
                    <a:pt x="375" y="324"/>
                    <a:pt x="375" y="324"/>
                    <a:pt x="375" y="324"/>
                  </a:cubicBezTo>
                  <a:cubicBezTo>
                    <a:pt x="375" y="324"/>
                    <a:pt x="374" y="324"/>
                    <a:pt x="374" y="325"/>
                  </a:cubicBezTo>
                  <a:cubicBezTo>
                    <a:pt x="374" y="325"/>
                    <a:pt x="374" y="325"/>
                    <a:pt x="374" y="325"/>
                  </a:cubicBezTo>
                  <a:cubicBezTo>
                    <a:pt x="374" y="325"/>
                    <a:pt x="373" y="326"/>
                    <a:pt x="373" y="326"/>
                  </a:cubicBezTo>
                  <a:cubicBezTo>
                    <a:pt x="372" y="326"/>
                    <a:pt x="372" y="326"/>
                    <a:pt x="372" y="326"/>
                  </a:cubicBezTo>
                  <a:cubicBezTo>
                    <a:pt x="371" y="327"/>
                    <a:pt x="370" y="327"/>
                    <a:pt x="370" y="327"/>
                  </a:cubicBezTo>
                  <a:cubicBezTo>
                    <a:pt x="369" y="327"/>
                    <a:pt x="368" y="327"/>
                    <a:pt x="368" y="327"/>
                  </a:cubicBezTo>
                  <a:cubicBezTo>
                    <a:pt x="368" y="327"/>
                    <a:pt x="368" y="327"/>
                    <a:pt x="368" y="327"/>
                  </a:cubicBezTo>
                  <a:cubicBezTo>
                    <a:pt x="368" y="327"/>
                    <a:pt x="368" y="328"/>
                    <a:pt x="368" y="328"/>
                  </a:cubicBezTo>
                  <a:cubicBezTo>
                    <a:pt x="368" y="328"/>
                    <a:pt x="368" y="328"/>
                    <a:pt x="368" y="328"/>
                  </a:cubicBezTo>
                  <a:cubicBezTo>
                    <a:pt x="368" y="328"/>
                    <a:pt x="369" y="328"/>
                    <a:pt x="369" y="328"/>
                  </a:cubicBezTo>
                  <a:cubicBezTo>
                    <a:pt x="369" y="328"/>
                    <a:pt x="370" y="328"/>
                    <a:pt x="370" y="328"/>
                  </a:cubicBezTo>
                  <a:cubicBezTo>
                    <a:pt x="370" y="328"/>
                    <a:pt x="371" y="328"/>
                    <a:pt x="371" y="328"/>
                  </a:cubicBezTo>
                  <a:cubicBezTo>
                    <a:pt x="372" y="328"/>
                    <a:pt x="372" y="328"/>
                    <a:pt x="373" y="328"/>
                  </a:cubicBezTo>
                  <a:cubicBezTo>
                    <a:pt x="373" y="328"/>
                    <a:pt x="373" y="328"/>
                    <a:pt x="374" y="328"/>
                  </a:cubicBezTo>
                  <a:cubicBezTo>
                    <a:pt x="374" y="328"/>
                    <a:pt x="374" y="328"/>
                    <a:pt x="374" y="329"/>
                  </a:cubicBezTo>
                  <a:cubicBezTo>
                    <a:pt x="374" y="329"/>
                    <a:pt x="373" y="329"/>
                    <a:pt x="373" y="329"/>
                  </a:cubicBezTo>
                  <a:cubicBezTo>
                    <a:pt x="372" y="330"/>
                    <a:pt x="371" y="330"/>
                    <a:pt x="370" y="331"/>
                  </a:cubicBezTo>
                  <a:cubicBezTo>
                    <a:pt x="369" y="331"/>
                    <a:pt x="368" y="331"/>
                    <a:pt x="367" y="331"/>
                  </a:cubicBezTo>
                  <a:cubicBezTo>
                    <a:pt x="367" y="331"/>
                    <a:pt x="367" y="331"/>
                    <a:pt x="367" y="332"/>
                  </a:cubicBezTo>
                  <a:cubicBezTo>
                    <a:pt x="367" y="332"/>
                    <a:pt x="367" y="332"/>
                    <a:pt x="367" y="332"/>
                  </a:cubicBezTo>
                  <a:cubicBezTo>
                    <a:pt x="367" y="333"/>
                    <a:pt x="367" y="333"/>
                    <a:pt x="368" y="333"/>
                  </a:cubicBezTo>
                  <a:cubicBezTo>
                    <a:pt x="368" y="333"/>
                    <a:pt x="368" y="333"/>
                    <a:pt x="368" y="333"/>
                  </a:cubicBezTo>
                  <a:cubicBezTo>
                    <a:pt x="369" y="333"/>
                    <a:pt x="369" y="333"/>
                    <a:pt x="369" y="332"/>
                  </a:cubicBezTo>
                  <a:cubicBezTo>
                    <a:pt x="370" y="332"/>
                    <a:pt x="370" y="332"/>
                    <a:pt x="370" y="332"/>
                  </a:cubicBezTo>
                  <a:cubicBezTo>
                    <a:pt x="371" y="332"/>
                    <a:pt x="371" y="333"/>
                    <a:pt x="371" y="333"/>
                  </a:cubicBezTo>
                  <a:cubicBezTo>
                    <a:pt x="371" y="333"/>
                    <a:pt x="371" y="333"/>
                    <a:pt x="371" y="333"/>
                  </a:cubicBezTo>
                  <a:cubicBezTo>
                    <a:pt x="371" y="334"/>
                    <a:pt x="371" y="334"/>
                    <a:pt x="371" y="334"/>
                  </a:cubicBezTo>
                  <a:cubicBezTo>
                    <a:pt x="371" y="335"/>
                    <a:pt x="371" y="335"/>
                    <a:pt x="371" y="335"/>
                  </a:cubicBezTo>
                  <a:cubicBezTo>
                    <a:pt x="371" y="335"/>
                    <a:pt x="372" y="335"/>
                    <a:pt x="372" y="334"/>
                  </a:cubicBezTo>
                  <a:cubicBezTo>
                    <a:pt x="372" y="334"/>
                    <a:pt x="372" y="334"/>
                    <a:pt x="372" y="334"/>
                  </a:cubicBezTo>
                  <a:cubicBezTo>
                    <a:pt x="372" y="334"/>
                    <a:pt x="372" y="334"/>
                    <a:pt x="372" y="333"/>
                  </a:cubicBezTo>
                  <a:cubicBezTo>
                    <a:pt x="372" y="333"/>
                    <a:pt x="372" y="333"/>
                    <a:pt x="372" y="333"/>
                  </a:cubicBezTo>
                  <a:cubicBezTo>
                    <a:pt x="372" y="333"/>
                    <a:pt x="372" y="332"/>
                    <a:pt x="372" y="332"/>
                  </a:cubicBezTo>
                  <a:cubicBezTo>
                    <a:pt x="372" y="332"/>
                    <a:pt x="372" y="332"/>
                    <a:pt x="372" y="332"/>
                  </a:cubicBezTo>
                  <a:cubicBezTo>
                    <a:pt x="373" y="331"/>
                    <a:pt x="373" y="331"/>
                    <a:pt x="374" y="331"/>
                  </a:cubicBezTo>
                  <a:cubicBezTo>
                    <a:pt x="374" y="331"/>
                    <a:pt x="374" y="332"/>
                    <a:pt x="374" y="332"/>
                  </a:cubicBezTo>
                  <a:cubicBezTo>
                    <a:pt x="374" y="332"/>
                    <a:pt x="374" y="332"/>
                    <a:pt x="374" y="332"/>
                  </a:cubicBezTo>
                  <a:cubicBezTo>
                    <a:pt x="374" y="333"/>
                    <a:pt x="374" y="333"/>
                    <a:pt x="374" y="333"/>
                  </a:cubicBezTo>
                  <a:cubicBezTo>
                    <a:pt x="374" y="334"/>
                    <a:pt x="374" y="334"/>
                    <a:pt x="374" y="334"/>
                  </a:cubicBezTo>
                  <a:cubicBezTo>
                    <a:pt x="373" y="334"/>
                    <a:pt x="373" y="335"/>
                    <a:pt x="374" y="335"/>
                  </a:cubicBezTo>
                  <a:cubicBezTo>
                    <a:pt x="374" y="335"/>
                    <a:pt x="374" y="335"/>
                    <a:pt x="374" y="336"/>
                  </a:cubicBezTo>
                  <a:cubicBezTo>
                    <a:pt x="374" y="336"/>
                    <a:pt x="374" y="336"/>
                    <a:pt x="374" y="336"/>
                  </a:cubicBezTo>
                  <a:cubicBezTo>
                    <a:pt x="375" y="336"/>
                    <a:pt x="375" y="335"/>
                    <a:pt x="375" y="335"/>
                  </a:cubicBezTo>
                  <a:cubicBezTo>
                    <a:pt x="375" y="335"/>
                    <a:pt x="375" y="334"/>
                    <a:pt x="376" y="334"/>
                  </a:cubicBezTo>
                  <a:cubicBezTo>
                    <a:pt x="376" y="333"/>
                    <a:pt x="376" y="333"/>
                    <a:pt x="376" y="332"/>
                  </a:cubicBezTo>
                  <a:cubicBezTo>
                    <a:pt x="376" y="332"/>
                    <a:pt x="376" y="332"/>
                    <a:pt x="376" y="332"/>
                  </a:cubicBezTo>
                  <a:cubicBezTo>
                    <a:pt x="376" y="332"/>
                    <a:pt x="376" y="331"/>
                    <a:pt x="376" y="331"/>
                  </a:cubicBezTo>
                  <a:cubicBezTo>
                    <a:pt x="376" y="331"/>
                    <a:pt x="376" y="330"/>
                    <a:pt x="376" y="330"/>
                  </a:cubicBezTo>
                  <a:cubicBezTo>
                    <a:pt x="377" y="330"/>
                    <a:pt x="377" y="330"/>
                    <a:pt x="377" y="330"/>
                  </a:cubicBezTo>
                  <a:cubicBezTo>
                    <a:pt x="377" y="330"/>
                    <a:pt x="377" y="330"/>
                    <a:pt x="378" y="329"/>
                  </a:cubicBezTo>
                  <a:cubicBezTo>
                    <a:pt x="378" y="329"/>
                    <a:pt x="379" y="329"/>
                    <a:pt x="379" y="329"/>
                  </a:cubicBezTo>
                  <a:cubicBezTo>
                    <a:pt x="380" y="329"/>
                    <a:pt x="380" y="329"/>
                    <a:pt x="380" y="329"/>
                  </a:cubicBezTo>
                  <a:cubicBezTo>
                    <a:pt x="380" y="328"/>
                    <a:pt x="380" y="328"/>
                    <a:pt x="380" y="328"/>
                  </a:cubicBezTo>
                  <a:cubicBezTo>
                    <a:pt x="380" y="328"/>
                    <a:pt x="379" y="328"/>
                    <a:pt x="379" y="327"/>
                  </a:cubicBezTo>
                  <a:cubicBezTo>
                    <a:pt x="379" y="327"/>
                    <a:pt x="379" y="327"/>
                    <a:pt x="378" y="327"/>
                  </a:cubicBezTo>
                  <a:cubicBezTo>
                    <a:pt x="378" y="327"/>
                    <a:pt x="378" y="327"/>
                    <a:pt x="377" y="327"/>
                  </a:cubicBezTo>
                  <a:cubicBezTo>
                    <a:pt x="377" y="328"/>
                    <a:pt x="377" y="328"/>
                    <a:pt x="377" y="328"/>
                  </a:cubicBezTo>
                  <a:cubicBezTo>
                    <a:pt x="377" y="328"/>
                    <a:pt x="377" y="328"/>
                    <a:pt x="377" y="328"/>
                  </a:cubicBezTo>
                  <a:cubicBezTo>
                    <a:pt x="376" y="327"/>
                    <a:pt x="376" y="327"/>
                    <a:pt x="376" y="326"/>
                  </a:cubicBezTo>
                  <a:cubicBezTo>
                    <a:pt x="376" y="326"/>
                    <a:pt x="376" y="326"/>
                    <a:pt x="376" y="326"/>
                  </a:cubicBezTo>
                  <a:cubicBezTo>
                    <a:pt x="376" y="326"/>
                    <a:pt x="377" y="326"/>
                    <a:pt x="377" y="326"/>
                  </a:cubicBezTo>
                  <a:cubicBezTo>
                    <a:pt x="377" y="326"/>
                    <a:pt x="377" y="326"/>
                    <a:pt x="377" y="326"/>
                  </a:cubicBezTo>
                  <a:cubicBezTo>
                    <a:pt x="378" y="326"/>
                    <a:pt x="378" y="326"/>
                    <a:pt x="379" y="326"/>
                  </a:cubicBezTo>
                  <a:cubicBezTo>
                    <a:pt x="379" y="325"/>
                    <a:pt x="379" y="325"/>
                    <a:pt x="380" y="325"/>
                  </a:cubicBezTo>
                  <a:cubicBezTo>
                    <a:pt x="380" y="325"/>
                    <a:pt x="380" y="325"/>
                    <a:pt x="380" y="326"/>
                  </a:cubicBezTo>
                  <a:cubicBezTo>
                    <a:pt x="380" y="326"/>
                    <a:pt x="380" y="326"/>
                    <a:pt x="380" y="327"/>
                  </a:cubicBezTo>
                  <a:cubicBezTo>
                    <a:pt x="380" y="327"/>
                    <a:pt x="381" y="328"/>
                    <a:pt x="380" y="328"/>
                  </a:cubicBezTo>
                  <a:cubicBezTo>
                    <a:pt x="380" y="329"/>
                    <a:pt x="380" y="329"/>
                    <a:pt x="380" y="330"/>
                  </a:cubicBezTo>
                  <a:cubicBezTo>
                    <a:pt x="380" y="330"/>
                    <a:pt x="380" y="330"/>
                    <a:pt x="381" y="330"/>
                  </a:cubicBezTo>
                  <a:cubicBezTo>
                    <a:pt x="381" y="330"/>
                    <a:pt x="381" y="330"/>
                    <a:pt x="381" y="330"/>
                  </a:cubicBezTo>
                  <a:cubicBezTo>
                    <a:pt x="382" y="330"/>
                    <a:pt x="382" y="330"/>
                    <a:pt x="382" y="330"/>
                  </a:cubicBezTo>
                  <a:cubicBezTo>
                    <a:pt x="382" y="329"/>
                    <a:pt x="382" y="329"/>
                    <a:pt x="382" y="328"/>
                  </a:cubicBezTo>
                  <a:cubicBezTo>
                    <a:pt x="382" y="328"/>
                    <a:pt x="382" y="327"/>
                    <a:pt x="382" y="327"/>
                  </a:cubicBezTo>
                  <a:cubicBezTo>
                    <a:pt x="382" y="326"/>
                    <a:pt x="383" y="326"/>
                    <a:pt x="383" y="325"/>
                  </a:cubicBezTo>
                  <a:cubicBezTo>
                    <a:pt x="383" y="325"/>
                    <a:pt x="383" y="325"/>
                    <a:pt x="384" y="325"/>
                  </a:cubicBezTo>
                  <a:cubicBezTo>
                    <a:pt x="384" y="325"/>
                    <a:pt x="384" y="325"/>
                    <a:pt x="384" y="325"/>
                  </a:cubicBezTo>
                  <a:cubicBezTo>
                    <a:pt x="384" y="325"/>
                    <a:pt x="384" y="325"/>
                    <a:pt x="384" y="326"/>
                  </a:cubicBezTo>
                  <a:cubicBezTo>
                    <a:pt x="384" y="326"/>
                    <a:pt x="384" y="326"/>
                    <a:pt x="384" y="326"/>
                  </a:cubicBezTo>
                  <a:cubicBezTo>
                    <a:pt x="384" y="327"/>
                    <a:pt x="384" y="327"/>
                    <a:pt x="384" y="327"/>
                  </a:cubicBezTo>
                  <a:cubicBezTo>
                    <a:pt x="384" y="328"/>
                    <a:pt x="384" y="328"/>
                    <a:pt x="384" y="328"/>
                  </a:cubicBezTo>
                  <a:cubicBezTo>
                    <a:pt x="384" y="329"/>
                    <a:pt x="384" y="329"/>
                    <a:pt x="384" y="330"/>
                  </a:cubicBezTo>
                  <a:cubicBezTo>
                    <a:pt x="384" y="330"/>
                    <a:pt x="384" y="330"/>
                    <a:pt x="384" y="330"/>
                  </a:cubicBezTo>
                  <a:cubicBezTo>
                    <a:pt x="385" y="330"/>
                    <a:pt x="385" y="331"/>
                    <a:pt x="385" y="331"/>
                  </a:cubicBezTo>
                  <a:cubicBezTo>
                    <a:pt x="384" y="332"/>
                    <a:pt x="384" y="332"/>
                    <a:pt x="384" y="333"/>
                  </a:cubicBezTo>
                  <a:cubicBezTo>
                    <a:pt x="385" y="333"/>
                    <a:pt x="385" y="333"/>
                    <a:pt x="384" y="333"/>
                  </a:cubicBezTo>
                  <a:cubicBezTo>
                    <a:pt x="384" y="334"/>
                    <a:pt x="384" y="335"/>
                    <a:pt x="384" y="335"/>
                  </a:cubicBezTo>
                  <a:cubicBezTo>
                    <a:pt x="384" y="335"/>
                    <a:pt x="384" y="335"/>
                    <a:pt x="384" y="335"/>
                  </a:cubicBezTo>
                  <a:cubicBezTo>
                    <a:pt x="384" y="336"/>
                    <a:pt x="384" y="336"/>
                    <a:pt x="384" y="336"/>
                  </a:cubicBezTo>
                  <a:cubicBezTo>
                    <a:pt x="384" y="337"/>
                    <a:pt x="384" y="337"/>
                    <a:pt x="384" y="338"/>
                  </a:cubicBezTo>
                  <a:cubicBezTo>
                    <a:pt x="384" y="338"/>
                    <a:pt x="384" y="339"/>
                    <a:pt x="384" y="339"/>
                  </a:cubicBezTo>
                  <a:cubicBezTo>
                    <a:pt x="384" y="339"/>
                    <a:pt x="384" y="340"/>
                    <a:pt x="385" y="340"/>
                  </a:cubicBezTo>
                  <a:cubicBezTo>
                    <a:pt x="385" y="340"/>
                    <a:pt x="385" y="339"/>
                    <a:pt x="385" y="339"/>
                  </a:cubicBezTo>
                  <a:cubicBezTo>
                    <a:pt x="385" y="339"/>
                    <a:pt x="385" y="339"/>
                    <a:pt x="385" y="339"/>
                  </a:cubicBezTo>
                  <a:cubicBezTo>
                    <a:pt x="385" y="339"/>
                    <a:pt x="386" y="338"/>
                    <a:pt x="386" y="338"/>
                  </a:cubicBezTo>
                  <a:cubicBezTo>
                    <a:pt x="386" y="338"/>
                    <a:pt x="386" y="338"/>
                    <a:pt x="386" y="338"/>
                  </a:cubicBezTo>
                  <a:cubicBezTo>
                    <a:pt x="386" y="337"/>
                    <a:pt x="386" y="337"/>
                    <a:pt x="386" y="337"/>
                  </a:cubicBezTo>
                  <a:cubicBezTo>
                    <a:pt x="386" y="336"/>
                    <a:pt x="386" y="336"/>
                    <a:pt x="386" y="336"/>
                  </a:cubicBezTo>
                  <a:cubicBezTo>
                    <a:pt x="386" y="335"/>
                    <a:pt x="386" y="335"/>
                    <a:pt x="386" y="335"/>
                  </a:cubicBezTo>
                  <a:cubicBezTo>
                    <a:pt x="386" y="335"/>
                    <a:pt x="386" y="335"/>
                    <a:pt x="386" y="335"/>
                  </a:cubicBezTo>
                  <a:cubicBezTo>
                    <a:pt x="386" y="334"/>
                    <a:pt x="386" y="334"/>
                    <a:pt x="386" y="334"/>
                  </a:cubicBezTo>
                  <a:cubicBezTo>
                    <a:pt x="386" y="334"/>
                    <a:pt x="386" y="334"/>
                    <a:pt x="386" y="334"/>
                  </a:cubicBezTo>
                  <a:cubicBezTo>
                    <a:pt x="386" y="333"/>
                    <a:pt x="386" y="333"/>
                    <a:pt x="386" y="333"/>
                  </a:cubicBezTo>
                  <a:cubicBezTo>
                    <a:pt x="386" y="332"/>
                    <a:pt x="386" y="331"/>
                    <a:pt x="386" y="330"/>
                  </a:cubicBezTo>
                  <a:cubicBezTo>
                    <a:pt x="386" y="329"/>
                    <a:pt x="386" y="328"/>
                    <a:pt x="386" y="327"/>
                  </a:cubicBezTo>
                  <a:cubicBezTo>
                    <a:pt x="386" y="327"/>
                    <a:pt x="386" y="327"/>
                    <a:pt x="386" y="326"/>
                  </a:cubicBezTo>
                  <a:cubicBezTo>
                    <a:pt x="386" y="326"/>
                    <a:pt x="386" y="325"/>
                    <a:pt x="386" y="324"/>
                  </a:cubicBezTo>
                  <a:cubicBezTo>
                    <a:pt x="386" y="323"/>
                    <a:pt x="387" y="323"/>
                    <a:pt x="387" y="323"/>
                  </a:cubicBezTo>
                  <a:cubicBezTo>
                    <a:pt x="387" y="323"/>
                    <a:pt x="388" y="323"/>
                    <a:pt x="388" y="323"/>
                  </a:cubicBezTo>
                  <a:cubicBezTo>
                    <a:pt x="388" y="322"/>
                    <a:pt x="388" y="322"/>
                    <a:pt x="388" y="321"/>
                  </a:cubicBezTo>
                  <a:close/>
                  <a:moveTo>
                    <a:pt x="377" y="323"/>
                  </a:moveTo>
                  <a:cubicBezTo>
                    <a:pt x="377" y="323"/>
                    <a:pt x="377" y="324"/>
                    <a:pt x="377" y="324"/>
                  </a:cubicBezTo>
                  <a:cubicBezTo>
                    <a:pt x="377" y="324"/>
                    <a:pt x="377" y="324"/>
                    <a:pt x="378" y="324"/>
                  </a:cubicBezTo>
                  <a:cubicBezTo>
                    <a:pt x="378" y="324"/>
                    <a:pt x="378" y="324"/>
                    <a:pt x="378" y="324"/>
                  </a:cubicBezTo>
                  <a:cubicBezTo>
                    <a:pt x="378" y="323"/>
                    <a:pt x="378" y="323"/>
                    <a:pt x="378" y="323"/>
                  </a:cubicBezTo>
                  <a:cubicBezTo>
                    <a:pt x="378" y="323"/>
                    <a:pt x="378" y="323"/>
                    <a:pt x="378" y="323"/>
                  </a:cubicBezTo>
                  <a:cubicBezTo>
                    <a:pt x="378" y="323"/>
                    <a:pt x="377" y="323"/>
                    <a:pt x="377" y="323"/>
                  </a:cubicBezTo>
                  <a:close/>
                  <a:moveTo>
                    <a:pt x="300" y="327"/>
                  </a:moveTo>
                  <a:cubicBezTo>
                    <a:pt x="300" y="327"/>
                    <a:pt x="300" y="327"/>
                    <a:pt x="300" y="327"/>
                  </a:cubicBezTo>
                  <a:cubicBezTo>
                    <a:pt x="300" y="327"/>
                    <a:pt x="300" y="328"/>
                    <a:pt x="300" y="328"/>
                  </a:cubicBezTo>
                  <a:cubicBezTo>
                    <a:pt x="299" y="328"/>
                    <a:pt x="299" y="329"/>
                    <a:pt x="299" y="330"/>
                  </a:cubicBezTo>
                  <a:cubicBezTo>
                    <a:pt x="299" y="330"/>
                    <a:pt x="298" y="330"/>
                    <a:pt x="298" y="330"/>
                  </a:cubicBezTo>
                  <a:cubicBezTo>
                    <a:pt x="298" y="330"/>
                    <a:pt x="298" y="330"/>
                    <a:pt x="299" y="330"/>
                  </a:cubicBezTo>
                  <a:cubicBezTo>
                    <a:pt x="299" y="330"/>
                    <a:pt x="299" y="330"/>
                    <a:pt x="299" y="331"/>
                  </a:cubicBezTo>
                  <a:cubicBezTo>
                    <a:pt x="299" y="331"/>
                    <a:pt x="300" y="331"/>
                    <a:pt x="300" y="331"/>
                  </a:cubicBezTo>
                  <a:cubicBezTo>
                    <a:pt x="300" y="331"/>
                    <a:pt x="301" y="331"/>
                    <a:pt x="301" y="330"/>
                  </a:cubicBezTo>
                  <a:cubicBezTo>
                    <a:pt x="301" y="330"/>
                    <a:pt x="301" y="330"/>
                    <a:pt x="301" y="329"/>
                  </a:cubicBezTo>
                  <a:cubicBezTo>
                    <a:pt x="301" y="329"/>
                    <a:pt x="301" y="328"/>
                    <a:pt x="301" y="328"/>
                  </a:cubicBezTo>
                  <a:cubicBezTo>
                    <a:pt x="301" y="328"/>
                    <a:pt x="301" y="327"/>
                    <a:pt x="301" y="327"/>
                  </a:cubicBezTo>
                  <a:cubicBezTo>
                    <a:pt x="301" y="327"/>
                    <a:pt x="301" y="326"/>
                    <a:pt x="301" y="327"/>
                  </a:cubicBezTo>
                  <a:cubicBezTo>
                    <a:pt x="301" y="327"/>
                    <a:pt x="300" y="327"/>
                    <a:pt x="300" y="327"/>
                  </a:cubicBezTo>
                  <a:close/>
                  <a:moveTo>
                    <a:pt x="226" y="319"/>
                  </a:moveTo>
                  <a:cubicBezTo>
                    <a:pt x="225" y="319"/>
                    <a:pt x="224" y="319"/>
                    <a:pt x="223" y="319"/>
                  </a:cubicBezTo>
                  <a:cubicBezTo>
                    <a:pt x="223" y="319"/>
                    <a:pt x="223" y="319"/>
                    <a:pt x="223" y="320"/>
                  </a:cubicBezTo>
                  <a:cubicBezTo>
                    <a:pt x="223" y="320"/>
                    <a:pt x="223" y="320"/>
                    <a:pt x="223" y="321"/>
                  </a:cubicBezTo>
                  <a:cubicBezTo>
                    <a:pt x="223" y="321"/>
                    <a:pt x="223" y="321"/>
                    <a:pt x="223" y="321"/>
                  </a:cubicBezTo>
                  <a:cubicBezTo>
                    <a:pt x="223" y="321"/>
                    <a:pt x="223" y="321"/>
                    <a:pt x="223" y="321"/>
                  </a:cubicBezTo>
                  <a:cubicBezTo>
                    <a:pt x="223" y="321"/>
                    <a:pt x="223" y="321"/>
                    <a:pt x="223" y="321"/>
                  </a:cubicBezTo>
                  <a:cubicBezTo>
                    <a:pt x="224" y="321"/>
                    <a:pt x="224" y="320"/>
                    <a:pt x="225" y="321"/>
                  </a:cubicBezTo>
                  <a:cubicBezTo>
                    <a:pt x="225" y="321"/>
                    <a:pt x="225" y="321"/>
                    <a:pt x="225" y="321"/>
                  </a:cubicBezTo>
                  <a:cubicBezTo>
                    <a:pt x="225" y="322"/>
                    <a:pt x="225" y="322"/>
                    <a:pt x="225" y="322"/>
                  </a:cubicBezTo>
                  <a:cubicBezTo>
                    <a:pt x="224" y="322"/>
                    <a:pt x="224" y="322"/>
                    <a:pt x="224" y="322"/>
                  </a:cubicBezTo>
                  <a:cubicBezTo>
                    <a:pt x="224" y="322"/>
                    <a:pt x="223" y="322"/>
                    <a:pt x="223" y="323"/>
                  </a:cubicBezTo>
                  <a:cubicBezTo>
                    <a:pt x="223" y="323"/>
                    <a:pt x="223" y="323"/>
                    <a:pt x="222" y="323"/>
                  </a:cubicBezTo>
                  <a:cubicBezTo>
                    <a:pt x="222" y="323"/>
                    <a:pt x="222" y="323"/>
                    <a:pt x="222" y="323"/>
                  </a:cubicBezTo>
                  <a:cubicBezTo>
                    <a:pt x="223" y="323"/>
                    <a:pt x="223" y="323"/>
                    <a:pt x="223" y="323"/>
                  </a:cubicBezTo>
                  <a:cubicBezTo>
                    <a:pt x="223" y="323"/>
                    <a:pt x="223" y="323"/>
                    <a:pt x="223" y="323"/>
                  </a:cubicBezTo>
                  <a:cubicBezTo>
                    <a:pt x="224" y="323"/>
                    <a:pt x="224" y="323"/>
                    <a:pt x="225" y="323"/>
                  </a:cubicBezTo>
                  <a:cubicBezTo>
                    <a:pt x="225" y="323"/>
                    <a:pt x="225" y="323"/>
                    <a:pt x="225" y="323"/>
                  </a:cubicBezTo>
                  <a:cubicBezTo>
                    <a:pt x="225" y="324"/>
                    <a:pt x="225" y="324"/>
                    <a:pt x="225" y="324"/>
                  </a:cubicBezTo>
                  <a:cubicBezTo>
                    <a:pt x="225" y="325"/>
                    <a:pt x="225" y="325"/>
                    <a:pt x="225" y="325"/>
                  </a:cubicBezTo>
                  <a:cubicBezTo>
                    <a:pt x="224" y="325"/>
                    <a:pt x="223" y="325"/>
                    <a:pt x="223" y="325"/>
                  </a:cubicBezTo>
                  <a:cubicBezTo>
                    <a:pt x="222" y="326"/>
                    <a:pt x="222" y="326"/>
                    <a:pt x="222" y="326"/>
                  </a:cubicBezTo>
                  <a:cubicBezTo>
                    <a:pt x="222" y="326"/>
                    <a:pt x="222" y="326"/>
                    <a:pt x="222" y="326"/>
                  </a:cubicBezTo>
                  <a:cubicBezTo>
                    <a:pt x="223" y="327"/>
                    <a:pt x="224" y="326"/>
                    <a:pt x="224" y="326"/>
                  </a:cubicBezTo>
                  <a:cubicBezTo>
                    <a:pt x="225" y="326"/>
                    <a:pt x="225" y="326"/>
                    <a:pt x="225" y="326"/>
                  </a:cubicBezTo>
                  <a:cubicBezTo>
                    <a:pt x="226" y="326"/>
                    <a:pt x="226" y="326"/>
                    <a:pt x="226" y="325"/>
                  </a:cubicBezTo>
                  <a:cubicBezTo>
                    <a:pt x="227" y="325"/>
                    <a:pt x="227" y="324"/>
                    <a:pt x="227" y="324"/>
                  </a:cubicBezTo>
                  <a:cubicBezTo>
                    <a:pt x="227" y="323"/>
                    <a:pt x="227" y="321"/>
                    <a:pt x="227" y="320"/>
                  </a:cubicBezTo>
                  <a:cubicBezTo>
                    <a:pt x="227" y="320"/>
                    <a:pt x="226" y="319"/>
                    <a:pt x="226" y="319"/>
                  </a:cubicBezTo>
                  <a:cubicBezTo>
                    <a:pt x="226" y="319"/>
                    <a:pt x="226" y="319"/>
                    <a:pt x="226" y="319"/>
                  </a:cubicBezTo>
                  <a:close/>
                  <a:moveTo>
                    <a:pt x="0" y="1"/>
                  </a:moveTo>
                  <a:cubicBezTo>
                    <a:pt x="111" y="1"/>
                    <a:pt x="201" y="0"/>
                    <a:pt x="248" y="47"/>
                  </a:cubicBezTo>
                  <a:cubicBezTo>
                    <a:pt x="295" y="0"/>
                    <a:pt x="385" y="1"/>
                    <a:pt x="496" y="1"/>
                  </a:cubicBezTo>
                  <a:cubicBezTo>
                    <a:pt x="496" y="15"/>
                    <a:pt x="496" y="15"/>
                    <a:pt x="496" y="15"/>
                  </a:cubicBezTo>
                  <a:cubicBezTo>
                    <a:pt x="496" y="45"/>
                    <a:pt x="496" y="45"/>
                    <a:pt x="496" y="45"/>
                  </a:cubicBezTo>
                  <a:cubicBezTo>
                    <a:pt x="496" y="64"/>
                    <a:pt x="496" y="64"/>
                    <a:pt x="496" y="64"/>
                  </a:cubicBezTo>
                  <a:cubicBezTo>
                    <a:pt x="496" y="89"/>
                    <a:pt x="496" y="89"/>
                    <a:pt x="496" y="89"/>
                  </a:cubicBezTo>
                  <a:cubicBezTo>
                    <a:pt x="496" y="113"/>
                    <a:pt x="496" y="113"/>
                    <a:pt x="496" y="113"/>
                  </a:cubicBezTo>
                  <a:cubicBezTo>
                    <a:pt x="496" y="133"/>
                    <a:pt x="496" y="133"/>
                    <a:pt x="496" y="133"/>
                  </a:cubicBezTo>
                  <a:cubicBezTo>
                    <a:pt x="496" y="162"/>
                    <a:pt x="496" y="162"/>
                    <a:pt x="496" y="162"/>
                  </a:cubicBezTo>
                  <a:cubicBezTo>
                    <a:pt x="496" y="391"/>
                    <a:pt x="496" y="391"/>
                    <a:pt x="496" y="391"/>
                  </a:cubicBezTo>
                  <a:cubicBezTo>
                    <a:pt x="496" y="407"/>
                    <a:pt x="495" y="424"/>
                    <a:pt x="490" y="446"/>
                  </a:cubicBezTo>
                  <a:cubicBezTo>
                    <a:pt x="487" y="461"/>
                    <a:pt x="481" y="478"/>
                    <a:pt x="472" y="496"/>
                  </a:cubicBezTo>
                  <a:cubicBezTo>
                    <a:pt x="472" y="496"/>
                    <a:pt x="471" y="497"/>
                    <a:pt x="471" y="497"/>
                  </a:cubicBezTo>
                  <a:cubicBezTo>
                    <a:pt x="470" y="500"/>
                    <a:pt x="468" y="504"/>
                    <a:pt x="466" y="507"/>
                  </a:cubicBezTo>
                  <a:cubicBezTo>
                    <a:pt x="466" y="507"/>
                    <a:pt x="466" y="508"/>
                    <a:pt x="466" y="508"/>
                  </a:cubicBezTo>
                  <a:cubicBezTo>
                    <a:pt x="464" y="512"/>
                    <a:pt x="462" y="515"/>
                    <a:pt x="460" y="519"/>
                  </a:cubicBezTo>
                  <a:cubicBezTo>
                    <a:pt x="459" y="519"/>
                    <a:pt x="459" y="520"/>
                    <a:pt x="459" y="520"/>
                  </a:cubicBezTo>
                  <a:cubicBezTo>
                    <a:pt x="457" y="523"/>
                    <a:pt x="455" y="526"/>
                    <a:pt x="453" y="529"/>
                  </a:cubicBezTo>
                  <a:cubicBezTo>
                    <a:pt x="453" y="530"/>
                    <a:pt x="452" y="531"/>
                    <a:pt x="452" y="531"/>
                  </a:cubicBezTo>
                  <a:cubicBezTo>
                    <a:pt x="450" y="534"/>
                    <a:pt x="448" y="537"/>
                    <a:pt x="446" y="540"/>
                  </a:cubicBezTo>
                  <a:cubicBezTo>
                    <a:pt x="445" y="541"/>
                    <a:pt x="445" y="541"/>
                    <a:pt x="445" y="541"/>
                  </a:cubicBezTo>
                  <a:cubicBezTo>
                    <a:pt x="443" y="545"/>
                    <a:pt x="441" y="548"/>
                    <a:pt x="438" y="551"/>
                  </a:cubicBezTo>
                  <a:cubicBezTo>
                    <a:pt x="438" y="552"/>
                    <a:pt x="437" y="552"/>
                    <a:pt x="436" y="553"/>
                  </a:cubicBezTo>
                  <a:cubicBezTo>
                    <a:pt x="435" y="555"/>
                    <a:pt x="433" y="558"/>
                    <a:pt x="431" y="560"/>
                  </a:cubicBezTo>
                  <a:cubicBezTo>
                    <a:pt x="430" y="561"/>
                    <a:pt x="429" y="562"/>
                    <a:pt x="429" y="563"/>
                  </a:cubicBezTo>
                  <a:cubicBezTo>
                    <a:pt x="426" y="566"/>
                    <a:pt x="424" y="568"/>
                    <a:pt x="421" y="571"/>
                  </a:cubicBezTo>
                  <a:cubicBezTo>
                    <a:pt x="370" y="626"/>
                    <a:pt x="297" y="652"/>
                    <a:pt x="248" y="667"/>
                  </a:cubicBezTo>
                  <a:cubicBezTo>
                    <a:pt x="199" y="652"/>
                    <a:pt x="126" y="626"/>
                    <a:pt x="74" y="571"/>
                  </a:cubicBezTo>
                  <a:cubicBezTo>
                    <a:pt x="72" y="568"/>
                    <a:pt x="69" y="566"/>
                    <a:pt x="67" y="563"/>
                  </a:cubicBezTo>
                  <a:cubicBezTo>
                    <a:pt x="66" y="562"/>
                    <a:pt x="65" y="561"/>
                    <a:pt x="64" y="560"/>
                  </a:cubicBezTo>
                  <a:cubicBezTo>
                    <a:pt x="63" y="558"/>
                    <a:pt x="61" y="556"/>
                    <a:pt x="59" y="553"/>
                  </a:cubicBezTo>
                  <a:cubicBezTo>
                    <a:pt x="58" y="552"/>
                    <a:pt x="58" y="552"/>
                    <a:pt x="57" y="551"/>
                  </a:cubicBezTo>
                  <a:cubicBezTo>
                    <a:pt x="55" y="548"/>
                    <a:pt x="52" y="545"/>
                    <a:pt x="50" y="541"/>
                  </a:cubicBezTo>
                  <a:cubicBezTo>
                    <a:pt x="50" y="541"/>
                    <a:pt x="50" y="541"/>
                    <a:pt x="49" y="540"/>
                  </a:cubicBezTo>
                  <a:cubicBezTo>
                    <a:pt x="47" y="537"/>
                    <a:pt x="45" y="534"/>
                    <a:pt x="43" y="531"/>
                  </a:cubicBezTo>
                  <a:cubicBezTo>
                    <a:pt x="43" y="531"/>
                    <a:pt x="42" y="530"/>
                    <a:pt x="42" y="529"/>
                  </a:cubicBezTo>
                  <a:cubicBezTo>
                    <a:pt x="40" y="526"/>
                    <a:pt x="38" y="523"/>
                    <a:pt x="37" y="520"/>
                  </a:cubicBezTo>
                  <a:cubicBezTo>
                    <a:pt x="36" y="520"/>
                    <a:pt x="36" y="519"/>
                    <a:pt x="36" y="519"/>
                  </a:cubicBezTo>
                  <a:cubicBezTo>
                    <a:pt x="34" y="515"/>
                    <a:pt x="32" y="512"/>
                    <a:pt x="30" y="508"/>
                  </a:cubicBezTo>
                  <a:cubicBezTo>
                    <a:pt x="29" y="508"/>
                    <a:pt x="29" y="507"/>
                    <a:pt x="29" y="507"/>
                  </a:cubicBezTo>
                  <a:cubicBezTo>
                    <a:pt x="27" y="504"/>
                    <a:pt x="26" y="500"/>
                    <a:pt x="24" y="498"/>
                  </a:cubicBezTo>
                  <a:cubicBezTo>
                    <a:pt x="24" y="497"/>
                    <a:pt x="24" y="496"/>
                    <a:pt x="23" y="495"/>
                  </a:cubicBezTo>
                  <a:cubicBezTo>
                    <a:pt x="22" y="492"/>
                    <a:pt x="20" y="489"/>
                    <a:pt x="19" y="485"/>
                  </a:cubicBezTo>
                  <a:cubicBezTo>
                    <a:pt x="19" y="485"/>
                    <a:pt x="18" y="485"/>
                    <a:pt x="18" y="485"/>
                  </a:cubicBezTo>
                  <a:cubicBezTo>
                    <a:pt x="12" y="471"/>
                    <a:pt x="8" y="458"/>
                    <a:pt x="5" y="446"/>
                  </a:cubicBezTo>
                  <a:cubicBezTo>
                    <a:pt x="1" y="424"/>
                    <a:pt x="0" y="407"/>
                    <a:pt x="0" y="391"/>
                  </a:cubicBezTo>
                  <a:cubicBezTo>
                    <a:pt x="0" y="384"/>
                    <a:pt x="0" y="266"/>
                    <a:pt x="0" y="162"/>
                  </a:cubicBezTo>
                  <a:cubicBezTo>
                    <a:pt x="0" y="152"/>
                    <a:pt x="0" y="143"/>
                    <a:pt x="0" y="133"/>
                  </a:cubicBezTo>
                  <a:cubicBezTo>
                    <a:pt x="0" y="126"/>
                    <a:pt x="0" y="120"/>
                    <a:pt x="0" y="113"/>
                  </a:cubicBezTo>
                  <a:cubicBezTo>
                    <a:pt x="0" y="105"/>
                    <a:pt x="0" y="97"/>
                    <a:pt x="0" y="89"/>
                  </a:cubicBezTo>
                  <a:cubicBezTo>
                    <a:pt x="0" y="80"/>
                    <a:pt x="0" y="72"/>
                    <a:pt x="0" y="64"/>
                  </a:cubicBezTo>
                  <a:cubicBezTo>
                    <a:pt x="0" y="57"/>
                    <a:pt x="0" y="51"/>
                    <a:pt x="0" y="45"/>
                  </a:cubicBezTo>
                  <a:cubicBezTo>
                    <a:pt x="0" y="33"/>
                    <a:pt x="0" y="22"/>
                    <a:pt x="0" y="15"/>
                  </a:cubicBezTo>
                  <a:cubicBezTo>
                    <a:pt x="0" y="6"/>
                    <a:pt x="0" y="1"/>
                    <a:pt x="0" y="1"/>
                  </a:cubicBezTo>
                  <a:close/>
                  <a:moveTo>
                    <a:pt x="167" y="524"/>
                  </a:moveTo>
                  <a:cubicBezTo>
                    <a:pt x="158" y="524"/>
                    <a:pt x="158" y="524"/>
                    <a:pt x="158" y="524"/>
                  </a:cubicBezTo>
                  <a:cubicBezTo>
                    <a:pt x="144" y="531"/>
                    <a:pt x="144" y="531"/>
                    <a:pt x="144" y="531"/>
                  </a:cubicBezTo>
                  <a:cubicBezTo>
                    <a:pt x="146" y="538"/>
                    <a:pt x="146" y="538"/>
                    <a:pt x="146" y="538"/>
                  </a:cubicBezTo>
                  <a:cubicBezTo>
                    <a:pt x="156" y="533"/>
                    <a:pt x="156" y="533"/>
                    <a:pt x="156" y="533"/>
                  </a:cubicBezTo>
                  <a:cubicBezTo>
                    <a:pt x="156" y="533"/>
                    <a:pt x="156" y="533"/>
                    <a:pt x="156" y="533"/>
                  </a:cubicBezTo>
                  <a:cubicBezTo>
                    <a:pt x="156" y="575"/>
                    <a:pt x="156" y="575"/>
                    <a:pt x="156" y="575"/>
                  </a:cubicBezTo>
                  <a:cubicBezTo>
                    <a:pt x="167" y="575"/>
                    <a:pt x="167" y="575"/>
                    <a:pt x="167" y="575"/>
                  </a:cubicBezTo>
                  <a:lnTo>
                    <a:pt x="167" y="524"/>
                  </a:lnTo>
                  <a:close/>
                  <a:moveTo>
                    <a:pt x="235" y="545"/>
                  </a:moveTo>
                  <a:cubicBezTo>
                    <a:pt x="235" y="533"/>
                    <a:pt x="229" y="524"/>
                    <a:pt x="217" y="524"/>
                  </a:cubicBezTo>
                  <a:cubicBezTo>
                    <a:pt x="205" y="524"/>
                    <a:pt x="198" y="532"/>
                    <a:pt x="198" y="541"/>
                  </a:cubicBezTo>
                  <a:cubicBezTo>
                    <a:pt x="198" y="551"/>
                    <a:pt x="205" y="557"/>
                    <a:pt x="213" y="557"/>
                  </a:cubicBezTo>
                  <a:cubicBezTo>
                    <a:pt x="218" y="557"/>
                    <a:pt x="221" y="555"/>
                    <a:pt x="224" y="553"/>
                  </a:cubicBezTo>
                  <a:cubicBezTo>
                    <a:pt x="224" y="553"/>
                    <a:pt x="224" y="553"/>
                    <a:pt x="224" y="553"/>
                  </a:cubicBezTo>
                  <a:cubicBezTo>
                    <a:pt x="222" y="560"/>
                    <a:pt x="217" y="567"/>
                    <a:pt x="208" y="567"/>
                  </a:cubicBezTo>
                  <a:cubicBezTo>
                    <a:pt x="205" y="568"/>
                    <a:pt x="204" y="568"/>
                    <a:pt x="203" y="568"/>
                  </a:cubicBezTo>
                  <a:cubicBezTo>
                    <a:pt x="203" y="575"/>
                    <a:pt x="203" y="575"/>
                    <a:pt x="203" y="575"/>
                  </a:cubicBezTo>
                  <a:cubicBezTo>
                    <a:pt x="225" y="576"/>
                    <a:pt x="235" y="562"/>
                    <a:pt x="235" y="545"/>
                  </a:cubicBezTo>
                  <a:close/>
                  <a:moveTo>
                    <a:pt x="294" y="558"/>
                  </a:moveTo>
                  <a:cubicBezTo>
                    <a:pt x="294" y="547"/>
                    <a:pt x="285" y="542"/>
                    <a:pt x="275" y="542"/>
                  </a:cubicBezTo>
                  <a:cubicBezTo>
                    <a:pt x="274" y="542"/>
                    <a:pt x="273" y="542"/>
                    <a:pt x="272" y="542"/>
                  </a:cubicBezTo>
                  <a:cubicBezTo>
                    <a:pt x="274" y="532"/>
                    <a:pt x="274" y="532"/>
                    <a:pt x="274" y="532"/>
                  </a:cubicBezTo>
                  <a:cubicBezTo>
                    <a:pt x="292" y="532"/>
                    <a:pt x="292" y="532"/>
                    <a:pt x="292" y="532"/>
                  </a:cubicBezTo>
                  <a:cubicBezTo>
                    <a:pt x="292" y="524"/>
                    <a:pt x="292" y="524"/>
                    <a:pt x="292" y="524"/>
                  </a:cubicBezTo>
                  <a:cubicBezTo>
                    <a:pt x="266" y="524"/>
                    <a:pt x="266" y="524"/>
                    <a:pt x="266" y="524"/>
                  </a:cubicBezTo>
                  <a:cubicBezTo>
                    <a:pt x="262" y="549"/>
                    <a:pt x="262" y="549"/>
                    <a:pt x="262" y="549"/>
                  </a:cubicBezTo>
                  <a:cubicBezTo>
                    <a:pt x="264" y="549"/>
                    <a:pt x="266" y="549"/>
                    <a:pt x="269" y="549"/>
                  </a:cubicBezTo>
                  <a:cubicBezTo>
                    <a:pt x="278" y="549"/>
                    <a:pt x="283" y="553"/>
                    <a:pt x="283" y="559"/>
                  </a:cubicBezTo>
                  <a:cubicBezTo>
                    <a:pt x="283" y="564"/>
                    <a:pt x="278" y="568"/>
                    <a:pt x="272" y="568"/>
                  </a:cubicBezTo>
                  <a:cubicBezTo>
                    <a:pt x="268" y="568"/>
                    <a:pt x="264" y="566"/>
                    <a:pt x="262" y="565"/>
                  </a:cubicBezTo>
                  <a:cubicBezTo>
                    <a:pt x="260" y="573"/>
                    <a:pt x="260" y="573"/>
                    <a:pt x="260" y="573"/>
                  </a:cubicBezTo>
                  <a:cubicBezTo>
                    <a:pt x="262" y="574"/>
                    <a:pt x="267" y="576"/>
                    <a:pt x="273" y="576"/>
                  </a:cubicBezTo>
                  <a:cubicBezTo>
                    <a:pt x="286" y="576"/>
                    <a:pt x="294" y="568"/>
                    <a:pt x="294" y="558"/>
                  </a:cubicBezTo>
                  <a:close/>
                  <a:moveTo>
                    <a:pt x="351" y="560"/>
                  </a:moveTo>
                  <a:cubicBezTo>
                    <a:pt x="351" y="553"/>
                    <a:pt x="346" y="549"/>
                    <a:pt x="340" y="548"/>
                  </a:cubicBezTo>
                  <a:cubicBezTo>
                    <a:pt x="340" y="547"/>
                    <a:pt x="340" y="547"/>
                    <a:pt x="340" y="547"/>
                  </a:cubicBezTo>
                  <a:cubicBezTo>
                    <a:pt x="346" y="545"/>
                    <a:pt x="349" y="541"/>
                    <a:pt x="349" y="536"/>
                  </a:cubicBezTo>
                  <a:cubicBezTo>
                    <a:pt x="349" y="529"/>
                    <a:pt x="344" y="524"/>
                    <a:pt x="333" y="524"/>
                  </a:cubicBezTo>
                  <a:cubicBezTo>
                    <a:pt x="327" y="524"/>
                    <a:pt x="322" y="525"/>
                    <a:pt x="319" y="527"/>
                  </a:cubicBezTo>
                  <a:cubicBezTo>
                    <a:pt x="321" y="534"/>
                    <a:pt x="321" y="534"/>
                    <a:pt x="321" y="534"/>
                  </a:cubicBezTo>
                  <a:cubicBezTo>
                    <a:pt x="323" y="533"/>
                    <a:pt x="327" y="531"/>
                    <a:pt x="331" y="531"/>
                  </a:cubicBezTo>
                  <a:cubicBezTo>
                    <a:pt x="336" y="531"/>
                    <a:pt x="338" y="534"/>
                    <a:pt x="338" y="537"/>
                  </a:cubicBezTo>
                  <a:cubicBezTo>
                    <a:pt x="338" y="542"/>
                    <a:pt x="333" y="545"/>
                    <a:pt x="328" y="545"/>
                  </a:cubicBezTo>
                  <a:cubicBezTo>
                    <a:pt x="325" y="545"/>
                    <a:pt x="325" y="545"/>
                    <a:pt x="325" y="545"/>
                  </a:cubicBezTo>
                  <a:cubicBezTo>
                    <a:pt x="325" y="551"/>
                    <a:pt x="325" y="551"/>
                    <a:pt x="325" y="551"/>
                  </a:cubicBezTo>
                  <a:cubicBezTo>
                    <a:pt x="329" y="551"/>
                    <a:pt x="329" y="551"/>
                    <a:pt x="329" y="551"/>
                  </a:cubicBezTo>
                  <a:cubicBezTo>
                    <a:pt x="335" y="551"/>
                    <a:pt x="340" y="554"/>
                    <a:pt x="340" y="560"/>
                  </a:cubicBezTo>
                  <a:cubicBezTo>
                    <a:pt x="340" y="564"/>
                    <a:pt x="337" y="568"/>
                    <a:pt x="330" y="568"/>
                  </a:cubicBezTo>
                  <a:cubicBezTo>
                    <a:pt x="326" y="568"/>
                    <a:pt x="321" y="566"/>
                    <a:pt x="319" y="565"/>
                  </a:cubicBezTo>
                  <a:cubicBezTo>
                    <a:pt x="317" y="572"/>
                    <a:pt x="317" y="572"/>
                    <a:pt x="317" y="572"/>
                  </a:cubicBezTo>
                  <a:cubicBezTo>
                    <a:pt x="320" y="574"/>
                    <a:pt x="325" y="576"/>
                    <a:pt x="331" y="576"/>
                  </a:cubicBezTo>
                  <a:cubicBezTo>
                    <a:pt x="344" y="576"/>
                    <a:pt x="351" y="569"/>
                    <a:pt x="351" y="560"/>
                  </a:cubicBezTo>
                  <a:close/>
                  <a:moveTo>
                    <a:pt x="18" y="45"/>
                  </a:moveTo>
                  <a:cubicBezTo>
                    <a:pt x="121" y="45"/>
                    <a:pt x="203" y="47"/>
                    <a:pt x="248" y="92"/>
                  </a:cubicBezTo>
                  <a:cubicBezTo>
                    <a:pt x="292" y="47"/>
                    <a:pt x="375" y="45"/>
                    <a:pt x="477" y="45"/>
                  </a:cubicBezTo>
                  <a:cubicBezTo>
                    <a:pt x="477" y="34"/>
                    <a:pt x="477" y="24"/>
                    <a:pt x="477" y="15"/>
                  </a:cubicBezTo>
                  <a:cubicBezTo>
                    <a:pt x="375" y="15"/>
                    <a:pt x="292" y="17"/>
                    <a:pt x="248" y="62"/>
                  </a:cubicBezTo>
                  <a:cubicBezTo>
                    <a:pt x="203" y="17"/>
                    <a:pt x="121" y="15"/>
                    <a:pt x="18" y="15"/>
                  </a:cubicBezTo>
                  <a:cubicBezTo>
                    <a:pt x="18" y="24"/>
                    <a:pt x="18" y="34"/>
                    <a:pt x="18" y="45"/>
                  </a:cubicBezTo>
                  <a:close/>
                  <a:moveTo>
                    <a:pt x="18" y="89"/>
                  </a:moveTo>
                  <a:cubicBezTo>
                    <a:pt x="121" y="89"/>
                    <a:pt x="203" y="91"/>
                    <a:pt x="248" y="136"/>
                  </a:cubicBezTo>
                  <a:cubicBezTo>
                    <a:pt x="292" y="91"/>
                    <a:pt x="375" y="89"/>
                    <a:pt x="477" y="89"/>
                  </a:cubicBezTo>
                  <a:cubicBezTo>
                    <a:pt x="477" y="80"/>
                    <a:pt x="477" y="72"/>
                    <a:pt x="477" y="64"/>
                  </a:cubicBezTo>
                  <a:cubicBezTo>
                    <a:pt x="375" y="64"/>
                    <a:pt x="292" y="66"/>
                    <a:pt x="248" y="111"/>
                  </a:cubicBezTo>
                  <a:cubicBezTo>
                    <a:pt x="203" y="66"/>
                    <a:pt x="121" y="64"/>
                    <a:pt x="18" y="64"/>
                  </a:cubicBezTo>
                  <a:cubicBezTo>
                    <a:pt x="18" y="72"/>
                    <a:pt x="18" y="80"/>
                    <a:pt x="18" y="89"/>
                  </a:cubicBezTo>
                  <a:close/>
                  <a:moveTo>
                    <a:pt x="18" y="133"/>
                  </a:moveTo>
                  <a:cubicBezTo>
                    <a:pt x="121" y="133"/>
                    <a:pt x="203" y="135"/>
                    <a:pt x="248" y="180"/>
                  </a:cubicBezTo>
                  <a:cubicBezTo>
                    <a:pt x="292" y="135"/>
                    <a:pt x="375" y="133"/>
                    <a:pt x="477" y="133"/>
                  </a:cubicBezTo>
                  <a:cubicBezTo>
                    <a:pt x="477" y="126"/>
                    <a:pt x="477" y="120"/>
                    <a:pt x="477" y="113"/>
                  </a:cubicBezTo>
                  <a:cubicBezTo>
                    <a:pt x="375" y="113"/>
                    <a:pt x="292" y="115"/>
                    <a:pt x="248" y="160"/>
                  </a:cubicBezTo>
                  <a:cubicBezTo>
                    <a:pt x="203" y="115"/>
                    <a:pt x="121" y="113"/>
                    <a:pt x="18" y="113"/>
                  </a:cubicBezTo>
                  <a:cubicBezTo>
                    <a:pt x="18" y="120"/>
                    <a:pt x="18" y="126"/>
                    <a:pt x="18" y="133"/>
                  </a:cubicBezTo>
                  <a:close/>
                  <a:moveTo>
                    <a:pt x="19" y="395"/>
                  </a:moveTo>
                  <a:cubicBezTo>
                    <a:pt x="20" y="408"/>
                    <a:pt x="20" y="427"/>
                    <a:pt x="28" y="455"/>
                  </a:cubicBezTo>
                  <a:cubicBezTo>
                    <a:pt x="31" y="465"/>
                    <a:pt x="35" y="475"/>
                    <a:pt x="40" y="485"/>
                  </a:cubicBezTo>
                  <a:cubicBezTo>
                    <a:pt x="455" y="485"/>
                    <a:pt x="455" y="485"/>
                    <a:pt x="455" y="485"/>
                  </a:cubicBezTo>
                  <a:cubicBezTo>
                    <a:pt x="460" y="475"/>
                    <a:pt x="464" y="465"/>
                    <a:pt x="467" y="455"/>
                  </a:cubicBezTo>
                  <a:cubicBezTo>
                    <a:pt x="475" y="427"/>
                    <a:pt x="475" y="408"/>
                    <a:pt x="477" y="395"/>
                  </a:cubicBezTo>
                  <a:cubicBezTo>
                    <a:pt x="477" y="391"/>
                    <a:pt x="477" y="273"/>
                    <a:pt x="477" y="162"/>
                  </a:cubicBezTo>
                  <a:cubicBezTo>
                    <a:pt x="375" y="162"/>
                    <a:pt x="292" y="163"/>
                    <a:pt x="248" y="209"/>
                  </a:cubicBezTo>
                  <a:cubicBezTo>
                    <a:pt x="203" y="163"/>
                    <a:pt x="121" y="162"/>
                    <a:pt x="18" y="162"/>
                  </a:cubicBezTo>
                  <a:cubicBezTo>
                    <a:pt x="18" y="273"/>
                    <a:pt x="18" y="391"/>
                    <a:pt x="19" y="395"/>
                  </a:cubicBezTo>
                  <a:close/>
                </a:path>
              </a:pathLst>
            </a:custGeom>
            <a:grpFill/>
            <a:ln>
              <a:noFill/>
            </a:ln>
          </p:spPr>
          <p:txBody>
            <a:bodyPr vert="horz" wrap="square" lIns="91440" tIns="45720" rIns="91440" bIns="45720" numCol="1" anchor="t" anchorCtr="0" compatLnSpc="1"/>
            <a:lstStyle/>
            <a:p>
              <a:endParaRPr lang="zh-CN" altLang="en-US"/>
            </a:p>
          </p:txBody>
        </p:sp>
        <p:sp>
          <p:nvSpPr>
            <p:cNvPr id="59" name="Freeform 58"/>
            <p:cNvSpPr>
              <a:spLocks noEditPoints="1"/>
            </p:cNvSpPr>
            <p:nvPr/>
          </p:nvSpPr>
          <p:spPr bwMode="auto">
            <a:xfrm>
              <a:off x="-1106488" y="-771525"/>
              <a:ext cx="171450" cy="127000"/>
            </a:xfrm>
            <a:custGeom>
              <a:avLst/>
              <a:gdLst>
                <a:gd name="T0" fmla="*/ 3 w 224"/>
                <a:gd name="T1" fmla="*/ 112 h 165"/>
                <a:gd name="T2" fmla="*/ 17 w 224"/>
                <a:gd name="T3" fmla="*/ 96 h 165"/>
                <a:gd name="T4" fmla="*/ 22 w 224"/>
                <a:gd name="T5" fmla="*/ 124 h 165"/>
                <a:gd name="T6" fmla="*/ 56 w 224"/>
                <a:gd name="T7" fmla="*/ 103 h 165"/>
                <a:gd name="T8" fmla="*/ 21 w 224"/>
                <a:gd name="T9" fmla="*/ 59 h 165"/>
                <a:gd name="T10" fmla="*/ 39 w 224"/>
                <a:gd name="T11" fmla="*/ 64 h 165"/>
                <a:gd name="T12" fmla="*/ 79 w 224"/>
                <a:gd name="T13" fmla="*/ 91 h 165"/>
                <a:gd name="T14" fmla="*/ 104 w 224"/>
                <a:gd name="T15" fmla="*/ 87 h 165"/>
                <a:gd name="T16" fmla="*/ 108 w 224"/>
                <a:gd name="T17" fmla="*/ 69 h 165"/>
                <a:gd name="T18" fmla="*/ 127 w 224"/>
                <a:gd name="T19" fmla="*/ 97 h 165"/>
                <a:gd name="T20" fmla="*/ 109 w 224"/>
                <a:gd name="T21" fmla="*/ 102 h 165"/>
                <a:gd name="T22" fmla="*/ 90 w 224"/>
                <a:gd name="T23" fmla="*/ 102 h 165"/>
                <a:gd name="T24" fmla="*/ 115 w 224"/>
                <a:gd name="T25" fmla="*/ 130 h 165"/>
                <a:gd name="T26" fmla="*/ 110 w 224"/>
                <a:gd name="T27" fmla="*/ 164 h 165"/>
                <a:gd name="T28" fmla="*/ 86 w 224"/>
                <a:gd name="T29" fmla="*/ 136 h 165"/>
                <a:gd name="T30" fmla="*/ 47 w 224"/>
                <a:gd name="T31" fmla="*/ 139 h 165"/>
                <a:gd name="T32" fmla="*/ 126 w 224"/>
                <a:gd name="T33" fmla="*/ 40 h 165"/>
                <a:gd name="T34" fmla="*/ 151 w 224"/>
                <a:gd name="T35" fmla="*/ 26 h 165"/>
                <a:gd name="T36" fmla="*/ 150 w 224"/>
                <a:gd name="T37" fmla="*/ 44 h 165"/>
                <a:gd name="T38" fmla="*/ 133 w 224"/>
                <a:gd name="T39" fmla="*/ 45 h 165"/>
                <a:gd name="T40" fmla="*/ 190 w 224"/>
                <a:gd name="T41" fmla="*/ 74 h 165"/>
                <a:gd name="T42" fmla="*/ 204 w 224"/>
                <a:gd name="T43" fmla="*/ 83 h 165"/>
                <a:gd name="T44" fmla="*/ 220 w 224"/>
                <a:gd name="T45" fmla="*/ 79 h 165"/>
                <a:gd name="T46" fmla="*/ 220 w 224"/>
                <a:gd name="T47" fmla="*/ 60 h 165"/>
                <a:gd name="T48" fmla="*/ 209 w 224"/>
                <a:gd name="T49" fmla="*/ 53 h 165"/>
                <a:gd name="T50" fmla="*/ 195 w 224"/>
                <a:gd name="T51" fmla="*/ 58 h 165"/>
                <a:gd name="T52" fmla="*/ 183 w 224"/>
                <a:gd name="T53" fmla="*/ 36 h 165"/>
                <a:gd name="T54" fmla="*/ 179 w 224"/>
                <a:gd name="T55" fmla="*/ 25 h 165"/>
                <a:gd name="T56" fmla="*/ 149 w 224"/>
                <a:gd name="T57" fmla="*/ 22 h 165"/>
                <a:gd name="T58" fmla="*/ 157 w 224"/>
                <a:gd name="T59" fmla="*/ 4 h 165"/>
                <a:gd name="T60" fmla="*/ 119 w 224"/>
                <a:gd name="T61" fmla="*/ 13 h 165"/>
                <a:gd name="T62" fmla="*/ 119 w 224"/>
                <a:gd name="T63" fmla="*/ 39 h 165"/>
                <a:gd name="T64" fmla="*/ 122 w 224"/>
                <a:gd name="T65" fmla="*/ 61 h 165"/>
                <a:gd name="T66" fmla="*/ 175 w 224"/>
                <a:gd name="T67" fmla="*/ 114 h 165"/>
                <a:gd name="T68" fmla="*/ 129 w 224"/>
                <a:gd name="T69" fmla="*/ 102 h 165"/>
                <a:gd name="T70" fmla="*/ 128 w 224"/>
                <a:gd name="T71" fmla="*/ 103 h 165"/>
                <a:gd name="T72" fmla="*/ 157 w 224"/>
                <a:gd name="T73" fmla="*/ 130 h 165"/>
                <a:gd name="T74" fmla="*/ 184 w 224"/>
                <a:gd name="T75" fmla="*/ 108 h 165"/>
                <a:gd name="T76" fmla="*/ 115 w 224"/>
                <a:gd name="T77" fmla="*/ 46 h 165"/>
                <a:gd name="T78" fmla="*/ 98 w 224"/>
                <a:gd name="T79" fmla="*/ 44 h 165"/>
                <a:gd name="T80" fmla="*/ 60 w 224"/>
                <a:gd name="T81" fmla="*/ 40 h 165"/>
                <a:gd name="T82" fmla="*/ 82 w 224"/>
                <a:gd name="T83" fmla="*/ 25 h 165"/>
                <a:gd name="T84" fmla="*/ 66 w 224"/>
                <a:gd name="T85" fmla="*/ 15 h 165"/>
                <a:gd name="T86" fmla="*/ 45 w 224"/>
                <a:gd name="T87" fmla="*/ 4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4" h="165">
                  <a:moveTo>
                    <a:pt x="7" y="136"/>
                  </a:moveTo>
                  <a:cubicBezTo>
                    <a:pt x="2" y="133"/>
                    <a:pt x="0" y="128"/>
                    <a:pt x="0" y="123"/>
                  </a:cubicBezTo>
                  <a:cubicBezTo>
                    <a:pt x="0" y="122"/>
                    <a:pt x="1" y="117"/>
                    <a:pt x="3" y="112"/>
                  </a:cubicBezTo>
                  <a:cubicBezTo>
                    <a:pt x="4" y="110"/>
                    <a:pt x="7" y="112"/>
                    <a:pt x="8" y="108"/>
                  </a:cubicBezTo>
                  <a:cubicBezTo>
                    <a:pt x="9" y="103"/>
                    <a:pt x="13" y="97"/>
                    <a:pt x="14" y="96"/>
                  </a:cubicBezTo>
                  <a:cubicBezTo>
                    <a:pt x="15" y="96"/>
                    <a:pt x="16" y="96"/>
                    <a:pt x="17" y="96"/>
                  </a:cubicBezTo>
                  <a:cubicBezTo>
                    <a:pt x="18" y="96"/>
                    <a:pt x="16" y="100"/>
                    <a:pt x="16" y="102"/>
                  </a:cubicBezTo>
                  <a:cubicBezTo>
                    <a:pt x="16" y="103"/>
                    <a:pt x="13" y="111"/>
                    <a:pt x="15" y="117"/>
                  </a:cubicBezTo>
                  <a:cubicBezTo>
                    <a:pt x="17" y="123"/>
                    <a:pt x="20" y="123"/>
                    <a:pt x="22" y="124"/>
                  </a:cubicBezTo>
                  <a:cubicBezTo>
                    <a:pt x="24" y="125"/>
                    <a:pt x="33" y="126"/>
                    <a:pt x="41" y="124"/>
                  </a:cubicBezTo>
                  <a:cubicBezTo>
                    <a:pt x="50" y="123"/>
                    <a:pt x="69" y="116"/>
                    <a:pt x="64" y="111"/>
                  </a:cubicBezTo>
                  <a:cubicBezTo>
                    <a:pt x="61" y="109"/>
                    <a:pt x="59" y="106"/>
                    <a:pt x="56" y="103"/>
                  </a:cubicBezTo>
                  <a:cubicBezTo>
                    <a:pt x="46" y="95"/>
                    <a:pt x="34" y="89"/>
                    <a:pt x="24" y="81"/>
                  </a:cubicBezTo>
                  <a:cubicBezTo>
                    <a:pt x="23" y="80"/>
                    <a:pt x="22" y="79"/>
                    <a:pt x="21" y="77"/>
                  </a:cubicBezTo>
                  <a:cubicBezTo>
                    <a:pt x="17" y="72"/>
                    <a:pt x="17" y="64"/>
                    <a:pt x="21" y="59"/>
                  </a:cubicBezTo>
                  <a:cubicBezTo>
                    <a:pt x="22" y="58"/>
                    <a:pt x="22" y="57"/>
                    <a:pt x="23" y="56"/>
                  </a:cubicBezTo>
                  <a:cubicBezTo>
                    <a:pt x="24" y="54"/>
                    <a:pt x="26" y="53"/>
                    <a:pt x="28" y="56"/>
                  </a:cubicBezTo>
                  <a:cubicBezTo>
                    <a:pt x="30" y="59"/>
                    <a:pt x="35" y="61"/>
                    <a:pt x="39" y="64"/>
                  </a:cubicBezTo>
                  <a:cubicBezTo>
                    <a:pt x="44" y="68"/>
                    <a:pt x="50" y="71"/>
                    <a:pt x="56" y="75"/>
                  </a:cubicBezTo>
                  <a:cubicBezTo>
                    <a:pt x="62" y="80"/>
                    <a:pt x="69" y="85"/>
                    <a:pt x="75" y="90"/>
                  </a:cubicBezTo>
                  <a:cubicBezTo>
                    <a:pt x="77" y="92"/>
                    <a:pt x="77" y="92"/>
                    <a:pt x="79" y="91"/>
                  </a:cubicBezTo>
                  <a:cubicBezTo>
                    <a:pt x="82" y="89"/>
                    <a:pt x="84" y="88"/>
                    <a:pt x="87" y="88"/>
                  </a:cubicBezTo>
                  <a:cubicBezTo>
                    <a:pt x="90" y="87"/>
                    <a:pt x="92" y="88"/>
                    <a:pt x="95" y="88"/>
                  </a:cubicBezTo>
                  <a:cubicBezTo>
                    <a:pt x="98" y="88"/>
                    <a:pt x="101" y="87"/>
                    <a:pt x="104" y="87"/>
                  </a:cubicBezTo>
                  <a:cubicBezTo>
                    <a:pt x="106" y="86"/>
                    <a:pt x="106" y="85"/>
                    <a:pt x="106" y="84"/>
                  </a:cubicBezTo>
                  <a:cubicBezTo>
                    <a:pt x="104" y="81"/>
                    <a:pt x="104" y="77"/>
                    <a:pt x="105" y="74"/>
                  </a:cubicBezTo>
                  <a:cubicBezTo>
                    <a:pt x="105" y="73"/>
                    <a:pt x="106" y="71"/>
                    <a:pt x="108" y="69"/>
                  </a:cubicBezTo>
                  <a:cubicBezTo>
                    <a:pt x="109" y="68"/>
                    <a:pt x="111" y="69"/>
                    <a:pt x="113" y="70"/>
                  </a:cubicBezTo>
                  <a:cubicBezTo>
                    <a:pt x="117" y="73"/>
                    <a:pt x="121" y="76"/>
                    <a:pt x="124" y="79"/>
                  </a:cubicBezTo>
                  <a:cubicBezTo>
                    <a:pt x="129" y="84"/>
                    <a:pt x="130" y="91"/>
                    <a:pt x="127" y="97"/>
                  </a:cubicBezTo>
                  <a:cubicBezTo>
                    <a:pt x="127" y="97"/>
                    <a:pt x="127" y="98"/>
                    <a:pt x="127" y="99"/>
                  </a:cubicBezTo>
                  <a:cubicBezTo>
                    <a:pt x="126" y="102"/>
                    <a:pt x="125" y="103"/>
                    <a:pt x="121" y="103"/>
                  </a:cubicBezTo>
                  <a:cubicBezTo>
                    <a:pt x="117" y="103"/>
                    <a:pt x="113" y="102"/>
                    <a:pt x="109" y="102"/>
                  </a:cubicBezTo>
                  <a:cubicBezTo>
                    <a:pt x="107" y="102"/>
                    <a:pt x="104" y="102"/>
                    <a:pt x="101" y="101"/>
                  </a:cubicBezTo>
                  <a:cubicBezTo>
                    <a:pt x="98" y="101"/>
                    <a:pt x="95" y="101"/>
                    <a:pt x="93" y="101"/>
                  </a:cubicBezTo>
                  <a:cubicBezTo>
                    <a:pt x="92" y="101"/>
                    <a:pt x="91" y="101"/>
                    <a:pt x="90" y="102"/>
                  </a:cubicBezTo>
                  <a:cubicBezTo>
                    <a:pt x="89" y="103"/>
                    <a:pt x="90" y="104"/>
                    <a:pt x="91" y="104"/>
                  </a:cubicBezTo>
                  <a:cubicBezTo>
                    <a:pt x="92" y="106"/>
                    <a:pt x="95" y="109"/>
                    <a:pt x="97" y="111"/>
                  </a:cubicBezTo>
                  <a:cubicBezTo>
                    <a:pt x="104" y="118"/>
                    <a:pt x="110" y="125"/>
                    <a:pt x="115" y="130"/>
                  </a:cubicBezTo>
                  <a:cubicBezTo>
                    <a:pt x="120" y="137"/>
                    <a:pt x="122" y="140"/>
                    <a:pt x="122" y="143"/>
                  </a:cubicBezTo>
                  <a:cubicBezTo>
                    <a:pt x="124" y="149"/>
                    <a:pt x="123" y="152"/>
                    <a:pt x="121" y="155"/>
                  </a:cubicBezTo>
                  <a:cubicBezTo>
                    <a:pt x="120" y="159"/>
                    <a:pt x="117" y="164"/>
                    <a:pt x="110" y="164"/>
                  </a:cubicBezTo>
                  <a:cubicBezTo>
                    <a:pt x="104" y="165"/>
                    <a:pt x="101" y="164"/>
                    <a:pt x="99" y="162"/>
                  </a:cubicBezTo>
                  <a:cubicBezTo>
                    <a:pt x="97" y="159"/>
                    <a:pt x="96" y="154"/>
                    <a:pt x="96" y="152"/>
                  </a:cubicBezTo>
                  <a:cubicBezTo>
                    <a:pt x="94" y="145"/>
                    <a:pt x="90" y="141"/>
                    <a:pt x="86" y="136"/>
                  </a:cubicBezTo>
                  <a:cubicBezTo>
                    <a:pt x="84" y="133"/>
                    <a:pt x="82" y="131"/>
                    <a:pt x="79" y="127"/>
                  </a:cubicBezTo>
                  <a:cubicBezTo>
                    <a:pt x="78" y="127"/>
                    <a:pt x="77" y="126"/>
                    <a:pt x="76" y="126"/>
                  </a:cubicBezTo>
                  <a:cubicBezTo>
                    <a:pt x="70" y="129"/>
                    <a:pt x="58" y="137"/>
                    <a:pt x="47" y="139"/>
                  </a:cubicBezTo>
                  <a:cubicBezTo>
                    <a:pt x="29" y="144"/>
                    <a:pt x="13" y="141"/>
                    <a:pt x="7" y="136"/>
                  </a:cubicBezTo>
                  <a:close/>
                  <a:moveTo>
                    <a:pt x="119" y="39"/>
                  </a:moveTo>
                  <a:cubicBezTo>
                    <a:pt x="121" y="41"/>
                    <a:pt x="123" y="41"/>
                    <a:pt x="126" y="40"/>
                  </a:cubicBezTo>
                  <a:cubicBezTo>
                    <a:pt x="128" y="39"/>
                    <a:pt x="130" y="38"/>
                    <a:pt x="133" y="37"/>
                  </a:cubicBezTo>
                  <a:cubicBezTo>
                    <a:pt x="135" y="35"/>
                    <a:pt x="137" y="34"/>
                    <a:pt x="139" y="32"/>
                  </a:cubicBezTo>
                  <a:cubicBezTo>
                    <a:pt x="142" y="28"/>
                    <a:pt x="146" y="26"/>
                    <a:pt x="151" y="26"/>
                  </a:cubicBezTo>
                  <a:cubicBezTo>
                    <a:pt x="151" y="26"/>
                    <a:pt x="152" y="26"/>
                    <a:pt x="153" y="27"/>
                  </a:cubicBezTo>
                  <a:cubicBezTo>
                    <a:pt x="153" y="27"/>
                    <a:pt x="153" y="28"/>
                    <a:pt x="152" y="29"/>
                  </a:cubicBezTo>
                  <a:cubicBezTo>
                    <a:pt x="150" y="34"/>
                    <a:pt x="149" y="39"/>
                    <a:pt x="150" y="44"/>
                  </a:cubicBezTo>
                  <a:cubicBezTo>
                    <a:pt x="151" y="49"/>
                    <a:pt x="146" y="47"/>
                    <a:pt x="146" y="47"/>
                  </a:cubicBezTo>
                  <a:cubicBezTo>
                    <a:pt x="146" y="47"/>
                    <a:pt x="140" y="46"/>
                    <a:pt x="139" y="46"/>
                  </a:cubicBezTo>
                  <a:cubicBezTo>
                    <a:pt x="138" y="45"/>
                    <a:pt x="134" y="45"/>
                    <a:pt x="133" y="45"/>
                  </a:cubicBezTo>
                  <a:cubicBezTo>
                    <a:pt x="133" y="46"/>
                    <a:pt x="128" y="48"/>
                    <a:pt x="128" y="49"/>
                  </a:cubicBezTo>
                  <a:cubicBezTo>
                    <a:pt x="128" y="50"/>
                    <a:pt x="133" y="53"/>
                    <a:pt x="133" y="53"/>
                  </a:cubicBezTo>
                  <a:cubicBezTo>
                    <a:pt x="133" y="53"/>
                    <a:pt x="182" y="72"/>
                    <a:pt x="190" y="74"/>
                  </a:cubicBezTo>
                  <a:cubicBezTo>
                    <a:pt x="191" y="75"/>
                    <a:pt x="195" y="78"/>
                    <a:pt x="196" y="78"/>
                  </a:cubicBezTo>
                  <a:cubicBezTo>
                    <a:pt x="197" y="79"/>
                    <a:pt x="198" y="79"/>
                    <a:pt x="198" y="80"/>
                  </a:cubicBezTo>
                  <a:cubicBezTo>
                    <a:pt x="200" y="81"/>
                    <a:pt x="202" y="82"/>
                    <a:pt x="204" y="83"/>
                  </a:cubicBezTo>
                  <a:cubicBezTo>
                    <a:pt x="205" y="84"/>
                    <a:pt x="209" y="84"/>
                    <a:pt x="209" y="84"/>
                  </a:cubicBezTo>
                  <a:cubicBezTo>
                    <a:pt x="213" y="84"/>
                    <a:pt x="215" y="82"/>
                    <a:pt x="216" y="81"/>
                  </a:cubicBezTo>
                  <a:cubicBezTo>
                    <a:pt x="217" y="81"/>
                    <a:pt x="219" y="79"/>
                    <a:pt x="220" y="79"/>
                  </a:cubicBezTo>
                  <a:cubicBezTo>
                    <a:pt x="221" y="77"/>
                    <a:pt x="222" y="75"/>
                    <a:pt x="222" y="75"/>
                  </a:cubicBezTo>
                  <a:cubicBezTo>
                    <a:pt x="223" y="73"/>
                    <a:pt x="224" y="69"/>
                    <a:pt x="223" y="67"/>
                  </a:cubicBezTo>
                  <a:cubicBezTo>
                    <a:pt x="223" y="66"/>
                    <a:pt x="222" y="62"/>
                    <a:pt x="220" y="60"/>
                  </a:cubicBezTo>
                  <a:cubicBezTo>
                    <a:pt x="218" y="57"/>
                    <a:pt x="216" y="56"/>
                    <a:pt x="214" y="55"/>
                  </a:cubicBezTo>
                  <a:cubicBezTo>
                    <a:pt x="212" y="53"/>
                    <a:pt x="211" y="53"/>
                    <a:pt x="211" y="53"/>
                  </a:cubicBezTo>
                  <a:cubicBezTo>
                    <a:pt x="210" y="53"/>
                    <a:pt x="209" y="52"/>
                    <a:pt x="209" y="53"/>
                  </a:cubicBezTo>
                  <a:cubicBezTo>
                    <a:pt x="209" y="53"/>
                    <a:pt x="210" y="56"/>
                    <a:pt x="209" y="56"/>
                  </a:cubicBezTo>
                  <a:cubicBezTo>
                    <a:pt x="208" y="57"/>
                    <a:pt x="208" y="58"/>
                    <a:pt x="205" y="58"/>
                  </a:cubicBezTo>
                  <a:cubicBezTo>
                    <a:pt x="203" y="58"/>
                    <a:pt x="200" y="59"/>
                    <a:pt x="195" y="58"/>
                  </a:cubicBezTo>
                  <a:cubicBezTo>
                    <a:pt x="190" y="57"/>
                    <a:pt x="166" y="53"/>
                    <a:pt x="162" y="52"/>
                  </a:cubicBezTo>
                  <a:cubicBezTo>
                    <a:pt x="163" y="51"/>
                    <a:pt x="167" y="49"/>
                    <a:pt x="170" y="48"/>
                  </a:cubicBezTo>
                  <a:cubicBezTo>
                    <a:pt x="175" y="45"/>
                    <a:pt x="181" y="42"/>
                    <a:pt x="183" y="36"/>
                  </a:cubicBezTo>
                  <a:cubicBezTo>
                    <a:pt x="184" y="34"/>
                    <a:pt x="185" y="31"/>
                    <a:pt x="184" y="28"/>
                  </a:cubicBezTo>
                  <a:cubicBezTo>
                    <a:pt x="184" y="27"/>
                    <a:pt x="182" y="26"/>
                    <a:pt x="180" y="25"/>
                  </a:cubicBezTo>
                  <a:cubicBezTo>
                    <a:pt x="180" y="25"/>
                    <a:pt x="180" y="25"/>
                    <a:pt x="179" y="25"/>
                  </a:cubicBezTo>
                  <a:cubicBezTo>
                    <a:pt x="175" y="22"/>
                    <a:pt x="171" y="21"/>
                    <a:pt x="166" y="23"/>
                  </a:cubicBezTo>
                  <a:cubicBezTo>
                    <a:pt x="161" y="24"/>
                    <a:pt x="156" y="25"/>
                    <a:pt x="151" y="23"/>
                  </a:cubicBezTo>
                  <a:cubicBezTo>
                    <a:pt x="150" y="23"/>
                    <a:pt x="150" y="23"/>
                    <a:pt x="149" y="22"/>
                  </a:cubicBezTo>
                  <a:cubicBezTo>
                    <a:pt x="150" y="21"/>
                    <a:pt x="150" y="21"/>
                    <a:pt x="151" y="20"/>
                  </a:cubicBezTo>
                  <a:cubicBezTo>
                    <a:pt x="153" y="17"/>
                    <a:pt x="156" y="15"/>
                    <a:pt x="158" y="12"/>
                  </a:cubicBezTo>
                  <a:cubicBezTo>
                    <a:pt x="160" y="9"/>
                    <a:pt x="160" y="6"/>
                    <a:pt x="157" y="4"/>
                  </a:cubicBezTo>
                  <a:cubicBezTo>
                    <a:pt x="154" y="2"/>
                    <a:pt x="150" y="0"/>
                    <a:pt x="145" y="1"/>
                  </a:cubicBezTo>
                  <a:cubicBezTo>
                    <a:pt x="138" y="2"/>
                    <a:pt x="132" y="5"/>
                    <a:pt x="126" y="8"/>
                  </a:cubicBezTo>
                  <a:cubicBezTo>
                    <a:pt x="124" y="10"/>
                    <a:pt x="121" y="11"/>
                    <a:pt x="119" y="13"/>
                  </a:cubicBezTo>
                  <a:cubicBezTo>
                    <a:pt x="116" y="16"/>
                    <a:pt x="113" y="19"/>
                    <a:pt x="114" y="24"/>
                  </a:cubicBezTo>
                  <a:cubicBezTo>
                    <a:pt x="114" y="26"/>
                    <a:pt x="115" y="27"/>
                    <a:pt x="115" y="29"/>
                  </a:cubicBezTo>
                  <a:cubicBezTo>
                    <a:pt x="115" y="33"/>
                    <a:pt x="116" y="36"/>
                    <a:pt x="119" y="39"/>
                  </a:cubicBezTo>
                  <a:close/>
                  <a:moveTo>
                    <a:pt x="98" y="44"/>
                  </a:moveTo>
                  <a:cubicBezTo>
                    <a:pt x="101" y="49"/>
                    <a:pt x="106" y="53"/>
                    <a:pt x="111" y="56"/>
                  </a:cubicBezTo>
                  <a:cubicBezTo>
                    <a:pt x="115" y="58"/>
                    <a:pt x="118" y="60"/>
                    <a:pt x="122" y="61"/>
                  </a:cubicBezTo>
                  <a:cubicBezTo>
                    <a:pt x="132" y="65"/>
                    <a:pt x="146" y="74"/>
                    <a:pt x="150" y="77"/>
                  </a:cubicBezTo>
                  <a:cubicBezTo>
                    <a:pt x="161" y="85"/>
                    <a:pt x="172" y="97"/>
                    <a:pt x="176" y="104"/>
                  </a:cubicBezTo>
                  <a:cubicBezTo>
                    <a:pt x="178" y="107"/>
                    <a:pt x="178" y="111"/>
                    <a:pt x="175" y="114"/>
                  </a:cubicBezTo>
                  <a:cubicBezTo>
                    <a:pt x="173" y="116"/>
                    <a:pt x="164" y="116"/>
                    <a:pt x="162" y="115"/>
                  </a:cubicBezTo>
                  <a:cubicBezTo>
                    <a:pt x="159" y="115"/>
                    <a:pt x="152" y="113"/>
                    <a:pt x="146" y="110"/>
                  </a:cubicBezTo>
                  <a:cubicBezTo>
                    <a:pt x="139" y="107"/>
                    <a:pt x="129" y="102"/>
                    <a:pt x="129" y="102"/>
                  </a:cubicBezTo>
                  <a:cubicBezTo>
                    <a:pt x="129" y="102"/>
                    <a:pt x="128" y="102"/>
                    <a:pt x="128" y="102"/>
                  </a:cubicBezTo>
                  <a:cubicBezTo>
                    <a:pt x="128" y="102"/>
                    <a:pt x="128" y="102"/>
                    <a:pt x="128" y="102"/>
                  </a:cubicBezTo>
                  <a:cubicBezTo>
                    <a:pt x="128" y="102"/>
                    <a:pt x="128" y="102"/>
                    <a:pt x="128" y="103"/>
                  </a:cubicBezTo>
                  <a:cubicBezTo>
                    <a:pt x="128" y="103"/>
                    <a:pt x="128" y="104"/>
                    <a:pt x="129" y="105"/>
                  </a:cubicBezTo>
                  <a:cubicBezTo>
                    <a:pt x="129" y="106"/>
                    <a:pt x="134" y="113"/>
                    <a:pt x="134" y="113"/>
                  </a:cubicBezTo>
                  <a:cubicBezTo>
                    <a:pt x="137" y="118"/>
                    <a:pt x="145" y="126"/>
                    <a:pt x="157" y="130"/>
                  </a:cubicBezTo>
                  <a:cubicBezTo>
                    <a:pt x="163" y="132"/>
                    <a:pt x="169" y="133"/>
                    <a:pt x="175" y="130"/>
                  </a:cubicBezTo>
                  <a:cubicBezTo>
                    <a:pt x="177" y="129"/>
                    <a:pt x="180" y="127"/>
                    <a:pt x="183" y="123"/>
                  </a:cubicBezTo>
                  <a:cubicBezTo>
                    <a:pt x="186" y="118"/>
                    <a:pt x="185" y="112"/>
                    <a:pt x="184" y="108"/>
                  </a:cubicBezTo>
                  <a:cubicBezTo>
                    <a:pt x="182" y="100"/>
                    <a:pt x="176" y="90"/>
                    <a:pt x="168" y="83"/>
                  </a:cubicBezTo>
                  <a:cubicBezTo>
                    <a:pt x="162" y="76"/>
                    <a:pt x="160" y="73"/>
                    <a:pt x="147" y="64"/>
                  </a:cubicBezTo>
                  <a:cubicBezTo>
                    <a:pt x="135" y="55"/>
                    <a:pt x="120" y="48"/>
                    <a:pt x="115" y="46"/>
                  </a:cubicBezTo>
                  <a:cubicBezTo>
                    <a:pt x="110" y="43"/>
                    <a:pt x="93" y="35"/>
                    <a:pt x="92" y="35"/>
                  </a:cubicBezTo>
                  <a:cubicBezTo>
                    <a:pt x="91" y="35"/>
                    <a:pt x="91" y="35"/>
                    <a:pt x="91" y="36"/>
                  </a:cubicBezTo>
                  <a:cubicBezTo>
                    <a:pt x="92" y="37"/>
                    <a:pt x="98" y="43"/>
                    <a:pt x="98" y="44"/>
                  </a:cubicBezTo>
                  <a:close/>
                  <a:moveTo>
                    <a:pt x="45" y="42"/>
                  </a:moveTo>
                  <a:cubicBezTo>
                    <a:pt x="46" y="46"/>
                    <a:pt x="49" y="47"/>
                    <a:pt x="51" y="45"/>
                  </a:cubicBezTo>
                  <a:cubicBezTo>
                    <a:pt x="54" y="43"/>
                    <a:pt x="57" y="42"/>
                    <a:pt x="60" y="40"/>
                  </a:cubicBezTo>
                  <a:cubicBezTo>
                    <a:pt x="66" y="37"/>
                    <a:pt x="73" y="34"/>
                    <a:pt x="80" y="31"/>
                  </a:cubicBezTo>
                  <a:cubicBezTo>
                    <a:pt x="82" y="30"/>
                    <a:pt x="83" y="29"/>
                    <a:pt x="82" y="26"/>
                  </a:cubicBezTo>
                  <a:cubicBezTo>
                    <a:pt x="82" y="26"/>
                    <a:pt x="82" y="25"/>
                    <a:pt x="82" y="25"/>
                  </a:cubicBezTo>
                  <a:cubicBezTo>
                    <a:pt x="81" y="23"/>
                    <a:pt x="80" y="20"/>
                    <a:pt x="79" y="17"/>
                  </a:cubicBezTo>
                  <a:cubicBezTo>
                    <a:pt x="78" y="17"/>
                    <a:pt x="77" y="16"/>
                    <a:pt x="75" y="15"/>
                  </a:cubicBezTo>
                  <a:cubicBezTo>
                    <a:pt x="72" y="15"/>
                    <a:pt x="69" y="15"/>
                    <a:pt x="66" y="15"/>
                  </a:cubicBezTo>
                  <a:cubicBezTo>
                    <a:pt x="60" y="17"/>
                    <a:pt x="53" y="20"/>
                    <a:pt x="47" y="23"/>
                  </a:cubicBezTo>
                  <a:cubicBezTo>
                    <a:pt x="41" y="25"/>
                    <a:pt x="39" y="30"/>
                    <a:pt x="42" y="37"/>
                  </a:cubicBezTo>
                  <a:cubicBezTo>
                    <a:pt x="42" y="39"/>
                    <a:pt x="44" y="40"/>
                    <a:pt x="45" y="42"/>
                  </a:cubicBezTo>
                  <a:close/>
                </a:path>
              </a:pathLst>
            </a:custGeom>
            <a:grpFill/>
            <a:ln>
              <a:noFill/>
            </a:ln>
          </p:spPr>
          <p:txBody>
            <a:bodyPr vert="horz" wrap="square" lIns="91440" tIns="45720" rIns="91440" bIns="45720" numCol="1" anchor="t" anchorCtr="0" compatLnSpc="1"/>
            <a:lstStyle/>
            <a:p>
              <a:endParaRPr lang="zh-CN" altLang="en-US"/>
            </a:p>
          </p:txBody>
        </p:sp>
        <p:sp>
          <p:nvSpPr>
            <p:cNvPr id="60" name="Freeform 59"/>
            <p:cNvSpPr/>
            <p:nvPr/>
          </p:nvSpPr>
          <p:spPr bwMode="auto">
            <a:xfrm>
              <a:off x="-2065338" y="-779463"/>
              <a:ext cx="160338" cy="142875"/>
            </a:xfrm>
            <a:custGeom>
              <a:avLst/>
              <a:gdLst>
                <a:gd name="T0" fmla="*/ 27 w 210"/>
                <a:gd name="T1" fmla="*/ 9 h 187"/>
                <a:gd name="T2" fmla="*/ 42 w 210"/>
                <a:gd name="T3" fmla="*/ 17 h 187"/>
                <a:gd name="T4" fmla="*/ 47 w 210"/>
                <a:gd name="T5" fmla="*/ 7 h 187"/>
                <a:gd name="T6" fmla="*/ 59 w 210"/>
                <a:gd name="T7" fmla="*/ 7 h 187"/>
                <a:gd name="T8" fmla="*/ 64 w 210"/>
                <a:gd name="T9" fmla="*/ 25 h 187"/>
                <a:gd name="T10" fmla="*/ 59 w 210"/>
                <a:gd name="T11" fmla="*/ 42 h 187"/>
                <a:gd name="T12" fmla="*/ 72 w 210"/>
                <a:gd name="T13" fmla="*/ 67 h 187"/>
                <a:gd name="T14" fmla="*/ 79 w 210"/>
                <a:gd name="T15" fmla="*/ 51 h 187"/>
                <a:gd name="T16" fmla="*/ 127 w 210"/>
                <a:gd name="T17" fmla="*/ 1 h 187"/>
                <a:gd name="T18" fmla="*/ 154 w 210"/>
                <a:gd name="T19" fmla="*/ 16 h 187"/>
                <a:gd name="T20" fmla="*/ 178 w 210"/>
                <a:gd name="T21" fmla="*/ 40 h 187"/>
                <a:gd name="T22" fmla="*/ 202 w 210"/>
                <a:gd name="T23" fmla="*/ 77 h 187"/>
                <a:gd name="T24" fmla="*/ 200 w 210"/>
                <a:gd name="T25" fmla="*/ 105 h 187"/>
                <a:gd name="T26" fmla="*/ 185 w 210"/>
                <a:gd name="T27" fmla="*/ 108 h 187"/>
                <a:gd name="T28" fmla="*/ 181 w 210"/>
                <a:gd name="T29" fmla="*/ 105 h 187"/>
                <a:gd name="T30" fmla="*/ 174 w 210"/>
                <a:gd name="T31" fmla="*/ 107 h 187"/>
                <a:gd name="T32" fmla="*/ 180 w 210"/>
                <a:gd name="T33" fmla="*/ 116 h 187"/>
                <a:gd name="T34" fmla="*/ 207 w 210"/>
                <a:gd name="T35" fmla="*/ 137 h 187"/>
                <a:gd name="T36" fmla="*/ 210 w 210"/>
                <a:gd name="T37" fmla="*/ 144 h 187"/>
                <a:gd name="T38" fmla="*/ 201 w 210"/>
                <a:gd name="T39" fmla="*/ 141 h 187"/>
                <a:gd name="T40" fmla="*/ 160 w 210"/>
                <a:gd name="T41" fmla="*/ 114 h 187"/>
                <a:gd name="T42" fmla="*/ 153 w 210"/>
                <a:gd name="T43" fmla="*/ 129 h 187"/>
                <a:gd name="T44" fmla="*/ 146 w 210"/>
                <a:gd name="T45" fmla="*/ 137 h 187"/>
                <a:gd name="T46" fmla="*/ 139 w 210"/>
                <a:gd name="T47" fmla="*/ 134 h 187"/>
                <a:gd name="T48" fmla="*/ 132 w 210"/>
                <a:gd name="T49" fmla="*/ 115 h 187"/>
                <a:gd name="T50" fmla="*/ 123 w 210"/>
                <a:gd name="T51" fmla="*/ 122 h 187"/>
                <a:gd name="T52" fmla="*/ 110 w 210"/>
                <a:gd name="T53" fmla="*/ 100 h 187"/>
                <a:gd name="T54" fmla="*/ 98 w 210"/>
                <a:gd name="T55" fmla="*/ 97 h 187"/>
                <a:gd name="T56" fmla="*/ 91 w 210"/>
                <a:gd name="T57" fmla="*/ 87 h 187"/>
                <a:gd name="T58" fmla="*/ 91 w 210"/>
                <a:gd name="T59" fmla="*/ 86 h 187"/>
                <a:gd name="T60" fmla="*/ 97 w 210"/>
                <a:gd name="T61" fmla="*/ 81 h 187"/>
                <a:gd name="T62" fmla="*/ 103 w 210"/>
                <a:gd name="T63" fmla="*/ 81 h 187"/>
                <a:gd name="T64" fmla="*/ 96 w 210"/>
                <a:gd name="T65" fmla="*/ 64 h 187"/>
                <a:gd name="T66" fmla="*/ 95 w 210"/>
                <a:gd name="T67" fmla="*/ 54 h 187"/>
                <a:gd name="T68" fmla="*/ 118 w 210"/>
                <a:gd name="T69" fmla="*/ 66 h 187"/>
                <a:gd name="T70" fmla="*/ 132 w 210"/>
                <a:gd name="T71" fmla="*/ 68 h 187"/>
                <a:gd name="T72" fmla="*/ 139 w 210"/>
                <a:gd name="T73" fmla="*/ 97 h 187"/>
                <a:gd name="T74" fmla="*/ 141 w 210"/>
                <a:gd name="T75" fmla="*/ 97 h 187"/>
                <a:gd name="T76" fmla="*/ 146 w 210"/>
                <a:gd name="T77" fmla="*/ 86 h 187"/>
                <a:gd name="T78" fmla="*/ 158 w 210"/>
                <a:gd name="T79" fmla="*/ 91 h 187"/>
                <a:gd name="T80" fmla="*/ 167 w 210"/>
                <a:gd name="T81" fmla="*/ 105 h 187"/>
                <a:gd name="T82" fmla="*/ 187 w 210"/>
                <a:gd name="T83" fmla="*/ 92 h 187"/>
                <a:gd name="T84" fmla="*/ 179 w 210"/>
                <a:gd name="T85" fmla="*/ 66 h 187"/>
                <a:gd name="T86" fmla="*/ 152 w 210"/>
                <a:gd name="T87" fmla="*/ 33 h 187"/>
                <a:gd name="T88" fmla="*/ 110 w 210"/>
                <a:gd name="T89" fmla="*/ 21 h 187"/>
                <a:gd name="T90" fmla="*/ 89 w 210"/>
                <a:gd name="T91" fmla="*/ 74 h 187"/>
                <a:gd name="T92" fmla="*/ 91 w 210"/>
                <a:gd name="T93" fmla="*/ 86 h 187"/>
                <a:gd name="T94" fmla="*/ 91 w 210"/>
                <a:gd name="T95" fmla="*/ 87 h 187"/>
                <a:gd name="T96" fmla="*/ 95 w 210"/>
                <a:gd name="T97" fmla="*/ 113 h 187"/>
                <a:gd name="T98" fmla="*/ 92 w 210"/>
                <a:gd name="T99" fmla="*/ 127 h 187"/>
                <a:gd name="T100" fmla="*/ 106 w 210"/>
                <a:gd name="T101" fmla="*/ 144 h 187"/>
                <a:gd name="T102" fmla="*/ 141 w 210"/>
                <a:gd name="T103" fmla="*/ 161 h 187"/>
                <a:gd name="T104" fmla="*/ 157 w 210"/>
                <a:gd name="T105" fmla="*/ 177 h 187"/>
                <a:gd name="T106" fmla="*/ 150 w 210"/>
                <a:gd name="T107" fmla="*/ 185 h 187"/>
                <a:gd name="T108" fmla="*/ 134 w 210"/>
                <a:gd name="T109" fmla="*/ 186 h 187"/>
                <a:gd name="T110" fmla="*/ 87 w 210"/>
                <a:gd name="T111" fmla="*/ 159 h 187"/>
                <a:gd name="T112" fmla="*/ 70 w 210"/>
                <a:gd name="T113" fmla="*/ 128 h 187"/>
                <a:gd name="T114" fmla="*/ 72 w 210"/>
                <a:gd name="T115" fmla="*/ 121 h 187"/>
                <a:gd name="T116" fmla="*/ 56 w 210"/>
                <a:gd name="T117" fmla="*/ 84 h 187"/>
                <a:gd name="T118" fmla="*/ 33 w 210"/>
                <a:gd name="T119" fmla="*/ 82 h 187"/>
                <a:gd name="T120" fmla="*/ 34 w 210"/>
                <a:gd name="T121" fmla="*/ 60 h 187"/>
                <a:gd name="T122" fmla="*/ 30 w 210"/>
                <a:gd name="T123" fmla="*/ 50 h 187"/>
                <a:gd name="T124" fmla="*/ 8 w 210"/>
                <a:gd name="T125" fmla="*/ 3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0" h="187">
                  <a:moveTo>
                    <a:pt x="3" y="19"/>
                  </a:moveTo>
                  <a:cubicBezTo>
                    <a:pt x="9" y="11"/>
                    <a:pt x="17" y="9"/>
                    <a:pt x="27" y="9"/>
                  </a:cubicBezTo>
                  <a:cubicBezTo>
                    <a:pt x="31" y="9"/>
                    <a:pt x="34" y="11"/>
                    <a:pt x="37" y="13"/>
                  </a:cubicBezTo>
                  <a:cubicBezTo>
                    <a:pt x="39" y="15"/>
                    <a:pt x="40" y="19"/>
                    <a:pt x="42" y="17"/>
                  </a:cubicBezTo>
                  <a:cubicBezTo>
                    <a:pt x="43" y="16"/>
                    <a:pt x="44" y="14"/>
                    <a:pt x="44" y="13"/>
                  </a:cubicBezTo>
                  <a:cubicBezTo>
                    <a:pt x="45" y="10"/>
                    <a:pt x="45" y="9"/>
                    <a:pt x="47" y="7"/>
                  </a:cubicBezTo>
                  <a:cubicBezTo>
                    <a:pt x="49" y="6"/>
                    <a:pt x="51" y="6"/>
                    <a:pt x="53" y="6"/>
                  </a:cubicBezTo>
                  <a:cubicBezTo>
                    <a:pt x="55" y="5"/>
                    <a:pt x="57" y="6"/>
                    <a:pt x="59" y="7"/>
                  </a:cubicBezTo>
                  <a:cubicBezTo>
                    <a:pt x="62" y="9"/>
                    <a:pt x="63" y="11"/>
                    <a:pt x="65" y="13"/>
                  </a:cubicBezTo>
                  <a:cubicBezTo>
                    <a:pt x="67" y="18"/>
                    <a:pt x="65" y="21"/>
                    <a:pt x="64" y="25"/>
                  </a:cubicBezTo>
                  <a:cubicBezTo>
                    <a:pt x="64" y="28"/>
                    <a:pt x="62" y="30"/>
                    <a:pt x="61" y="33"/>
                  </a:cubicBezTo>
                  <a:cubicBezTo>
                    <a:pt x="60" y="36"/>
                    <a:pt x="59" y="39"/>
                    <a:pt x="59" y="42"/>
                  </a:cubicBezTo>
                  <a:cubicBezTo>
                    <a:pt x="61" y="49"/>
                    <a:pt x="63" y="56"/>
                    <a:pt x="68" y="62"/>
                  </a:cubicBezTo>
                  <a:cubicBezTo>
                    <a:pt x="70" y="63"/>
                    <a:pt x="71" y="65"/>
                    <a:pt x="72" y="67"/>
                  </a:cubicBezTo>
                  <a:cubicBezTo>
                    <a:pt x="74" y="69"/>
                    <a:pt x="75" y="68"/>
                    <a:pt x="76" y="66"/>
                  </a:cubicBezTo>
                  <a:cubicBezTo>
                    <a:pt x="77" y="61"/>
                    <a:pt x="78" y="56"/>
                    <a:pt x="79" y="51"/>
                  </a:cubicBezTo>
                  <a:cubicBezTo>
                    <a:pt x="83" y="34"/>
                    <a:pt x="90" y="19"/>
                    <a:pt x="103" y="8"/>
                  </a:cubicBezTo>
                  <a:cubicBezTo>
                    <a:pt x="110" y="2"/>
                    <a:pt x="118" y="0"/>
                    <a:pt x="127" y="1"/>
                  </a:cubicBezTo>
                  <a:cubicBezTo>
                    <a:pt x="135" y="2"/>
                    <a:pt x="141" y="6"/>
                    <a:pt x="147" y="11"/>
                  </a:cubicBezTo>
                  <a:cubicBezTo>
                    <a:pt x="149" y="13"/>
                    <a:pt x="152" y="14"/>
                    <a:pt x="154" y="16"/>
                  </a:cubicBezTo>
                  <a:cubicBezTo>
                    <a:pt x="158" y="20"/>
                    <a:pt x="163" y="24"/>
                    <a:pt x="167" y="28"/>
                  </a:cubicBezTo>
                  <a:cubicBezTo>
                    <a:pt x="171" y="32"/>
                    <a:pt x="175" y="36"/>
                    <a:pt x="178" y="40"/>
                  </a:cubicBezTo>
                  <a:cubicBezTo>
                    <a:pt x="183" y="47"/>
                    <a:pt x="190" y="54"/>
                    <a:pt x="194" y="62"/>
                  </a:cubicBezTo>
                  <a:cubicBezTo>
                    <a:pt x="197" y="67"/>
                    <a:pt x="200" y="72"/>
                    <a:pt x="202" y="77"/>
                  </a:cubicBezTo>
                  <a:cubicBezTo>
                    <a:pt x="204" y="81"/>
                    <a:pt x="205" y="86"/>
                    <a:pt x="205" y="91"/>
                  </a:cubicBezTo>
                  <a:cubicBezTo>
                    <a:pt x="206" y="96"/>
                    <a:pt x="205" y="102"/>
                    <a:pt x="200" y="105"/>
                  </a:cubicBezTo>
                  <a:cubicBezTo>
                    <a:pt x="196" y="108"/>
                    <a:pt x="192" y="110"/>
                    <a:pt x="187" y="111"/>
                  </a:cubicBezTo>
                  <a:cubicBezTo>
                    <a:pt x="185" y="111"/>
                    <a:pt x="184" y="110"/>
                    <a:pt x="185" y="108"/>
                  </a:cubicBezTo>
                  <a:cubicBezTo>
                    <a:pt x="185" y="108"/>
                    <a:pt x="181" y="107"/>
                    <a:pt x="181" y="107"/>
                  </a:cubicBezTo>
                  <a:cubicBezTo>
                    <a:pt x="181" y="106"/>
                    <a:pt x="182" y="106"/>
                    <a:pt x="181" y="105"/>
                  </a:cubicBezTo>
                  <a:cubicBezTo>
                    <a:pt x="180" y="104"/>
                    <a:pt x="180" y="104"/>
                    <a:pt x="179" y="105"/>
                  </a:cubicBezTo>
                  <a:cubicBezTo>
                    <a:pt x="177" y="106"/>
                    <a:pt x="176" y="106"/>
                    <a:pt x="174" y="107"/>
                  </a:cubicBezTo>
                  <a:cubicBezTo>
                    <a:pt x="172" y="108"/>
                    <a:pt x="172" y="109"/>
                    <a:pt x="173" y="110"/>
                  </a:cubicBezTo>
                  <a:cubicBezTo>
                    <a:pt x="175" y="112"/>
                    <a:pt x="178" y="114"/>
                    <a:pt x="180" y="116"/>
                  </a:cubicBezTo>
                  <a:cubicBezTo>
                    <a:pt x="182" y="118"/>
                    <a:pt x="183" y="119"/>
                    <a:pt x="184" y="120"/>
                  </a:cubicBezTo>
                  <a:cubicBezTo>
                    <a:pt x="187" y="123"/>
                    <a:pt x="203" y="134"/>
                    <a:pt x="207" y="137"/>
                  </a:cubicBezTo>
                  <a:cubicBezTo>
                    <a:pt x="208" y="138"/>
                    <a:pt x="209" y="140"/>
                    <a:pt x="210" y="141"/>
                  </a:cubicBezTo>
                  <a:cubicBezTo>
                    <a:pt x="210" y="142"/>
                    <a:pt x="210" y="143"/>
                    <a:pt x="210" y="144"/>
                  </a:cubicBezTo>
                  <a:cubicBezTo>
                    <a:pt x="209" y="144"/>
                    <a:pt x="208" y="144"/>
                    <a:pt x="208" y="144"/>
                  </a:cubicBezTo>
                  <a:cubicBezTo>
                    <a:pt x="205" y="143"/>
                    <a:pt x="203" y="142"/>
                    <a:pt x="201" y="141"/>
                  </a:cubicBezTo>
                  <a:cubicBezTo>
                    <a:pt x="192" y="135"/>
                    <a:pt x="183" y="130"/>
                    <a:pt x="174" y="124"/>
                  </a:cubicBezTo>
                  <a:cubicBezTo>
                    <a:pt x="169" y="121"/>
                    <a:pt x="165" y="118"/>
                    <a:pt x="160" y="114"/>
                  </a:cubicBezTo>
                  <a:cubicBezTo>
                    <a:pt x="158" y="112"/>
                    <a:pt x="157" y="113"/>
                    <a:pt x="156" y="116"/>
                  </a:cubicBezTo>
                  <a:cubicBezTo>
                    <a:pt x="155" y="121"/>
                    <a:pt x="154" y="123"/>
                    <a:pt x="153" y="129"/>
                  </a:cubicBezTo>
                  <a:cubicBezTo>
                    <a:pt x="152" y="131"/>
                    <a:pt x="151" y="133"/>
                    <a:pt x="150" y="135"/>
                  </a:cubicBezTo>
                  <a:cubicBezTo>
                    <a:pt x="149" y="136"/>
                    <a:pt x="147" y="137"/>
                    <a:pt x="146" y="137"/>
                  </a:cubicBezTo>
                  <a:cubicBezTo>
                    <a:pt x="145" y="137"/>
                    <a:pt x="143" y="137"/>
                    <a:pt x="142" y="137"/>
                  </a:cubicBezTo>
                  <a:cubicBezTo>
                    <a:pt x="141" y="136"/>
                    <a:pt x="140" y="135"/>
                    <a:pt x="139" y="134"/>
                  </a:cubicBezTo>
                  <a:cubicBezTo>
                    <a:pt x="137" y="129"/>
                    <a:pt x="135" y="124"/>
                    <a:pt x="133" y="118"/>
                  </a:cubicBezTo>
                  <a:cubicBezTo>
                    <a:pt x="133" y="117"/>
                    <a:pt x="132" y="116"/>
                    <a:pt x="132" y="115"/>
                  </a:cubicBezTo>
                  <a:cubicBezTo>
                    <a:pt x="131" y="116"/>
                    <a:pt x="131" y="116"/>
                    <a:pt x="130" y="117"/>
                  </a:cubicBezTo>
                  <a:cubicBezTo>
                    <a:pt x="129" y="120"/>
                    <a:pt x="126" y="121"/>
                    <a:pt x="123" y="122"/>
                  </a:cubicBezTo>
                  <a:cubicBezTo>
                    <a:pt x="120" y="122"/>
                    <a:pt x="118" y="121"/>
                    <a:pt x="117" y="118"/>
                  </a:cubicBezTo>
                  <a:cubicBezTo>
                    <a:pt x="115" y="112"/>
                    <a:pt x="112" y="106"/>
                    <a:pt x="110" y="100"/>
                  </a:cubicBezTo>
                  <a:cubicBezTo>
                    <a:pt x="109" y="98"/>
                    <a:pt x="108" y="97"/>
                    <a:pt x="106" y="97"/>
                  </a:cubicBezTo>
                  <a:cubicBezTo>
                    <a:pt x="103" y="98"/>
                    <a:pt x="101" y="98"/>
                    <a:pt x="98" y="97"/>
                  </a:cubicBezTo>
                  <a:cubicBezTo>
                    <a:pt x="97" y="97"/>
                    <a:pt x="95" y="95"/>
                    <a:pt x="94" y="94"/>
                  </a:cubicBezTo>
                  <a:cubicBezTo>
                    <a:pt x="93" y="92"/>
                    <a:pt x="92" y="89"/>
                    <a:pt x="91" y="87"/>
                  </a:cubicBezTo>
                  <a:cubicBezTo>
                    <a:pt x="91" y="87"/>
                    <a:pt x="91" y="87"/>
                    <a:pt x="91" y="87"/>
                  </a:cubicBezTo>
                  <a:cubicBezTo>
                    <a:pt x="91" y="87"/>
                    <a:pt x="91" y="87"/>
                    <a:pt x="91" y="86"/>
                  </a:cubicBezTo>
                  <a:cubicBezTo>
                    <a:pt x="91" y="85"/>
                    <a:pt x="91" y="84"/>
                    <a:pt x="92" y="83"/>
                  </a:cubicBezTo>
                  <a:cubicBezTo>
                    <a:pt x="92" y="81"/>
                    <a:pt x="94" y="80"/>
                    <a:pt x="97" y="81"/>
                  </a:cubicBezTo>
                  <a:cubicBezTo>
                    <a:pt x="97" y="81"/>
                    <a:pt x="97" y="81"/>
                    <a:pt x="97" y="81"/>
                  </a:cubicBezTo>
                  <a:cubicBezTo>
                    <a:pt x="99" y="81"/>
                    <a:pt x="101" y="81"/>
                    <a:pt x="103" y="81"/>
                  </a:cubicBezTo>
                  <a:cubicBezTo>
                    <a:pt x="104" y="81"/>
                    <a:pt x="103" y="78"/>
                    <a:pt x="103" y="77"/>
                  </a:cubicBezTo>
                  <a:cubicBezTo>
                    <a:pt x="102" y="72"/>
                    <a:pt x="99" y="67"/>
                    <a:pt x="96" y="64"/>
                  </a:cubicBezTo>
                  <a:cubicBezTo>
                    <a:pt x="95" y="62"/>
                    <a:pt x="95" y="59"/>
                    <a:pt x="94" y="57"/>
                  </a:cubicBezTo>
                  <a:cubicBezTo>
                    <a:pt x="94" y="56"/>
                    <a:pt x="94" y="55"/>
                    <a:pt x="95" y="54"/>
                  </a:cubicBezTo>
                  <a:cubicBezTo>
                    <a:pt x="98" y="51"/>
                    <a:pt x="107" y="51"/>
                    <a:pt x="111" y="54"/>
                  </a:cubicBezTo>
                  <a:cubicBezTo>
                    <a:pt x="114" y="57"/>
                    <a:pt x="116" y="61"/>
                    <a:pt x="118" y="66"/>
                  </a:cubicBezTo>
                  <a:cubicBezTo>
                    <a:pt x="119" y="67"/>
                    <a:pt x="119" y="68"/>
                    <a:pt x="121" y="67"/>
                  </a:cubicBezTo>
                  <a:cubicBezTo>
                    <a:pt x="125" y="64"/>
                    <a:pt x="128" y="66"/>
                    <a:pt x="132" y="68"/>
                  </a:cubicBezTo>
                  <a:cubicBezTo>
                    <a:pt x="134" y="70"/>
                    <a:pt x="135" y="73"/>
                    <a:pt x="135" y="76"/>
                  </a:cubicBezTo>
                  <a:cubicBezTo>
                    <a:pt x="135" y="83"/>
                    <a:pt x="137" y="90"/>
                    <a:pt x="139" y="97"/>
                  </a:cubicBezTo>
                  <a:cubicBezTo>
                    <a:pt x="139" y="98"/>
                    <a:pt x="140" y="98"/>
                    <a:pt x="140" y="99"/>
                  </a:cubicBezTo>
                  <a:cubicBezTo>
                    <a:pt x="140" y="98"/>
                    <a:pt x="141" y="97"/>
                    <a:pt x="141" y="97"/>
                  </a:cubicBezTo>
                  <a:cubicBezTo>
                    <a:pt x="141" y="95"/>
                    <a:pt x="140" y="94"/>
                    <a:pt x="140" y="92"/>
                  </a:cubicBezTo>
                  <a:cubicBezTo>
                    <a:pt x="139" y="90"/>
                    <a:pt x="143" y="85"/>
                    <a:pt x="146" y="86"/>
                  </a:cubicBezTo>
                  <a:cubicBezTo>
                    <a:pt x="148" y="86"/>
                    <a:pt x="151" y="87"/>
                    <a:pt x="153" y="87"/>
                  </a:cubicBezTo>
                  <a:cubicBezTo>
                    <a:pt x="155" y="88"/>
                    <a:pt x="157" y="89"/>
                    <a:pt x="158" y="91"/>
                  </a:cubicBezTo>
                  <a:cubicBezTo>
                    <a:pt x="159" y="93"/>
                    <a:pt x="160" y="95"/>
                    <a:pt x="161" y="97"/>
                  </a:cubicBezTo>
                  <a:cubicBezTo>
                    <a:pt x="163" y="100"/>
                    <a:pt x="164" y="103"/>
                    <a:pt x="167" y="105"/>
                  </a:cubicBezTo>
                  <a:cubicBezTo>
                    <a:pt x="168" y="106"/>
                    <a:pt x="169" y="107"/>
                    <a:pt x="171" y="106"/>
                  </a:cubicBezTo>
                  <a:cubicBezTo>
                    <a:pt x="177" y="102"/>
                    <a:pt x="182" y="98"/>
                    <a:pt x="187" y="92"/>
                  </a:cubicBezTo>
                  <a:cubicBezTo>
                    <a:pt x="188" y="89"/>
                    <a:pt x="188" y="88"/>
                    <a:pt x="188" y="85"/>
                  </a:cubicBezTo>
                  <a:cubicBezTo>
                    <a:pt x="186" y="79"/>
                    <a:pt x="182" y="72"/>
                    <a:pt x="179" y="66"/>
                  </a:cubicBezTo>
                  <a:cubicBezTo>
                    <a:pt x="173" y="57"/>
                    <a:pt x="166" y="49"/>
                    <a:pt x="159" y="41"/>
                  </a:cubicBezTo>
                  <a:cubicBezTo>
                    <a:pt x="156" y="38"/>
                    <a:pt x="154" y="35"/>
                    <a:pt x="152" y="33"/>
                  </a:cubicBezTo>
                  <a:cubicBezTo>
                    <a:pt x="147" y="29"/>
                    <a:pt x="143" y="25"/>
                    <a:pt x="138" y="21"/>
                  </a:cubicBezTo>
                  <a:cubicBezTo>
                    <a:pt x="128" y="15"/>
                    <a:pt x="119" y="14"/>
                    <a:pt x="110" y="21"/>
                  </a:cubicBezTo>
                  <a:cubicBezTo>
                    <a:pt x="99" y="31"/>
                    <a:pt x="95" y="43"/>
                    <a:pt x="92" y="56"/>
                  </a:cubicBezTo>
                  <a:cubicBezTo>
                    <a:pt x="90" y="62"/>
                    <a:pt x="90" y="68"/>
                    <a:pt x="89" y="74"/>
                  </a:cubicBezTo>
                  <a:cubicBezTo>
                    <a:pt x="89" y="76"/>
                    <a:pt x="89" y="78"/>
                    <a:pt x="89" y="80"/>
                  </a:cubicBezTo>
                  <a:cubicBezTo>
                    <a:pt x="90" y="82"/>
                    <a:pt x="90" y="84"/>
                    <a:pt x="91" y="86"/>
                  </a:cubicBezTo>
                  <a:cubicBezTo>
                    <a:pt x="91" y="87"/>
                    <a:pt x="91" y="87"/>
                    <a:pt x="91" y="87"/>
                  </a:cubicBezTo>
                  <a:cubicBezTo>
                    <a:pt x="91" y="87"/>
                    <a:pt x="91" y="87"/>
                    <a:pt x="91" y="87"/>
                  </a:cubicBezTo>
                  <a:cubicBezTo>
                    <a:pt x="91" y="90"/>
                    <a:pt x="91" y="94"/>
                    <a:pt x="92" y="97"/>
                  </a:cubicBezTo>
                  <a:cubicBezTo>
                    <a:pt x="93" y="103"/>
                    <a:pt x="94" y="108"/>
                    <a:pt x="95" y="113"/>
                  </a:cubicBezTo>
                  <a:cubicBezTo>
                    <a:pt x="95" y="117"/>
                    <a:pt x="95" y="120"/>
                    <a:pt x="94" y="124"/>
                  </a:cubicBezTo>
                  <a:cubicBezTo>
                    <a:pt x="94" y="125"/>
                    <a:pt x="93" y="126"/>
                    <a:pt x="92" y="127"/>
                  </a:cubicBezTo>
                  <a:cubicBezTo>
                    <a:pt x="89" y="130"/>
                    <a:pt x="88" y="133"/>
                    <a:pt x="92" y="136"/>
                  </a:cubicBezTo>
                  <a:cubicBezTo>
                    <a:pt x="97" y="139"/>
                    <a:pt x="102" y="142"/>
                    <a:pt x="106" y="144"/>
                  </a:cubicBezTo>
                  <a:cubicBezTo>
                    <a:pt x="114" y="149"/>
                    <a:pt x="122" y="153"/>
                    <a:pt x="130" y="157"/>
                  </a:cubicBezTo>
                  <a:cubicBezTo>
                    <a:pt x="133" y="159"/>
                    <a:pt x="137" y="160"/>
                    <a:pt x="141" y="161"/>
                  </a:cubicBezTo>
                  <a:cubicBezTo>
                    <a:pt x="148" y="163"/>
                    <a:pt x="152" y="167"/>
                    <a:pt x="157" y="171"/>
                  </a:cubicBezTo>
                  <a:cubicBezTo>
                    <a:pt x="159" y="173"/>
                    <a:pt x="158" y="175"/>
                    <a:pt x="157" y="177"/>
                  </a:cubicBezTo>
                  <a:cubicBezTo>
                    <a:pt x="155" y="179"/>
                    <a:pt x="153" y="182"/>
                    <a:pt x="151" y="184"/>
                  </a:cubicBezTo>
                  <a:cubicBezTo>
                    <a:pt x="151" y="184"/>
                    <a:pt x="150" y="185"/>
                    <a:pt x="150" y="185"/>
                  </a:cubicBezTo>
                  <a:cubicBezTo>
                    <a:pt x="145" y="186"/>
                    <a:pt x="141" y="186"/>
                    <a:pt x="137" y="187"/>
                  </a:cubicBezTo>
                  <a:cubicBezTo>
                    <a:pt x="136" y="187"/>
                    <a:pt x="135" y="187"/>
                    <a:pt x="134" y="186"/>
                  </a:cubicBezTo>
                  <a:cubicBezTo>
                    <a:pt x="126" y="182"/>
                    <a:pt x="118" y="179"/>
                    <a:pt x="111" y="174"/>
                  </a:cubicBezTo>
                  <a:cubicBezTo>
                    <a:pt x="103" y="170"/>
                    <a:pt x="95" y="164"/>
                    <a:pt x="87" y="159"/>
                  </a:cubicBezTo>
                  <a:cubicBezTo>
                    <a:pt x="83" y="156"/>
                    <a:pt x="78" y="152"/>
                    <a:pt x="75" y="147"/>
                  </a:cubicBezTo>
                  <a:cubicBezTo>
                    <a:pt x="71" y="141"/>
                    <a:pt x="69" y="135"/>
                    <a:pt x="70" y="128"/>
                  </a:cubicBezTo>
                  <a:cubicBezTo>
                    <a:pt x="70" y="126"/>
                    <a:pt x="69" y="124"/>
                    <a:pt x="71" y="123"/>
                  </a:cubicBezTo>
                  <a:cubicBezTo>
                    <a:pt x="72" y="122"/>
                    <a:pt x="72" y="121"/>
                    <a:pt x="72" y="121"/>
                  </a:cubicBezTo>
                  <a:cubicBezTo>
                    <a:pt x="70" y="114"/>
                    <a:pt x="70" y="107"/>
                    <a:pt x="66" y="101"/>
                  </a:cubicBezTo>
                  <a:cubicBezTo>
                    <a:pt x="63" y="96"/>
                    <a:pt x="59" y="90"/>
                    <a:pt x="56" y="84"/>
                  </a:cubicBezTo>
                  <a:cubicBezTo>
                    <a:pt x="55" y="83"/>
                    <a:pt x="54" y="83"/>
                    <a:pt x="52" y="84"/>
                  </a:cubicBezTo>
                  <a:cubicBezTo>
                    <a:pt x="47" y="88"/>
                    <a:pt x="37" y="86"/>
                    <a:pt x="33" y="82"/>
                  </a:cubicBezTo>
                  <a:cubicBezTo>
                    <a:pt x="31" y="79"/>
                    <a:pt x="31" y="75"/>
                    <a:pt x="32" y="72"/>
                  </a:cubicBezTo>
                  <a:cubicBezTo>
                    <a:pt x="34" y="68"/>
                    <a:pt x="34" y="64"/>
                    <a:pt x="34" y="60"/>
                  </a:cubicBezTo>
                  <a:cubicBezTo>
                    <a:pt x="34" y="59"/>
                    <a:pt x="34" y="58"/>
                    <a:pt x="34" y="57"/>
                  </a:cubicBezTo>
                  <a:cubicBezTo>
                    <a:pt x="34" y="54"/>
                    <a:pt x="32" y="52"/>
                    <a:pt x="30" y="50"/>
                  </a:cubicBezTo>
                  <a:cubicBezTo>
                    <a:pt x="26" y="46"/>
                    <a:pt x="22" y="41"/>
                    <a:pt x="18" y="37"/>
                  </a:cubicBezTo>
                  <a:cubicBezTo>
                    <a:pt x="15" y="35"/>
                    <a:pt x="12" y="33"/>
                    <a:pt x="8" y="32"/>
                  </a:cubicBezTo>
                  <a:cubicBezTo>
                    <a:pt x="4" y="31"/>
                    <a:pt x="0" y="24"/>
                    <a:pt x="3" y="19"/>
                  </a:cubicBezTo>
                  <a:close/>
                </a:path>
              </a:pathLst>
            </a:custGeom>
            <a:grpFill/>
            <a:ln>
              <a:noFill/>
            </a:ln>
          </p:spPr>
          <p:txBody>
            <a:bodyPr vert="horz" wrap="square" lIns="91440" tIns="45720" rIns="91440" bIns="45720" numCol="1" anchor="t" anchorCtr="0" compatLnSpc="1"/>
            <a:lstStyle/>
            <a:p>
              <a:endParaRPr lang="zh-CN" altLang="en-US"/>
            </a:p>
          </p:txBody>
        </p:sp>
        <p:sp>
          <p:nvSpPr>
            <p:cNvPr id="61" name="Freeform 60"/>
            <p:cNvSpPr>
              <a:spLocks noEditPoints="1"/>
            </p:cNvSpPr>
            <p:nvPr/>
          </p:nvSpPr>
          <p:spPr bwMode="auto">
            <a:xfrm>
              <a:off x="-1889125" y="-954088"/>
              <a:ext cx="114300" cy="150813"/>
            </a:xfrm>
            <a:custGeom>
              <a:avLst/>
              <a:gdLst>
                <a:gd name="T0" fmla="*/ 0 w 151"/>
                <a:gd name="T1" fmla="*/ 139 h 197"/>
                <a:gd name="T2" fmla="*/ 13 w 151"/>
                <a:gd name="T3" fmla="*/ 110 h 197"/>
                <a:gd name="T4" fmla="*/ 55 w 151"/>
                <a:gd name="T5" fmla="*/ 43 h 197"/>
                <a:gd name="T6" fmla="*/ 83 w 151"/>
                <a:gd name="T7" fmla="*/ 8 h 197"/>
                <a:gd name="T8" fmla="*/ 102 w 151"/>
                <a:gd name="T9" fmla="*/ 4 h 197"/>
                <a:gd name="T10" fmla="*/ 108 w 151"/>
                <a:gd name="T11" fmla="*/ 19 h 197"/>
                <a:gd name="T12" fmla="*/ 89 w 151"/>
                <a:gd name="T13" fmla="*/ 38 h 197"/>
                <a:gd name="T14" fmla="*/ 68 w 151"/>
                <a:gd name="T15" fmla="*/ 60 h 197"/>
                <a:gd name="T16" fmla="*/ 56 w 151"/>
                <a:gd name="T17" fmla="*/ 91 h 197"/>
                <a:gd name="T18" fmla="*/ 57 w 151"/>
                <a:gd name="T19" fmla="*/ 113 h 197"/>
                <a:gd name="T20" fmla="*/ 59 w 151"/>
                <a:gd name="T21" fmla="*/ 112 h 197"/>
                <a:gd name="T22" fmla="*/ 64 w 151"/>
                <a:gd name="T23" fmla="*/ 96 h 197"/>
                <a:gd name="T24" fmla="*/ 79 w 151"/>
                <a:gd name="T25" fmla="*/ 70 h 197"/>
                <a:gd name="T26" fmla="*/ 95 w 151"/>
                <a:gd name="T27" fmla="*/ 74 h 197"/>
                <a:gd name="T28" fmla="*/ 97 w 151"/>
                <a:gd name="T29" fmla="*/ 94 h 197"/>
                <a:gd name="T30" fmla="*/ 107 w 151"/>
                <a:gd name="T31" fmla="*/ 110 h 197"/>
                <a:gd name="T32" fmla="*/ 103 w 151"/>
                <a:gd name="T33" fmla="*/ 124 h 197"/>
                <a:gd name="T34" fmla="*/ 113 w 151"/>
                <a:gd name="T35" fmla="*/ 138 h 197"/>
                <a:gd name="T36" fmla="*/ 138 w 151"/>
                <a:gd name="T37" fmla="*/ 121 h 197"/>
                <a:gd name="T38" fmla="*/ 143 w 151"/>
                <a:gd name="T39" fmla="*/ 146 h 197"/>
                <a:gd name="T40" fmla="*/ 136 w 151"/>
                <a:gd name="T41" fmla="*/ 152 h 197"/>
                <a:gd name="T42" fmla="*/ 135 w 151"/>
                <a:gd name="T43" fmla="*/ 152 h 197"/>
                <a:gd name="T44" fmla="*/ 138 w 151"/>
                <a:gd name="T45" fmla="*/ 138 h 197"/>
                <a:gd name="T46" fmla="*/ 122 w 151"/>
                <a:gd name="T47" fmla="*/ 150 h 197"/>
                <a:gd name="T48" fmla="*/ 133 w 151"/>
                <a:gd name="T49" fmla="*/ 169 h 197"/>
                <a:gd name="T50" fmla="*/ 134 w 151"/>
                <a:gd name="T51" fmla="*/ 178 h 197"/>
                <a:gd name="T52" fmla="*/ 130 w 151"/>
                <a:gd name="T53" fmla="*/ 184 h 197"/>
                <a:gd name="T54" fmla="*/ 119 w 151"/>
                <a:gd name="T55" fmla="*/ 184 h 197"/>
                <a:gd name="T56" fmla="*/ 112 w 151"/>
                <a:gd name="T57" fmla="*/ 176 h 197"/>
                <a:gd name="T58" fmla="*/ 107 w 151"/>
                <a:gd name="T59" fmla="*/ 175 h 197"/>
                <a:gd name="T60" fmla="*/ 93 w 151"/>
                <a:gd name="T61" fmla="*/ 197 h 197"/>
                <a:gd name="T62" fmla="*/ 83 w 151"/>
                <a:gd name="T63" fmla="*/ 185 h 197"/>
                <a:gd name="T64" fmla="*/ 86 w 151"/>
                <a:gd name="T65" fmla="*/ 177 h 197"/>
                <a:gd name="T66" fmla="*/ 101 w 151"/>
                <a:gd name="T67" fmla="*/ 155 h 197"/>
                <a:gd name="T68" fmla="*/ 93 w 151"/>
                <a:gd name="T69" fmla="*/ 136 h 197"/>
                <a:gd name="T70" fmla="*/ 89 w 151"/>
                <a:gd name="T71" fmla="*/ 138 h 197"/>
                <a:gd name="T72" fmla="*/ 78 w 151"/>
                <a:gd name="T73" fmla="*/ 120 h 197"/>
                <a:gd name="T74" fmla="*/ 91 w 151"/>
                <a:gd name="T75" fmla="*/ 79 h 197"/>
                <a:gd name="T76" fmla="*/ 88 w 151"/>
                <a:gd name="T77" fmla="*/ 78 h 197"/>
                <a:gd name="T78" fmla="*/ 72 w 151"/>
                <a:gd name="T79" fmla="*/ 115 h 197"/>
                <a:gd name="T80" fmla="*/ 74 w 151"/>
                <a:gd name="T81" fmla="*/ 127 h 197"/>
                <a:gd name="T82" fmla="*/ 75 w 151"/>
                <a:gd name="T83" fmla="*/ 135 h 197"/>
                <a:gd name="T84" fmla="*/ 73 w 151"/>
                <a:gd name="T85" fmla="*/ 150 h 197"/>
                <a:gd name="T86" fmla="*/ 57 w 151"/>
                <a:gd name="T87" fmla="*/ 138 h 197"/>
                <a:gd name="T88" fmla="*/ 57 w 151"/>
                <a:gd name="T89" fmla="*/ 76 h 197"/>
                <a:gd name="T90" fmla="*/ 55 w 151"/>
                <a:gd name="T91" fmla="*/ 72 h 197"/>
                <a:gd name="T92" fmla="*/ 40 w 151"/>
                <a:gd name="T93" fmla="*/ 97 h 197"/>
                <a:gd name="T94" fmla="*/ 16 w 151"/>
                <a:gd name="T95" fmla="*/ 143 h 197"/>
                <a:gd name="T96" fmla="*/ 0 w 151"/>
                <a:gd name="T97" fmla="*/ 142 h 197"/>
                <a:gd name="T98" fmla="*/ 19 w 151"/>
                <a:gd name="T99" fmla="*/ 36 h 197"/>
                <a:gd name="T100" fmla="*/ 26 w 151"/>
                <a:gd name="T101" fmla="*/ 40 h 197"/>
                <a:gd name="T102" fmla="*/ 26 w 151"/>
                <a:gd name="T103" fmla="*/ 55 h 197"/>
                <a:gd name="T104" fmla="*/ 35 w 151"/>
                <a:gd name="T105" fmla="*/ 41 h 197"/>
                <a:gd name="T106" fmla="*/ 51 w 151"/>
                <a:gd name="T107" fmla="*/ 23 h 197"/>
                <a:gd name="T108" fmla="*/ 29 w 151"/>
                <a:gd name="T109" fmla="*/ 7 h 197"/>
                <a:gd name="T110" fmla="*/ 10 w 151"/>
                <a:gd name="T111" fmla="*/ 12 h 197"/>
                <a:gd name="T112" fmla="*/ 14 w 151"/>
                <a:gd name="T113" fmla="*/ 3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1" h="197">
                  <a:moveTo>
                    <a:pt x="0" y="142"/>
                  </a:moveTo>
                  <a:cubicBezTo>
                    <a:pt x="0" y="141"/>
                    <a:pt x="0" y="140"/>
                    <a:pt x="0" y="139"/>
                  </a:cubicBezTo>
                  <a:cubicBezTo>
                    <a:pt x="1" y="133"/>
                    <a:pt x="3" y="128"/>
                    <a:pt x="6" y="123"/>
                  </a:cubicBezTo>
                  <a:cubicBezTo>
                    <a:pt x="9" y="119"/>
                    <a:pt x="11" y="115"/>
                    <a:pt x="13" y="110"/>
                  </a:cubicBezTo>
                  <a:cubicBezTo>
                    <a:pt x="17" y="104"/>
                    <a:pt x="20" y="98"/>
                    <a:pt x="23" y="92"/>
                  </a:cubicBezTo>
                  <a:cubicBezTo>
                    <a:pt x="24" y="90"/>
                    <a:pt x="50" y="49"/>
                    <a:pt x="55" y="43"/>
                  </a:cubicBezTo>
                  <a:cubicBezTo>
                    <a:pt x="59" y="37"/>
                    <a:pt x="63" y="31"/>
                    <a:pt x="68" y="25"/>
                  </a:cubicBezTo>
                  <a:cubicBezTo>
                    <a:pt x="73" y="20"/>
                    <a:pt x="78" y="14"/>
                    <a:pt x="83" y="8"/>
                  </a:cubicBezTo>
                  <a:cubicBezTo>
                    <a:pt x="84" y="7"/>
                    <a:pt x="85" y="6"/>
                    <a:pt x="86" y="4"/>
                  </a:cubicBezTo>
                  <a:cubicBezTo>
                    <a:pt x="90" y="1"/>
                    <a:pt x="97" y="0"/>
                    <a:pt x="102" y="4"/>
                  </a:cubicBezTo>
                  <a:cubicBezTo>
                    <a:pt x="105" y="6"/>
                    <a:pt x="107" y="10"/>
                    <a:pt x="108" y="14"/>
                  </a:cubicBezTo>
                  <a:cubicBezTo>
                    <a:pt x="109" y="16"/>
                    <a:pt x="108" y="17"/>
                    <a:pt x="108" y="19"/>
                  </a:cubicBezTo>
                  <a:cubicBezTo>
                    <a:pt x="106" y="23"/>
                    <a:pt x="103" y="25"/>
                    <a:pt x="100" y="27"/>
                  </a:cubicBezTo>
                  <a:cubicBezTo>
                    <a:pt x="96" y="30"/>
                    <a:pt x="92" y="34"/>
                    <a:pt x="89" y="38"/>
                  </a:cubicBezTo>
                  <a:cubicBezTo>
                    <a:pt x="84" y="42"/>
                    <a:pt x="79" y="47"/>
                    <a:pt x="74" y="52"/>
                  </a:cubicBezTo>
                  <a:cubicBezTo>
                    <a:pt x="71" y="54"/>
                    <a:pt x="70" y="57"/>
                    <a:pt x="68" y="60"/>
                  </a:cubicBezTo>
                  <a:cubicBezTo>
                    <a:pt x="65" y="65"/>
                    <a:pt x="62" y="69"/>
                    <a:pt x="60" y="73"/>
                  </a:cubicBezTo>
                  <a:cubicBezTo>
                    <a:pt x="58" y="79"/>
                    <a:pt x="57" y="85"/>
                    <a:pt x="56" y="91"/>
                  </a:cubicBezTo>
                  <a:cubicBezTo>
                    <a:pt x="55" y="96"/>
                    <a:pt x="55" y="101"/>
                    <a:pt x="56" y="106"/>
                  </a:cubicBezTo>
                  <a:cubicBezTo>
                    <a:pt x="56" y="108"/>
                    <a:pt x="57" y="110"/>
                    <a:pt x="57" y="113"/>
                  </a:cubicBezTo>
                  <a:cubicBezTo>
                    <a:pt x="57" y="113"/>
                    <a:pt x="58" y="114"/>
                    <a:pt x="58" y="114"/>
                  </a:cubicBezTo>
                  <a:cubicBezTo>
                    <a:pt x="59" y="113"/>
                    <a:pt x="59" y="113"/>
                    <a:pt x="59" y="112"/>
                  </a:cubicBezTo>
                  <a:cubicBezTo>
                    <a:pt x="60" y="110"/>
                    <a:pt x="60" y="107"/>
                    <a:pt x="61" y="104"/>
                  </a:cubicBezTo>
                  <a:cubicBezTo>
                    <a:pt x="61" y="101"/>
                    <a:pt x="63" y="98"/>
                    <a:pt x="64" y="96"/>
                  </a:cubicBezTo>
                  <a:cubicBezTo>
                    <a:pt x="66" y="91"/>
                    <a:pt x="68" y="87"/>
                    <a:pt x="70" y="83"/>
                  </a:cubicBezTo>
                  <a:cubicBezTo>
                    <a:pt x="72" y="78"/>
                    <a:pt x="74" y="72"/>
                    <a:pt x="79" y="70"/>
                  </a:cubicBezTo>
                  <a:cubicBezTo>
                    <a:pt x="82" y="69"/>
                    <a:pt x="85" y="68"/>
                    <a:pt x="88" y="67"/>
                  </a:cubicBezTo>
                  <a:cubicBezTo>
                    <a:pt x="91" y="66"/>
                    <a:pt x="95" y="69"/>
                    <a:pt x="95" y="74"/>
                  </a:cubicBezTo>
                  <a:cubicBezTo>
                    <a:pt x="96" y="77"/>
                    <a:pt x="97" y="80"/>
                    <a:pt x="97" y="84"/>
                  </a:cubicBezTo>
                  <a:cubicBezTo>
                    <a:pt x="97" y="87"/>
                    <a:pt x="97" y="90"/>
                    <a:pt x="97" y="94"/>
                  </a:cubicBezTo>
                  <a:cubicBezTo>
                    <a:pt x="97" y="97"/>
                    <a:pt x="100" y="100"/>
                    <a:pt x="102" y="101"/>
                  </a:cubicBezTo>
                  <a:cubicBezTo>
                    <a:pt x="105" y="103"/>
                    <a:pt x="107" y="106"/>
                    <a:pt x="107" y="110"/>
                  </a:cubicBezTo>
                  <a:cubicBezTo>
                    <a:pt x="107" y="114"/>
                    <a:pt x="106" y="118"/>
                    <a:pt x="104" y="121"/>
                  </a:cubicBezTo>
                  <a:cubicBezTo>
                    <a:pt x="103" y="122"/>
                    <a:pt x="103" y="123"/>
                    <a:pt x="103" y="124"/>
                  </a:cubicBezTo>
                  <a:cubicBezTo>
                    <a:pt x="105" y="128"/>
                    <a:pt x="107" y="133"/>
                    <a:pt x="109" y="138"/>
                  </a:cubicBezTo>
                  <a:cubicBezTo>
                    <a:pt x="110" y="140"/>
                    <a:pt x="111" y="140"/>
                    <a:pt x="113" y="138"/>
                  </a:cubicBezTo>
                  <a:cubicBezTo>
                    <a:pt x="116" y="135"/>
                    <a:pt x="119" y="131"/>
                    <a:pt x="123" y="128"/>
                  </a:cubicBezTo>
                  <a:cubicBezTo>
                    <a:pt x="127" y="124"/>
                    <a:pt x="132" y="121"/>
                    <a:pt x="138" y="121"/>
                  </a:cubicBezTo>
                  <a:cubicBezTo>
                    <a:pt x="145" y="120"/>
                    <a:pt x="151" y="124"/>
                    <a:pt x="149" y="132"/>
                  </a:cubicBezTo>
                  <a:cubicBezTo>
                    <a:pt x="149" y="138"/>
                    <a:pt x="145" y="142"/>
                    <a:pt x="143" y="146"/>
                  </a:cubicBezTo>
                  <a:cubicBezTo>
                    <a:pt x="141" y="148"/>
                    <a:pt x="140" y="148"/>
                    <a:pt x="139" y="149"/>
                  </a:cubicBezTo>
                  <a:cubicBezTo>
                    <a:pt x="138" y="149"/>
                    <a:pt x="137" y="151"/>
                    <a:pt x="136" y="152"/>
                  </a:cubicBezTo>
                  <a:cubicBezTo>
                    <a:pt x="136" y="152"/>
                    <a:pt x="136" y="153"/>
                    <a:pt x="135" y="153"/>
                  </a:cubicBezTo>
                  <a:cubicBezTo>
                    <a:pt x="135" y="153"/>
                    <a:pt x="135" y="152"/>
                    <a:pt x="135" y="152"/>
                  </a:cubicBezTo>
                  <a:cubicBezTo>
                    <a:pt x="136" y="151"/>
                    <a:pt x="138" y="146"/>
                    <a:pt x="138" y="144"/>
                  </a:cubicBezTo>
                  <a:cubicBezTo>
                    <a:pt x="139" y="142"/>
                    <a:pt x="139" y="139"/>
                    <a:pt x="138" y="138"/>
                  </a:cubicBezTo>
                  <a:cubicBezTo>
                    <a:pt x="136" y="138"/>
                    <a:pt x="135" y="138"/>
                    <a:pt x="133" y="139"/>
                  </a:cubicBezTo>
                  <a:cubicBezTo>
                    <a:pt x="129" y="141"/>
                    <a:pt x="125" y="146"/>
                    <a:pt x="122" y="150"/>
                  </a:cubicBezTo>
                  <a:cubicBezTo>
                    <a:pt x="120" y="152"/>
                    <a:pt x="120" y="154"/>
                    <a:pt x="122" y="156"/>
                  </a:cubicBezTo>
                  <a:cubicBezTo>
                    <a:pt x="125" y="161"/>
                    <a:pt x="128" y="166"/>
                    <a:pt x="133" y="169"/>
                  </a:cubicBezTo>
                  <a:cubicBezTo>
                    <a:pt x="134" y="170"/>
                    <a:pt x="135" y="172"/>
                    <a:pt x="134" y="174"/>
                  </a:cubicBezTo>
                  <a:cubicBezTo>
                    <a:pt x="134" y="175"/>
                    <a:pt x="134" y="177"/>
                    <a:pt x="134" y="178"/>
                  </a:cubicBezTo>
                  <a:cubicBezTo>
                    <a:pt x="134" y="180"/>
                    <a:pt x="134" y="182"/>
                    <a:pt x="132" y="183"/>
                  </a:cubicBezTo>
                  <a:cubicBezTo>
                    <a:pt x="131" y="183"/>
                    <a:pt x="130" y="183"/>
                    <a:pt x="130" y="184"/>
                  </a:cubicBezTo>
                  <a:cubicBezTo>
                    <a:pt x="130" y="186"/>
                    <a:pt x="128" y="186"/>
                    <a:pt x="127" y="186"/>
                  </a:cubicBezTo>
                  <a:cubicBezTo>
                    <a:pt x="124" y="185"/>
                    <a:pt x="121" y="185"/>
                    <a:pt x="119" y="184"/>
                  </a:cubicBezTo>
                  <a:cubicBezTo>
                    <a:pt x="119" y="184"/>
                    <a:pt x="118" y="184"/>
                    <a:pt x="118" y="184"/>
                  </a:cubicBezTo>
                  <a:cubicBezTo>
                    <a:pt x="116" y="181"/>
                    <a:pt x="114" y="178"/>
                    <a:pt x="112" y="176"/>
                  </a:cubicBezTo>
                  <a:cubicBezTo>
                    <a:pt x="111" y="174"/>
                    <a:pt x="109" y="172"/>
                    <a:pt x="109" y="171"/>
                  </a:cubicBezTo>
                  <a:cubicBezTo>
                    <a:pt x="108" y="172"/>
                    <a:pt x="107" y="174"/>
                    <a:pt x="107" y="175"/>
                  </a:cubicBezTo>
                  <a:cubicBezTo>
                    <a:pt x="105" y="180"/>
                    <a:pt x="104" y="185"/>
                    <a:pt x="102" y="190"/>
                  </a:cubicBezTo>
                  <a:cubicBezTo>
                    <a:pt x="99" y="195"/>
                    <a:pt x="98" y="197"/>
                    <a:pt x="93" y="197"/>
                  </a:cubicBezTo>
                  <a:cubicBezTo>
                    <a:pt x="89" y="196"/>
                    <a:pt x="84" y="192"/>
                    <a:pt x="84" y="189"/>
                  </a:cubicBezTo>
                  <a:cubicBezTo>
                    <a:pt x="84" y="187"/>
                    <a:pt x="83" y="186"/>
                    <a:pt x="83" y="185"/>
                  </a:cubicBezTo>
                  <a:cubicBezTo>
                    <a:pt x="82" y="182"/>
                    <a:pt x="82" y="180"/>
                    <a:pt x="84" y="177"/>
                  </a:cubicBezTo>
                  <a:cubicBezTo>
                    <a:pt x="86" y="175"/>
                    <a:pt x="85" y="176"/>
                    <a:pt x="86" y="177"/>
                  </a:cubicBezTo>
                  <a:cubicBezTo>
                    <a:pt x="88" y="178"/>
                    <a:pt x="90" y="176"/>
                    <a:pt x="92" y="174"/>
                  </a:cubicBezTo>
                  <a:cubicBezTo>
                    <a:pt x="96" y="169"/>
                    <a:pt x="98" y="162"/>
                    <a:pt x="101" y="155"/>
                  </a:cubicBezTo>
                  <a:cubicBezTo>
                    <a:pt x="101" y="154"/>
                    <a:pt x="101" y="153"/>
                    <a:pt x="101" y="153"/>
                  </a:cubicBezTo>
                  <a:cubicBezTo>
                    <a:pt x="98" y="147"/>
                    <a:pt x="96" y="141"/>
                    <a:pt x="93" y="136"/>
                  </a:cubicBezTo>
                  <a:cubicBezTo>
                    <a:pt x="91" y="135"/>
                    <a:pt x="91" y="135"/>
                    <a:pt x="90" y="136"/>
                  </a:cubicBezTo>
                  <a:cubicBezTo>
                    <a:pt x="89" y="137"/>
                    <a:pt x="89" y="138"/>
                    <a:pt x="89" y="138"/>
                  </a:cubicBezTo>
                  <a:cubicBezTo>
                    <a:pt x="86" y="141"/>
                    <a:pt x="83" y="141"/>
                    <a:pt x="81" y="138"/>
                  </a:cubicBezTo>
                  <a:cubicBezTo>
                    <a:pt x="78" y="132"/>
                    <a:pt x="76" y="126"/>
                    <a:pt x="78" y="120"/>
                  </a:cubicBezTo>
                  <a:cubicBezTo>
                    <a:pt x="80" y="115"/>
                    <a:pt x="83" y="110"/>
                    <a:pt x="85" y="104"/>
                  </a:cubicBezTo>
                  <a:cubicBezTo>
                    <a:pt x="88" y="96"/>
                    <a:pt x="91" y="88"/>
                    <a:pt x="91" y="79"/>
                  </a:cubicBezTo>
                  <a:cubicBezTo>
                    <a:pt x="91" y="79"/>
                    <a:pt x="91" y="77"/>
                    <a:pt x="91" y="77"/>
                  </a:cubicBezTo>
                  <a:cubicBezTo>
                    <a:pt x="90" y="77"/>
                    <a:pt x="89" y="77"/>
                    <a:pt x="88" y="78"/>
                  </a:cubicBezTo>
                  <a:cubicBezTo>
                    <a:pt x="84" y="81"/>
                    <a:pt x="82" y="85"/>
                    <a:pt x="79" y="89"/>
                  </a:cubicBezTo>
                  <a:cubicBezTo>
                    <a:pt x="75" y="97"/>
                    <a:pt x="74" y="106"/>
                    <a:pt x="72" y="115"/>
                  </a:cubicBezTo>
                  <a:cubicBezTo>
                    <a:pt x="71" y="117"/>
                    <a:pt x="73" y="120"/>
                    <a:pt x="73" y="122"/>
                  </a:cubicBezTo>
                  <a:cubicBezTo>
                    <a:pt x="73" y="124"/>
                    <a:pt x="74" y="125"/>
                    <a:pt x="74" y="127"/>
                  </a:cubicBezTo>
                  <a:cubicBezTo>
                    <a:pt x="74" y="128"/>
                    <a:pt x="74" y="130"/>
                    <a:pt x="75" y="132"/>
                  </a:cubicBezTo>
                  <a:cubicBezTo>
                    <a:pt x="75" y="133"/>
                    <a:pt x="75" y="134"/>
                    <a:pt x="75" y="135"/>
                  </a:cubicBezTo>
                  <a:cubicBezTo>
                    <a:pt x="75" y="138"/>
                    <a:pt x="75" y="141"/>
                    <a:pt x="75" y="144"/>
                  </a:cubicBezTo>
                  <a:cubicBezTo>
                    <a:pt x="75" y="146"/>
                    <a:pt x="75" y="148"/>
                    <a:pt x="73" y="150"/>
                  </a:cubicBezTo>
                  <a:cubicBezTo>
                    <a:pt x="71" y="151"/>
                    <a:pt x="69" y="150"/>
                    <a:pt x="67" y="149"/>
                  </a:cubicBezTo>
                  <a:cubicBezTo>
                    <a:pt x="62" y="147"/>
                    <a:pt x="59" y="143"/>
                    <a:pt x="57" y="138"/>
                  </a:cubicBezTo>
                  <a:cubicBezTo>
                    <a:pt x="53" y="132"/>
                    <a:pt x="52" y="125"/>
                    <a:pt x="51" y="118"/>
                  </a:cubicBezTo>
                  <a:cubicBezTo>
                    <a:pt x="51" y="104"/>
                    <a:pt x="53" y="90"/>
                    <a:pt x="57" y="76"/>
                  </a:cubicBezTo>
                  <a:cubicBezTo>
                    <a:pt x="57" y="74"/>
                    <a:pt x="58" y="72"/>
                    <a:pt x="57" y="71"/>
                  </a:cubicBezTo>
                  <a:cubicBezTo>
                    <a:pt x="57" y="71"/>
                    <a:pt x="56" y="71"/>
                    <a:pt x="55" y="72"/>
                  </a:cubicBezTo>
                  <a:cubicBezTo>
                    <a:pt x="51" y="79"/>
                    <a:pt x="46" y="86"/>
                    <a:pt x="42" y="93"/>
                  </a:cubicBezTo>
                  <a:cubicBezTo>
                    <a:pt x="41" y="94"/>
                    <a:pt x="40" y="96"/>
                    <a:pt x="40" y="97"/>
                  </a:cubicBezTo>
                  <a:cubicBezTo>
                    <a:pt x="34" y="105"/>
                    <a:pt x="31" y="115"/>
                    <a:pt x="26" y="124"/>
                  </a:cubicBezTo>
                  <a:cubicBezTo>
                    <a:pt x="23" y="130"/>
                    <a:pt x="20" y="137"/>
                    <a:pt x="16" y="143"/>
                  </a:cubicBezTo>
                  <a:cubicBezTo>
                    <a:pt x="14" y="147"/>
                    <a:pt x="11" y="148"/>
                    <a:pt x="7" y="147"/>
                  </a:cubicBezTo>
                  <a:cubicBezTo>
                    <a:pt x="4" y="147"/>
                    <a:pt x="2" y="145"/>
                    <a:pt x="0" y="142"/>
                  </a:cubicBezTo>
                  <a:close/>
                  <a:moveTo>
                    <a:pt x="14" y="34"/>
                  </a:moveTo>
                  <a:cubicBezTo>
                    <a:pt x="16" y="34"/>
                    <a:pt x="18" y="35"/>
                    <a:pt x="19" y="36"/>
                  </a:cubicBezTo>
                  <a:cubicBezTo>
                    <a:pt x="21" y="36"/>
                    <a:pt x="22" y="37"/>
                    <a:pt x="23" y="37"/>
                  </a:cubicBezTo>
                  <a:cubicBezTo>
                    <a:pt x="25" y="37"/>
                    <a:pt x="26" y="38"/>
                    <a:pt x="26" y="40"/>
                  </a:cubicBezTo>
                  <a:cubicBezTo>
                    <a:pt x="26" y="42"/>
                    <a:pt x="26" y="44"/>
                    <a:pt x="26" y="47"/>
                  </a:cubicBezTo>
                  <a:cubicBezTo>
                    <a:pt x="26" y="49"/>
                    <a:pt x="25" y="55"/>
                    <a:pt x="26" y="55"/>
                  </a:cubicBezTo>
                  <a:cubicBezTo>
                    <a:pt x="27" y="55"/>
                    <a:pt x="29" y="49"/>
                    <a:pt x="30" y="47"/>
                  </a:cubicBezTo>
                  <a:cubicBezTo>
                    <a:pt x="31" y="45"/>
                    <a:pt x="32" y="42"/>
                    <a:pt x="35" y="41"/>
                  </a:cubicBezTo>
                  <a:cubicBezTo>
                    <a:pt x="40" y="40"/>
                    <a:pt x="45" y="37"/>
                    <a:pt x="48" y="33"/>
                  </a:cubicBezTo>
                  <a:cubicBezTo>
                    <a:pt x="51" y="30"/>
                    <a:pt x="53" y="27"/>
                    <a:pt x="51" y="23"/>
                  </a:cubicBezTo>
                  <a:cubicBezTo>
                    <a:pt x="49" y="17"/>
                    <a:pt x="46" y="11"/>
                    <a:pt x="39" y="9"/>
                  </a:cubicBezTo>
                  <a:cubicBezTo>
                    <a:pt x="36" y="8"/>
                    <a:pt x="33" y="7"/>
                    <a:pt x="29" y="7"/>
                  </a:cubicBezTo>
                  <a:cubicBezTo>
                    <a:pt x="25" y="7"/>
                    <a:pt x="20" y="7"/>
                    <a:pt x="16" y="8"/>
                  </a:cubicBezTo>
                  <a:cubicBezTo>
                    <a:pt x="13" y="9"/>
                    <a:pt x="11" y="9"/>
                    <a:pt x="10" y="12"/>
                  </a:cubicBezTo>
                  <a:cubicBezTo>
                    <a:pt x="9" y="14"/>
                    <a:pt x="8" y="17"/>
                    <a:pt x="7" y="19"/>
                  </a:cubicBezTo>
                  <a:cubicBezTo>
                    <a:pt x="5" y="24"/>
                    <a:pt x="8" y="33"/>
                    <a:pt x="14" y="34"/>
                  </a:cubicBezTo>
                  <a:close/>
                </a:path>
              </a:pathLst>
            </a:custGeom>
            <a:grpFill/>
            <a:ln>
              <a:noFill/>
            </a:ln>
          </p:spPr>
          <p:txBody>
            <a:bodyPr vert="horz" wrap="square" lIns="91440" tIns="45720" rIns="91440" bIns="45720" numCol="1" anchor="t" anchorCtr="0" compatLnSpc="1"/>
            <a:lstStyle/>
            <a:p>
              <a:endParaRPr lang="zh-CN" altLang="en-US"/>
            </a:p>
          </p:txBody>
        </p:sp>
        <p:sp>
          <p:nvSpPr>
            <p:cNvPr id="62" name="Freeform 61"/>
            <p:cNvSpPr>
              <a:spLocks noEditPoints="1"/>
            </p:cNvSpPr>
            <p:nvPr/>
          </p:nvSpPr>
          <p:spPr bwMode="auto">
            <a:xfrm>
              <a:off x="-1695450" y="-1049338"/>
              <a:ext cx="127000" cy="174625"/>
            </a:xfrm>
            <a:custGeom>
              <a:avLst/>
              <a:gdLst>
                <a:gd name="T0" fmla="*/ 81 w 167"/>
                <a:gd name="T1" fmla="*/ 122 h 228"/>
                <a:gd name="T2" fmla="*/ 96 w 167"/>
                <a:gd name="T3" fmla="*/ 130 h 228"/>
                <a:gd name="T4" fmla="*/ 82 w 167"/>
                <a:gd name="T5" fmla="*/ 167 h 228"/>
                <a:gd name="T6" fmla="*/ 99 w 167"/>
                <a:gd name="T7" fmla="*/ 175 h 228"/>
                <a:gd name="T8" fmla="*/ 87 w 167"/>
                <a:gd name="T9" fmla="*/ 195 h 228"/>
                <a:gd name="T10" fmla="*/ 84 w 167"/>
                <a:gd name="T11" fmla="*/ 216 h 228"/>
                <a:gd name="T12" fmla="*/ 110 w 167"/>
                <a:gd name="T13" fmla="*/ 210 h 228"/>
                <a:gd name="T14" fmla="*/ 150 w 167"/>
                <a:gd name="T15" fmla="*/ 201 h 228"/>
                <a:gd name="T16" fmla="*/ 161 w 167"/>
                <a:gd name="T17" fmla="*/ 197 h 228"/>
                <a:gd name="T18" fmla="*/ 163 w 167"/>
                <a:gd name="T19" fmla="*/ 174 h 228"/>
                <a:gd name="T20" fmla="*/ 124 w 167"/>
                <a:gd name="T21" fmla="*/ 178 h 228"/>
                <a:gd name="T22" fmla="*/ 121 w 167"/>
                <a:gd name="T23" fmla="*/ 159 h 228"/>
                <a:gd name="T24" fmla="*/ 138 w 167"/>
                <a:gd name="T25" fmla="*/ 128 h 228"/>
                <a:gd name="T26" fmla="*/ 114 w 167"/>
                <a:gd name="T27" fmla="*/ 133 h 228"/>
                <a:gd name="T28" fmla="*/ 118 w 167"/>
                <a:gd name="T29" fmla="*/ 112 h 228"/>
                <a:gd name="T30" fmla="*/ 136 w 167"/>
                <a:gd name="T31" fmla="*/ 85 h 228"/>
                <a:gd name="T32" fmla="*/ 147 w 167"/>
                <a:gd name="T33" fmla="*/ 25 h 228"/>
                <a:gd name="T34" fmla="*/ 112 w 167"/>
                <a:gd name="T35" fmla="*/ 1 h 228"/>
                <a:gd name="T36" fmla="*/ 97 w 167"/>
                <a:gd name="T37" fmla="*/ 5 h 228"/>
                <a:gd name="T38" fmla="*/ 66 w 167"/>
                <a:gd name="T39" fmla="*/ 46 h 228"/>
                <a:gd name="T40" fmla="*/ 83 w 167"/>
                <a:gd name="T41" fmla="*/ 53 h 228"/>
                <a:gd name="T42" fmla="*/ 116 w 167"/>
                <a:gd name="T43" fmla="*/ 21 h 228"/>
                <a:gd name="T44" fmla="*/ 131 w 167"/>
                <a:gd name="T45" fmla="*/ 46 h 228"/>
                <a:gd name="T46" fmla="*/ 115 w 167"/>
                <a:gd name="T47" fmla="*/ 89 h 228"/>
                <a:gd name="T48" fmla="*/ 111 w 167"/>
                <a:gd name="T49" fmla="*/ 76 h 228"/>
                <a:gd name="T50" fmla="*/ 123 w 167"/>
                <a:gd name="T51" fmla="*/ 53 h 228"/>
                <a:gd name="T52" fmla="*/ 103 w 167"/>
                <a:gd name="T53" fmla="*/ 49 h 228"/>
                <a:gd name="T54" fmla="*/ 89 w 167"/>
                <a:gd name="T55" fmla="*/ 59 h 228"/>
                <a:gd name="T56" fmla="*/ 81 w 167"/>
                <a:gd name="T57" fmla="*/ 80 h 228"/>
                <a:gd name="T58" fmla="*/ 79 w 167"/>
                <a:gd name="T59" fmla="*/ 81 h 228"/>
                <a:gd name="T60" fmla="*/ 59 w 167"/>
                <a:gd name="T61" fmla="*/ 102 h 228"/>
                <a:gd name="T62" fmla="*/ 84 w 167"/>
                <a:gd name="T63" fmla="*/ 87 h 228"/>
                <a:gd name="T64" fmla="*/ 89 w 167"/>
                <a:gd name="T65" fmla="*/ 102 h 228"/>
                <a:gd name="T66" fmla="*/ 82 w 167"/>
                <a:gd name="T67" fmla="*/ 88 h 228"/>
                <a:gd name="T68" fmla="*/ 7 w 167"/>
                <a:gd name="T69" fmla="*/ 103 h 228"/>
                <a:gd name="T70" fmla="*/ 33 w 167"/>
                <a:gd name="T71" fmla="*/ 100 h 228"/>
                <a:gd name="T72" fmla="*/ 40 w 167"/>
                <a:gd name="T73" fmla="*/ 123 h 228"/>
                <a:gd name="T74" fmla="*/ 10 w 167"/>
                <a:gd name="T75" fmla="*/ 157 h 228"/>
                <a:gd name="T76" fmla="*/ 32 w 167"/>
                <a:gd name="T77" fmla="*/ 185 h 228"/>
                <a:gd name="T78" fmla="*/ 42 w 167"/>
                <a:gd name="T79" fmla="*/ 226 h 228"/>
                <a:gd name="T80" fmla="*/ 61 w 167"/>
                <a:gd name="T81" fmla="*/ 185 h 228"/>
                <a:gd name="T82" fmla="*/ 67 w 167"/>
                <a:gd name="T83" fmla="*/ 143 h 228"/>
                <a:gd name="T84" fmla="*/ 66 w 167"/>
                <a:gd name="T85" fmla="*/ 139 h 228"/>
                <a:gd name="T86" fmla="*/ 48 w 167"/>
                <a:gd name="T87" fmla="*/ 197 h 228"/>
                <a:gd name="T88" fmla="*/ 46 w 167"/>
                <a:gd name="T89" fmla="*/ 191 h 228"/>
                <a:gd name="T90" fmla="*/ 53 w 167"/>
                <a:gd name="T91" fmla="*/ 137 h 228"/>
                <a:gd name="T92" fmla="*/ 46 w 167"/>
                <a:gd name="T93" fmla="*/ 110 h 228"/>
                <a:gd name="T94" fmla="*/ 52 w 167"/>
                <a:gd name="T95" fmla="*/ 68 h 228"/>
                <a:gd name="T96" fmla="*/ 22 w 167"/>
                <a:gd name="T97" fmla="*/ 71 h 228"/>
                <a:gd name="T98" fmla="*/ 1 w 167"/>
                <a:gd name="T99" fmla="*/ 95 h 228"/>
                <a:gd name="T100" fmla="*/ 34 w 167"/>
                <a:gd name="T101" fmla="*/ 162 h 228"/>
                <a:gd name="T102" fmla="*/ 33 w 167"/>
                <a:gd name="T103" fmla="*/ 146 h 228"/>
                <a:gd name="T104" fmla="*/ 35 w 167"/>
                <a:gd name="T105" fmla="*/ 16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7" h="228">
                  <a:moveTo>
                    <a:pt x="62" y="112"/>
                  </a:moveTo>
                  <a:cubicBezTo>
                    <a:pt x="65" y="117"/>
                    <a:pt x="69" y="122"/>
                    <a:pt x="76" y="122"/>
                  </a:cubicBezTo>
                  <a:cubicBezTo>
                    <a:pt x="77" y="122"/>
                    <a:pt x="79" y="123"/>
                    <a:pt x="81" y="122"/>
                  </a:cubicBezTo>
                  <a:cubicBezTo>
                    <a:pt x="82" y="121"/>
                    <a:pt x="83" y="122"/>
                    <a:pt x="84" y="123"/>
                  </a:cubicBezTo>
                  <a:cubicBezTo>
                    <a:pt x="85" y="127"/>
                    <a:pt x="88" y="128"/>
                    <a:pt x="92" y="128"/>
                  </a:cubicBezTo>
                  <a:cubicBezTo>
                    <a:pt x="95" y="127"/>
                    <a:pt x="96" y="128"/>
                    <a:pt x="96" y="130"/>
                  </a:cubicBezTo>
                  <a:cubicBezTo>
                    <a:pt x="97" y="133"/>
                    <a:pt x="97" y="137"/>
                    <a:pt x="97" y="140"/>
                  </a:cubicBezTo>
                  <a:cubicBezTo>
                    <a:pt x="97" y="144"/>
                    <a:pt x="96" y="148"/>
                    <a:pt x="92" y="151"/>
                  </a:cubicBezTo>
                  <a:cubicBezTo>
                    <a:pt x="87" y="155"/>
                    <a:pt x="85" y="161"/>
                    <a:pt x="82" y="167"/>
                  </a:cubicBezTo>
                  <a:cubicBezTo>
                    <a:pt x="81" y="169"/>
                    <a:pt x="82" y="170"/>
                    <a:pt x="83" y="171"/>
                  </a:cubicBezTo>
                  <a:cubicBezTo>
                    <a:pt x="87" y="173"/>
                    <a:pt x="91" y="174"/>
                    <a:pt x="96" y="173"/>
                  </a:cubicBezTo>
                  <a:cubicBezTo>
                    <a:pt x="98" y="173"/>
                    <a:pt x="98" y="173"/>
                    <a:pt x="99" y="175"/>
                  </a:cubicBezTo>
                  <a:cubicBezTo>
                    <a:pt x="99" y="178"/>
                    <a:pt x="99" y="180"/>
                    <a:pt x="100" y="183"/>
                  </a:cubicBezTo>
                  <a:cubicBezTo>
                    <a:pt x="100" y="185"/>
                    <a:pt x="99" y="187"/>
                    <a:pt x="98" y="188"/>
                  </a:cubicBezTo>
                  <a:cubicBezTo>
                    <a:pt x="94" y="191"/>
                    <a:pt x="90" y="192"/>
                    <a:pt x="87" y="195"/>
                  </a:cubicBezTo>
                  <a:cubicBezTo>
                    <a:pt x="86" y="196"/>
                    <a:pt x="84" y="197"/>
                    <a:pt x="83" y="199"/>
                  </a:cubicBezTo>
                  <a:cubicBezTo>
                    <a:pt x="80" y="203"/>
                    <a:pt x="79" y="209"/>
                    <a:pt x="82" y="212"/>
                  </a:cubicBezTo>
                  <a:cubicBezTo>
                    <a:pt x="82" y="213"/>
                    <a:pt x="83" y="215"/>
                    <a:pt x="84" y="216"/>
                  </a:cubicBezTo>
                  <a:cubicBezTo>
                    <a:pt x="85" y="219"/>
                    <a:pt x="88" y="221"/>
                    <a:pt x="91" y="220"/>
                  </a:cubicBezTo>
                  <a:cubicBezTo>
                    <a:pt x="93" y="219"/>
                    <a:pt x="96" y="218"/>
                    <a:pt x="98" y="217"/>
                  </a:cubicBezTo>
                  <a:cubicBezTo>
                    <a:pt x="102" y="214"/>
                    <a:pt x="106" y="212"/>
                    <a:pt x="110" y="210"/>
                  </a:cubicBezTo>
                  <a:cubicBezTo>
                    <a:pt x="113" y="208"/>
                    <a:pt x="116" y="207"/>
                    <a:pt x="119" y="205"/>
                  </a:cubicBezTo>
                  <a:cubicBezTo>
                    <a:pt x="126" y="202"/>
                    <a:pt x="134" y="199"/>
                    <a:pt x="142" y="200"/>
                  </a:cubicBezTo>
                  <a:cubicBezTo>
                    <a:pt x="145" y="200"/>
                    <a:pt x="148" y="201"/>
                    <a:pt x="150" y="201"/>
                  </a:cubicBezTo>
                  <a:cubicBezTo>
                    <a:pt x="151" y="201"/>
                    <a:pt x="152" y="202"/>
                    <a:pt x="153" y="201"/>
                  </a:cubicBezTo>
                  <a:cubicBezTo>
                    <a:pt x="156" y="200"/>
                    <a:pt x="157" y="199"/>
                    <a:pt x="159" y="198"/>
                  </a:cubicBezTo>
                  <a:cubicBezTo>
                    <a:pt x="160" y="198"/>
                    <a:pt x="161" y="197"/>
                    <a:pt x="161" y="197"/>
                  </a:cubicBezTo>
                  <a:cubicBezTo>
                    <a:pt x="162" y="194"/>
                    <a:pt x="163" y="192"/>
                    <a:pt x="164" y="189"/>
                  </a:cubicBezTo>
                  <a:cubicBezTo>
                    <a:pt x="165" y="186"/>
                    <a:pt x="165" y="183"/>
                    <a:pt x="166" y="180"/>
                  </a:cubicBezTo>
                  <a:cubicBezTo>
                    <a:pt x="167" y="177"/>
                    <a:pt x="166" y="175"/>
                    <a:pt x="163" y="174"/>
                  </a:cubicBezTo>
                  <a:cubicBezTo>
                    <a:pt x="161" y="173"/>
                    <a:pt x="158" y="173"/>
                    <a:pt x="156" y="173"/>
                  </a:cubicBezTo>
                  <a:cubicBezTo>
                    <a:pt x="152" y="173"/>
                    <a:pt x="148" y="172"/>
                    <a:pt x="144" y="173"/>
                  </a:cubicBezTo>
                  <a:cubicBezTo>
                    <a:pt x="137" y="174"/>
                    <a:pt x="131" y="177"/>
                    <a:pt x="124" y="178"/>
                  </a:cubicBezTo>
                  <a:cubicBezTo>
                    <a:pt x="123" y="179"/>
                    <a:pt x="122" y="178"/>
                    <a:pt x="122" y="177"/>
                  </a:cubicBezTo>
                  <a:cubicBezTo>
                    <a:pt x="120" y="176"/>
                    <a:pt x="120" y="174"/>
                    <a:pt x="119" y="172"/>
                  </a:cubicBezTo>
                  <a:cubicBezTo>
                    <a:pt x="118" y="167"/>
                    <a:pt x="117" y="163"/>
                    <a:pt x="121" y="159"/>
                  </a:cubicBezTo>
                  <a:cubicBezTo>
                    <a:pt x="124" y="155"/>
                    <a:pt x="128" y="151"/>
                    <a:pt x="133" y="148"/>
                  </a:cubicBezTo>
                  <a:cubicBezTo>
                    <a:pt x="138" y="144"/>
                    <a:pt x="142" y="137"/>
                    <a:pt x="138" y="130"/>
                  </a:cubicBezTo>
                  <a:cubicBezTo>
                    <a:pt x="138" y="129"/>
                    <a:pt x="138" y="129"/>
                    <a:pt x="138" y="128"/>
                  </a:cubicBezTo>
                  <a:cubicBezTo>
                    <a:pt x="137" y="125"/>
                    <a:pt x="134" y="123"/>
                    <a:pt x="131" y="124"/>
                  </a:cubicBezTo>
                  <a:cubicBezTo>
                    <a:pt x="128" y="125"/>
                    <a:pt x="125" y="127"/>
                    <a:pt x="122" y="128"/>
                  </a:cubicBezTo>
                  <a:cubicBezTo>
                    <a:pt x="119" y="129"/>
                    <a:pt x="117" y="131"/>
                    <a:pt x="114" y="133"/>
                  </a:cubicBezTo>
                  <a:cubicBezTo>
                    <a:pt x="112" y="134"/>
                    <a:pt x="111" y="134"/>
                    <a:pt x="111" y="132"/>
                  </a:cubicBezTo>
                  <a:cubicBezTo>
                    <a:pt x="111" y="129"/>
                    <a:pt x="110" y="126"/>
                    <a:pt x="110" y="124"/>
                  </a:cubicBezTo>
                  <a:cubicBezTo>
                    <a:pt x="110" y="118"/>
                    <a:pt x="113" y="114"/>
                    <a:pt x="118" y="112"/>
                  </a:cubicBezTo>
                  <a:cubicBezTo>
                    <a:pt x="125" y="111"/>
                    <a:pt x="128" y="107"/>
                    <a:pt x="129" y="101"/>
                  </a:cubicBezTo>
                  <a:cubicBezTo>
                    <a:pt x="130" y="99"/>
                    <a:pt x="130" y="98"/>
                    <a:pt x="131" y="96"/>
                  </a:cubicBezTo>
                  <a:cubicBezTo>
                    <a:pt x="132" y="92"/>
                    <a:pt x="135" y="89"/>
                    <a:pt x="136" y="85"/>
                  </a:cubicBezTo>
                  <a:cubicBezTo>
                    <a:pt x="138" y="80"/>
                    <a:pt x="140" y="75"/>
                    <a:pt x="142" y="70"/>
                  </a:cubicBezTo>
                  <a:cubicBezTo>
                    <a:pt x="144" y="60"/>
                    <a:pt x="146" y="50"/>
                    <a:pt x="148" y="40"/>
                  </a:cubicBezTo>
                  <a:cubicBezTo>
                    <a:pt x="148" y="35"/>
                    <a:pt x="148" y="30"/>
                    <a:pt x="147" y="25"/>
                  </a:cubicBezTo>
                  <a:cubicBezTo>
                    <a:pt x="146" y="21"/>
                    <a:pt x="144" y="17"/>
                    <a:pt x="141" y="14"/>
                  </a:cubicBezTo>
                  <a:cubicBezTo>
                    <a:pt x="138" y="9"/>
                    <a:pt x="134" y="4"/>
                    <a:pt x="128" y="2"/>
                  </a:cubicBezTo>
                  <a:cubicBezTo>
                    <a:pt x="123" y="0"/>
                    <a:pt x="117" y="0"/>
                    <a:pt x="112" y="1"/>
                  </a:cubicBezTo>
                  <a:cubicBezTo>
                    <a:pt x="112" y="1"/>
                    <a:pt x="111" y="1"/>
                    <a:pt x="110" y="1"/>
                  </a:cubicBezTo>
                  <a:cubicBezTo>
                    <a:pt x="109" y="2"/>
                    <a:pt x="107" y="2"/>
                    <a:pt x="105" y="3"/>
                  </a:cubicBezTo>
                  <a:cubicBezTo>
                    <a:pt x="102" y="4"/>
                    <a:pt x="100" y="4"/>
                    <a:pt x="97" y="5"/>
                  </a:cubicBezTo>
                  <a:cubicBezTo>
                    <a:pt x="89" y="10"/>
                    <a:pt x="82" y="17"/>
                    <a:pt x="76" y="24"/>
                  </a:cubicBezTo>
                  <a:cubicBezTo>
                    <a:pt x="73" y="29"/>
                    <a:pt x="70" y="33"/>
                    <a:pt x="68" y="39"/>
                  </a:cubicBezTo>
                  <a:cubicBezTo>
                    <a:pt x="68" y="41"/>
                    <a:pt x="66" y="43"/>
                    <a:pt x="66" y="46"/>
                  </a:cubicBezTo>
                  <a:cubicBezTo>
                    <a:pt x="65" y="49"/>
                    <a:pt x="66" y="52"/>
                    <a:pt x="68" y="53"/>
                  </a:cubicBezTo>
                  <a:cubicBezTo>
                    <a:pt x="70" y="53"/>
                    <a:pt x="72" y="54"/>
                    <a:pt x="75" y="54"/>
                  </a:cubicBezTo>
                  <a:cubicBezTo>
                    <a:pt x="78" y="54"/>
                    <a:pt x="80" y="54"/>
                    <a:pt x="83" y="53"/>
                  </a:cubicBezTo>
                  <a:cubicBezTo>
                    <a:pt x="85" y="52"/>
                    <a:pt x="87" y="51"/>
                    <a:pt x="88" y="50"/>
                  </a:cubicBezTo>
                  <a:cubicBezTo>
                    <a:pt x="91" y="46"/>
                    <a:pt x="94" y="42"/>
                    <a:pt x="97" y="38"/>
                  </a:cubicBezTo>
                  <a:cubicBezTo>
                    <a:pt x="102" y="31"/>
                    <a:pt x="108" y="25"/>
                    <a:pt x="116" y="21"/>
                  </a:cubicBezTo>
                  <a:cubicBezTo>
                    <a:pt x="120" y="20"/>
                    <a:pt x="122" y="20"/>
                    <a:pt x="125" y="23"/>
                  </a:cubicBezTo>
                  <a:cubicBezTo>
                    <a:pt x="128" y="26"/>
                    <a:pt x="130" y="30"/>
                    <a:pt x="131" y="35"/>
                  </a:cubicBezTo>
                  <a:cubicBezTo>
                    <a:pt x="131" y="38"/>
                    <a:pt x="131" y="42"/>
                    <a:pt x="131" y="46"/>
                  </a:cubicBezTo>
                  <a:cubicBezTo>
                    <a:pt x="130" y="52"/>
                    <a:pt x="129" y="58"/>
                    <a:pt x="128" y="64"/>
                  </a:cubicBezTo>
                  <a:cubicBezTo>
                    <a:pt x="127" y="70"/>
                    <a:pt x="125" y="76"/>
                    <a:pt x="123" y="82"/>
                  </a:cubicBezTo>
                  <a:cubicBezTo>
                    <a:pt x="122" y="86"/>
                    <a:pt x="119" y="89"/>
                    <a:pt x="115" y="89"/>
                  </a:cubicBezTo>
                  <a:cubicBezTo>
                    <a:pt x="114" y="89"/>
                    <a:pt x="113" y="89"/>
                    <a:pt x="112" y="90"/>
                  </a:cubicBezTo>
                  <a:cubicBezTo>
                    <a:pt x="110" y="90"/>
                    <a:pt x="109" y="89"/>
                    <a:pt x="109" y="87"/>
                  </a:cubicBezTo>
                  <a:cubicBezTo>
                    <a:pt x="109" y="84"/>
                    <a:pt x="109" y="80"/>
                    <a:pt x="111" y="76"/>
                  </a:cubicBezTo>
                  <a:cubicBezTo>
                    <a:pt x="114" y="73"/>
                    <a:pt x="117" y="69"/>
                    <a:pt x="120" y="66"/>
                  </a:cubicBezTo>
                  <a:cubicBezTo>
                    <a:pt x="121" y="65"/>
                    <a:pt x="121" y="64"/>
                    <a:pt x="122" y="63"/>
                  </a:cubicBezTo>
                  <a:cubicBezTo>
                    <a:pt x="122" y="60"/>
                    <a:pt x="122" y="56"/>
                    <a:pt x="123" y="53"/>
                  </a:cubicBezTo>
                  <a:cubicBezTo>
                    <a:pt x="123" y="52"/>
                    <a:pt x="122" y="51"/>
                    <a:pt x="122" y="51"/>
                  </a:cubicBezTo>
                  <a:cubicBezTo>
                    <a:pt x="117" y="48"/>
                    <a:pt x="112" y="45"/>
                    <a:pt x="106" y="49"/>
                  </a:cubicBezTo>
                  <a:cubicBezTo>
                    <a:pt x="105" y="50"/>
                    <a:pt x="104" y="50"/>
                    <a:pt x="103" y="49"/>
                  </a:cubicBezTo>
                  <a:cubicBezTo>
                    <a:pt x="100" y="47"/>
                    <a:pt x="94" y="47"/>
                    <a:pt x="91" y="50"/>
                  </a:cubicBezTo>
                  <a:cubicBezTo>
                    <a:pt x="90" y="52"/>
                    <a:pt x="90" y="54"/>
                    <a:pt x="89" y="56"/>
                  </a:cubicBezTo>
                  <a:cubicBezTo>
                    <a:pt x="89" y="57"/>
                    <a:pt x="88" y="59"/>
                    <a:pt x="89" y="59"/>
                  </a:cubicBezTo>
                  <a:cubicBezTo>
                    <a:pt x="90" y="61"/>
                    <a:pt x="89" y="62"/>
                    <a:pt x="88" y="63"/>
                  </a:cubicBezTo>
                  <a:cubicBezTo>
                    <a:pt x="87" y="64"/>
                    <a:pt x="86" y="66"/>
                    <a:pt x="85" y="67"/>
                  </a:cubicBezTo>
                  <a:cubicBezTo>
                    <a:pt x="82" y="71"/>
                    <a:pt x="80" y="75"/>
                    <a:pt x="81" y="80"/>
                  </a:cubicBezTo>
                  <a:cubicBezTo>
                    <a:pt x="81" y="81"/>
                    <a:pt x="81" y="82"/>
                    <a:pt x="81" y="83"/>
                  </a:cubicBezTo>
                  <a:cubicBezTo>
                    <a:pt x="80" y="83"/>
                    <a:pt x="80" y="83"/>
                    <a:pt x="80" y="83"/>
                  </a:cubicBezTo>
                  <a:cubicBezTo>
                    <a:pt x="80" y="82"/>
                    <a:pt x="79" y="82"/>
                    <a:pt x="79" y="81"/>
                  </a:cubicBezTo>
                  <a:cubicBezTo>
                    <a:pt x="76" y="75"/>
                    <a:pt x="72" y="73"/>
                    <a:pt x="66" y="73"/>
                  </a:cubicBezTo>
                  <a:cubicBezTo>
                    <a:pt x="61" y="73"/>
                    <a:pt x="54" y="78"/>
                    <a:pt x="55" y="85"/>
                  </a:cubicBezTo>
                  <a:cubicBezTo>
                    <a:pt x="56" y="91"/>
                    <a:pt x="57" y="96"/>
                    <a:pt x="59" y="102"/>
                  </a:cubicBezTo>
                  <a:cubicBezTo>
                    <a:pt x="60" y="105"/>
                    <a:pt x="61" y="109"/>
                    <a:pt x="62" y="112"/>
                  </a:cubicBezTo>
                  <a:close/>
                  <a:moveTo>
                    <a:pt x="82" y="87"/>
                  </a:moveTo>
                  <a:cubicBezTo>
                    <a:pt x="83" y="86"/>
                    <a:pt x="83" y="87"/>
                    <a:pt x="84" y="87"/>
                  </a:cubicBezTo>
                  <a:cubicBezTo>
                    <a:pt x="86" y="89"/>
                    <a:pt x="88" y="90"/>
                    <a:pt x="91" y="91"/>
                  </a:cubicBezTo>
                  <a:cubicBezTo>
                    <a:pt x="92" y="91"/>
                    <a:pt x="93" y="93"/>
                    <a:pt x="93" y="93"/>
                  </a:cubicBezTo>
                  <a:cubicBezTo>
                    <a:pt x="92" y="96"/>
                    <a:pt x="91" y="99"/>
                    <a:pt x="89" y="102"/>
                  </a:cubicBezTo>
                  <a:cubicBezTo>
                    <a:pt x="89" y="102"/>
                    <a:pt x="89" y="103"/>
                    <a:pt x="88" y="103"/>
                  </a:cubicBezTo>
                  <a:cubicBezTo>
                    <a:pt x="88" y="103"/>
                    <a:pt x="87" y="102"/>
                    <a:pt x="87" y="102"/>
                  </a:cubicBezTo>
                  <a:cubicBezTo>
                    <a:pt x="86" y="97"/>
                    <a:pt x="84" y="93"/>
                    <a:pt x="82" y="88"/>
                  </a:cubicBezTo>
                  <a:cubicBezTo>
                    <a:pt x="82" y="88"/>
                    <a:pt x="82" y="88"/>
                    <a:pt x="82" y="88"/>
                  </a:cubicBezTo>
                  <a:cubicBezTo>
                    <a:pt x="82" y="87"/>
                    <a:pt x="82" y="87"/>
                    <a:pt x="82" y="87"/>
                  </a:cubicBezTo>
                  <a:close/>
                  <a:moveTo>
                    <a:pt x="7" y="103"/>
                  </a:moveTo>
                  <a:cubicBezTo>
                    <a:pt x="8" y="103"/>
                    <a:pt x="9" y="104"/>
                    <a:pt x="10" y="105"/>
                  </a:cubicBezTo>
                  <a:cubicBezTo>
                    <a:pt x="13" y="109"/>
                    <a:pt x="20" y="110"/>
                    <a:pt x="24" y="107"/>
                  </a:cubicBezTo>
                  <a:cubicBezTo>
                    <a:pt x="27" y="104"/>
                    <a:pt x="30" y="102"/>
                    <a:pt x="33" y="100"/>
                  </a:cubicBezTo>
                  <a:cubicBezTo>
                    <a:pt x="34" y="98"/>
                    <a:pt x="35" y="98"/>
                    <a:pt x="36" y="100"/>
                  </a:cubicBezTo>
                  <a:cubicBezTo>
                    <a:pt x="37" y="102"/>
                    <a:pt x="37" y="104"/>
                    <a:pt x="38" y="107"/>
                  </a:cubicBezTo>
                  <a:cubicBezTo>
                    <a:pt x="38" y="112"/>
                    <a:pt x="39" y="118"/>
                    <a:pt x="40" y="123"/>
                  </a:cubicBezTo>
                  <a:cubicBezTo>
                    <a:pt x="40" y="127"/>
                    <a:pt x="38" y="129"/>
                    <a:pt x="35" y="129"/>
                  </a:cubicBezTo>
                  <a:cubicBezTo>
                    <a:pt x="31" y="130"/>
                    <a:pt x="28" y="131"/>
                    <a:pt x="25" y="133"/>
                  </a:cubicBezTo>
                  <a:cubicBezTo>
                    <a:pt x="17" y="139"/>
                    <a:pt x="13" y="147"/>
                    <a:pt x="10" y="157"/>
                  </a:cubicBezTo>
                  <a:cubicBezTo>
                    <a:pt x="8" y="163"/>
                    <a:pt x="8" y="168"/>
                    <a:pt x="12" y="174"/>
                  </a:cubicBezTo>
                  <a:cubicBezTo>
                    <a:pt x="17" y="180"/>
                    <a:pt x="22" y="183"/>
                    <a:pt x="30" y="182"/>
                  </a:cubicBezTo>
                  <a:cubicBezTo>
                    <a:pt x="31" y="182"/>
                    <a:pt x="32" y="183"/>
                    <a:pt x="32" y="185"/>
                  </a:cubicBezTo>
                  <a:cubicBezTo>
                    <a:pt x="31" y="192"/>
                    <a:pt x="30" y="199"/>
                    <a:pt x="30" y="207"/>
                  </a:cubicBezTo>
                  <a:cubicBezTo>
                    <a:pt x="29" y="211"/>
                    <a:pt x="29" y="216"/>
                    <a:pt x="31" y="220"/>
                  </a:cubicBezTo>
                  <a:cubicBezTo>
                    <a:pt x="33" y="225"/>
                    <a:pt x="38" y="228"/>
                    <a:pt x="42" y="226"/>
                  </a:cubicBezTo>
                  <a:cubicBezTo>
                    <a:pt x="44" y="225"/>
                    <a:pt x="45" y="223"/>
                    <a:pt x="47" y="221"/>
                  </a:cubicBezTo>
                  <a:cubicBezTo>
                    <a:pt x="53" y="214"/>
                    <a:pt x="56" y="205"/>
                    <a:pt x="58" y="195"/>
                  </a:cubicBezTo>
                  <a:cubicBezTo>
                    <a:pt x="59" y="192"/>
                    <a:pt x="60" y="189"/>
                    <a:pt x="61" y="185"/>
                  </a:cubicBezTo>
                  <a:cubicBezTo>
                    <a:pt x="62" y="180"/>
                    <a:pt x="63" y="175"/>
                    <a:pt x="64" y="170"/>
                  </a:cubicBezTo>
                  <a:cubicBezTo>
                    <a:pt x="65" y="165"/>
                    <a:pt x="66" y="157"/>
                    <a:pt x="66" y="156"/>
                  </a:cubicBezTo>
                  <a:cubicBezTo>
                    <a:pt x="66" y="152"/>
                    <a:pt x="67" y="148"/>
                    <a:pt x="67" y="143"/>
                  </a:cubicBezTo>
                  <a:cubicBezTo>
                    <a:pt x="67" y="142"/>
                    <a:pt x="68" y="140"/>
                    <a:pt x="68" y="139"/>
                  </a:cubicBezTo>
                  <a:cubicBezTo>
                    <a:pt x="68" y="138"/>
                    <a:pt x="68" y="136"/>
                    <a:pt x="67" y="136"/>
                  </a:cubicBezTo>
                  <a:cubicBezTo>
                    <a:pt x="66" y="136"/>
                    <a:pt x="66" y="138"/>
                    <a:pt x="66" y="139"/>
                  </a:cubicBezTo>
                  <a:cubicBezTo>
                    <a:pt x="64" y="146"/>
                    <a:pt x="62" y="154"/>
                    <a:pt x="60" y="161"/>
                  </a:cubicBezTo>
                  <a:cubicBezTo>
                    <a:pt x="58" y="167"/>
                    <a:pt x="57" y="173"/>
                    <a:pt x="55" y="179"/>
                  </a:cubicBezTo>
                  <a:cubicBezTo>
                    <a:pt x="53" y="185"/>
                    <a:pt x="52" y="191"/>
                    <a:pt x="48" y="197"/>
                  </a:cubicBezTo>
                  <a:cubicBezTo>
                    <a:pt x="47" y="197"/>
                    <a:pt x="47" y="198"/>
                    <a:pt x="46" y="198"/>
                  </a:cubicBezTo>
                  <a:cubicBezTo>
                    <a:pt x="46" y="197"/>
                    <a:pt x="45" y="196"/>
                    <a:pt x="45" y="196"/>
                  </a:cubicBezTo>
                  <a:cubicBezTo>
                    <a:pt x="45" y="194"/>
                    <a:pt x="46" y="193"/>
                    <a:pt x="46" y="191"/>
                  </a:cubicBezTo>
                  <a:cubicBezTo>
                    <a:pt x="47" y="187"/>
                    <a:pt x="48" y="182"/>
                    <a:pt x="48" y="178"/>
                  </a:cubicBezTo>
                  <a:cubicBezTo>
                    <a:pt x="50" y="171"/>
                    <a:pt x="51" y="164"/>
                    <a:pt x="52" y="156"/>
                  </a:cubicBezTo>
                  <a:cubicBezTo>
                    <a:pt x="53" y="150"/>
                    <a:pt x="53" y="144"/>
                    <a:pt x="53" y="137"/>
                  </a:cubicBezTo>
                  <a:cubicBezTo>
                    <a:pt x="53" y="134"/>
                    <a:pt x="52" y="131"/>
                    <a:pt x="49" y="128"/>
                  </a:cubicBezTo>
                  <a:cubicBezTo>
                    <a:pt x="49" y="127"/>
                    <a:pt x="48" y="126"/>
                    <a:pt x="48" y="125"/>
                  </a:cubicBezTo>
                  <a:cubicBezTo>
                    <a:pt x="47" y="120"/>
                    <a:pt x="47" y="115"/>
                    <a:pt x="46" y="110"/>
                  </a:cubicBezTo>
                  <a:cubicBezTo>
                    <a:pt x="45" y="104"/>
                    <a:pt x="46" y="98"/>
                    <a:pt x="47" y="93"/>
                  </a:cubicBezTo>
                  <a:cubicBezTo>
                    <a:pt x="48" y="90"/>
                    <a:pt x="49" y="87"/>
                    <a:pt x="51" y="84"/>
                  </a:cubicBezTo>
                  <a:cubicBezTo>
                    <a:pt x="53" y="79"/>
                    <a:pt x="53" y="73"/>
                    <a:pt x="52" y="68"/>
                  </a:cubicBezTo>
                  <a:cubicBezTo>
                    <a:pt x="51" y="65"/>
                    <a:pt x="49" y="62"/>
                    <a:pt x="45" y="62"/>
                  </a:cubicBezTo>
                  <a:cubicBezTo>
                    <a:pt x="42" y="61"/>
                    <a:pt x="39" y="61"/>
                    <a:pt x="35" y="63"/>
                  </a:cubicBezTo>
                  <a:cubicBezTo>
                    <a:pt x="31" y="66"/>
                    <a:pt x="27" y="68"/>
                    <a:pt x="22" y="71"/>
                  </a:cubicBezTo>
                  <a:cubicBezTo>
                    <a:pt x="19" y="73"/>
                    <a:pt x="15" y="76"/>
                    <a:pt x="11" y="78"/>
                  </a:cubicBezTo>
                  <a:cubicBezTo>
                    <a:pt x="9" y="81"/>
                    <a:pt x="6" y="83"/>
                    <a:pt x="3" y="86"/>
                  </a:cubicBezTo>
                  <a:cubicBezTo>
                    <a:pt x="1" y="88"/>
                    <a:pt x="0" y="92"/>
                    <a:pt x="1" y="95"/>
                  </a:cubicBezTo>
                  <a:cubicBezTo>
                    <a:pt x="2" y="98"/>
                    <a:pt x="4" y="101"/>
                    <a:pt x="7" y="103"/>
                  </a:cubicBezTo>
                  <a:close/>
                  <a:moveTo>
                    <a:pt x="35" y="160"/>
                  </a:moveTo>
                  <a:cubicBezTo>
                    <a:pt x="34" y="161"/>
                    <a:pt x="34" y="161"/>
                    <a:pt x="34" y="162"/>
                  </a:cubicBezTo>
                  <a:cubicBezTo>
                    <a:pt x="33" y="164"/>
                    <a:pt x="32" y="166"/>
                    <a:pt x="30" y="165"/>
                  </a:cubicBezTo>
                  <a:cubicBezTo>
                    <a:pt x="28" y="165"/>
                    <a:pt x="26" y="162"/>
                    <a:pt x="26" y="160"/>
                  </a:cubicBezTo>
                  <a:cubicBezTo>
                    <a:pt x="26" y="154"/>
                    <a:pt x="29" y="150"/>
                    <a:pt x="33" y="146"/>
                  </a:cubicBezTo>
                  <a:cubicBezTo>
                    <a:pt x="34" y="146"/>
                    <a:pt x="35" y="146"/>
                    <a:pt x="35" y="146"/>
                  </a:cubicBezTo>
                  <a:cubicBezTo>
                    <a:pt x="35" y="148"/>
                    <a:pt x="36" y="149"/>
                    <a:pt x="35" y="151"/>
                  </a:cubicBezTo>
                  <a:cubicBezTo>
                    <a:pt x="35" y="154"/>
                    <a:pt x="35" y="157"/>
                    <a:pt x="35" y="160"/>
                  </a:cubicBezTo>
                  <a:close/>
                </a:path>
              </a:pathLst>
            </a:custGeom>
            <a:grpFill/>
            <a:ln>
              <a:noFill/>
            </a:ln>
          </p:spPr>
          <p:txBody>
            <a:bodyPr vert="horz" wrap="square" lIns="91440" tIns="45720" rIns="91440" bIns="45720" numCol="1" anchor="t" anchorCtr="0" compatLnSpc="1"/>
            <a:lstStyle/>
            <a:p>
              <a:endParaRPr lang="zh-CN" altLang="en-US"/>
            </a:p>
          </p:txBody>
        </p:sp>
        <p:sp>
          <p:nvSpPr>
            <p:cNvPr id="63" name="Freeform 62"/>
            <p:cNvSpPr/>
            <p:nvPr/>
          </p:nvSpPr>
          <p:spPr bwMode="auto">
            <a:xfrm>
              <a:off x="-1458913" y="-1000125"/>
              <a:ext cx="100013" cy="82550"/>
            </a:xfrm>
            <a:custGeom>
              <a:avLst/>
              <a:gdLst>
                <a:gd name="T0" fmla="*/ 6 w 131"/>
                <a:gd name="T1" fmla="*/ 85 h 109"/>
                <a:gd name="T2" fmla="*/ 10 w 131"/>
                <a:gd name="T3" fmla="*/ 80 h 109"/>
                <a:gd name="T4" fmla="*/ 18 w 131"/>
                <a:gd name="T5" fmla="*/ 76 h 109"/>
                <a:gd name="T6" fmla="*/ 42 w 131"/>
                <a:gd name="T7" fmla="*/ 72 h 109"/>
                <a:gd name="T8" fmla="*/ 54 w 131"/>
                <a:gd name="T9" fmla="*/ 72 h 109"/>
                <a:gd name="T10" fmla="*/ 71 w 131"/>
                <a:gd name="T11" fmla="*/ 67 h 109"/>
                <a:gd name="T12" fmla="*/ 87 w 131"/>
                <a:gd name="T13" fmla="*/ 52 h 109"/>
                <a:gd name="T14" fmla="*/ 97 w 131"/>
                <a:gd name="T15" fmla="*/ 37 h 109"/>
                <a:gd name="T16" fmla="*/ 91 w 131"/>
                <a:gd name="T17" fmla="*/ 38 h 109"/>
                <a:gd name="T18" fmla="*/ 77 w 131"/>
                <a:gd name="T19" fmla="*/ 42 h 109"/>
                <a:gd name="T20" fmla="*/ 60 w 131"/>
                <a:gd name="T21" fmla="*/ 41 h 109"/>
                <a:gd name="T22" fmla="*/ 51 w 131"/>
                <a:gd name="T23" fmla="*/ 25 h 109"/>
                <a:gd name="T24" fmla="*/ 58 w 131"/>
                <a:gd name="T25" fmla="*/ 16 h 109"/>
                <a:gd name="T26" fmla="*/ 77 w 131"/>
                <a:gd name="T27" fmla="*/ 7 h 109"/>
                <a:gd name="T28" fmla="*/ 103 w 131"/>
                <a:gd name="T29" fmla="*/ 2 h 109"/>
                <a:gd name="T30" fmla="*/ 118 w 131"/>
                <a:gd name="T31" fmla="*/ 10 h 109"/>
                <a:gd name="T32" fmla="*/ 123 w 131"/>
                <a:gd name="T33" fmla="*/ 23 h 109"/>
                <a:gd name="T34" fmla="*/ 124 w 131"/>
                <a:gd name="T35" fmla="*/ 27 h 109"/>
                <a:gd name="T36" fmla="*/ 122 w 131"/>
                <a:gd name="T37" fmla="*/ 36 h 109"/>
                <a:gd name="T38" fmla="*/ 112 w 131"/>
                <a:gd name="T39" fmla="*/ 53 h 109"/>
                <a:gd name="T40" fmla="*/ 97 w 131"/>
                <a:gd name="T41" fmla="*/ 70 h 109"/>
                <a:gd name="T42" fmla="*/ 95 w 131"/>
                <a:gd name="T43" fmla="*/ 73 h 109"/>
                <a:gd name="T44" fmla="*/ 98 w 131"/>
                <a:gd name="T45" fmla="*/ 73 h 109"/>
                <a:gd name="T46" fmla="*/ 112 w 131"/>
                <a:gd name="T47" fmla="*/ 75 h 109"/>
                <a:gd name="T48" fmla="*/ 118 w 131"/>
                <a:gd name="T49" fmla="*/ 73 h 109"/>
                <a:gd name="T50" fmla="*/ 127 w 131"/>
                <a:gd name="T51" fmla="*/ 76 h 109"/>
                <a:gd name="T52" fmla="*/ 131 w 131"/>
                <a:gd name="T53" fmla="*/ 92 h 109"/>
                <a:gd name="T54" fmla="*/ 125 w 131"/>
                <a:gd name="T55" fmla="*/ 104 h 109"/>
                <a:gd name="T56" fmla="*/ 115 w 131"/>
                <a:gd name="T57" fmla="*/ 108 h 109"/>
                <a:gd name="T58" fmla="*/ 108 w 131"/>
                <a:gd name="T59" fmla="*/ 105 h 109"/>
                <a:gd name="T60" fmla="*/ 100 w 131"/>
                <a:gd name="T61" fmla="*/ 103 h 109"/>
                <a:gd name="T62" fmla="*/ 44 w 131"/>
                <a:gd name="T63" fmla="*/ 104 h 109"/>
                <a:gd name="T64" fmla="*/ 21 w 131"/>
                <a:gd name="T65" fmla="*/ 107 h 109"/>
                <a:gd name="T66" fmla="*/ 11 w 131"/>
                <a:gd name="T67" fmla="*/ 105 h 109"/>
                <a:gd name="T68" fmla="*/ 6 w 131"/>
                <a:gd name="T69" fmla="*/ 8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1" h="109">
                  <a:moveTo>
                    <a:pt x="6" y="85"/>
                  </a:moveTo>
                  <a:cubicBezTo>
                    <a:pt x="8" y="84"/>
                    <a:pt x="9" y="82"/>
                    <a:pt x="10" y="80"/>
                  </a:cubicBezTo>
                  <a:cubicBezTo>
                    <a:pt x="12" y="77"/>
                    <a:pt x="15" y="76"/>
                    <a:pt x="18" y="76"/>
                  </a:cubicBezTo>
                  <a:cubicBezTo>
                    <a:pt x="26" y="75"/>
                    <a:pt x="34" y="73"/>
                    <a:pt x="42" y="72"/>
                  </a:cubicBezTo>
                  <a:cubicBezTo>
                    <a:pt x="46" y="72"/>
                    <a:pt x="50" y="72"/>
                    <a:pt x="54" y="72"/>
                  </a:cubicBezTo>
                  <a:cubicBezTo>
                    <a:pt x="60" y="71"/>
                    <a:pt x="66" y="71"/>
                    <a:pt x="71" y="67"/>
                  </a:cubicBezTo>
                  <a:cubicBezTo>
                    <a:pt x="77" y="63"/>
                    <a:pt x="82" y="58"/>
                    <a:pt x="87" y="52"/>
                  </a:cubicBezTo>
                  <a:cubicBezTo>
                    <a:pt x="90" y="48"/>
                    <a:pt x="98" y="38"/>
                    <a:pt x="97" y="37"/>
                  </a:cubicBezTo>
                  <a:cubicBezTo>
                    <a:pt x="96" y="36"/>
                    <a:pt x="92" y="37"/>
                    <a:pt x="91" y="38"/>
                  </a:cubicBezTo>
                  <a:cubicBezTo>
                    <a:pt x="85" y="39"/>
                    <a:pt x="83" y="41"/>
                    <a:pt x="77" y="42"/>
                  </a:cubicBezTo>
                  <a:cubicBezTo>
                    <a:pt x="72" y="43"/>
                    <a:pt x="65" y="45"/>
                    <a:pt x="60" y="41"/>
                  </a:cubicBezTo>
                  <a:cubicBezTo>
                    <a:pt x="55" y="37"/>
                    <a:pt x="52" y="31"/>
                    <a:pt x="51" y="25"/>
                  </a:cubicBezTo>
                  <a:cubicBezTo>
                    <a:pt x="51" y="21"/>
                    <a:pt x="54" y="18"/>
                    <a:pt x="58" y="16"/>
                  </a:cubicBezTo>
                  <a:cubicBezTo>
                    <a:pt x="64" y="13"/>
                    <a:pt x="70" y="9"/>
                    <a:pt x="77" y="7"/>
                  </a:cubicBezTo>
                  <a:cubicBezTo>
                    <a:pt x="85" y="3"/>
                    <a:pt x="94" y="0"/>
                    <a:pt x="103" y="2"/>
                  </a:cubicBezTo>
                  <a:cubicBezTo>
                    <a:pt x="109" y="3"/>
                    <a:pt x="114" y="6"/>
                    <a:pt x="118" y="10"/>
                  </a:cubicBezTo>
                  <a:cubicBezTo>
                    <a:pt x="122" y="13"/>
                    <a:pt x="123" y="18"/>
                    <a:pt x="123" y="23"/>
                  </a:cubicBezTo>
                  <a:cubicBezTo>
                    <a:pt x="123" y="24"/>
                    <a:pt x="123" y="26"/>
                    <a:pt x="124" y="27"/>
                  </a:cubicBezTo>
                  <a:cubicBezTo>
                    <a:pt x="124" y="30"/>
                    <a:pt x="123" y="33"/>
                    <a:pt x="122" y="36"/>
                  </a:cubicBezTo>
                  <a:cubicBezTo>
                    <a:pt x="121" y="38"/>
                    <a:pt x="116" y="47"/>
                    <a:pt x="112" y="53"/>
                  </a:cubicBezTo>
                  <a:cubicBezTo>
                    <a:pt x="108" y="58"/>
                    <a:pt x="101" y="66"/>
                    <a:pt x="97" y="70"/>
                  </a:cubicBezTo>
                  <a:cubicBezTo>
                    <a:pt x="96" y="71"/>
                    <a:pt x="94" y="72"/>
                    <a:pt x="95" y="73"/>
                  </a:cubicBezTo>
                  <a:cubicBezTo>
                    <a:pt x="95" y="73"/>
                    <a:pt x="97" y="73"/>
                    <a:pt x="98" y="73"/>
                  </a:cubicBezTo>
                  <a:cubicBezTo>
                    <a:pt x="103" y="74"/>
                    <a:pt x="107" y="75"/>
                    <a:pt x="112" y="75"/>
                  </a:cubicBezTo>
                  <a:cubicBezTo>
                    <a:pt x="114" y="75"/>
                    <a:pt x="116" y="74"/>
                    <a:pt x="118" y="73"/>
                  </a:cubicBezTo>
                  <a:cubicBezTo>
                    <a:pt x="122" y="72"/>
                    <a:pt x="125" y="73"/>
                    <a:pt x="127" y="76"/>
                  </a:cubicBezTo>
                  <a:cubicBezTo>
                    <a:pt x="130" y="81"/>
                    <a:pt x="131" y="86"/>
                    <a:pt x="131" y="92"/>
                  </a:cubicBezTo>
                  <a:cubicBezTo>
                    <a:pt x="130" y="96"/>
                    <a:pt x="128" y="100"/>
                    <a:pt x="125" y="104"/>
                  </a:cubicBezTo>
                  <a:cubicBezTo>
                    <a:pt x="121" y="108"/>
                    <a:pt x="119" y="109"/>
                    <a:pt x="115" y="108"/>
                  </a:cubicBezTo>
                  <a:cubicBezTo>
                    <a:pt x="113" y="108"/>
                    <a:pt x="111" y="105"/>
                    <a:pt x="108" y="105"/>
                  </a:cubicBezTo>
                  <a:cubicBezTo>
                    <a:pt x="106" y="104"/>
                    <a:pt x="103" y="103"/>
                    <a:pt x="100" y="103"/>
                  </a:cubicBezTo>
                  <a:cubicBezTo>
                    <a:pt x="87" y="101"/>
                    <a:pt x="50" y="104"/>
                    <a:pt x="44" y="104"/>
                  </a:cubicBezTo>
                  <a:cubicBezTo>
                    <a:pt x="41" y="105"/>
                    <a:pt x="29" y="106"/>
                    <a:pt x="21" y="107"/>
                  </a:cubicBezTo>
                  <a:cubicBezTo>
                    <a:pt x="18" y="107"/>
                    <a:pt x="14" y="106"/>
                    <a:pt x="11" y="105"/>
                  </a:cubicBezTo>
                  <a:cubicBezTo>
                    <a:pt x="4" y="103"/>
                    <a:pt x="0" y="92"/>
                    <a:pt x="6" y="85"/>
                  </a:cubicBezTo>
                  <a:close/>
                </a:path>
              </a:pathLst>
            </a:custGeom>
            <a:grpFill/>
            <a:ln>
              <a:noFill/>
            </a:ln>
          </p:spPr>
          <p:txBody>
            <a:bodyPr vert="horz" wrap="square" lIns="91440" tIns="45720" rIns="91440" bIns="45720" numCol="1" anchor="t" anchorCtr="0" compatLnSpc="1"/>
            <a:lstStyle/>
            <a:p>
              <a:endParaRPr lang="zh-CN" altLang="en-US"/>
            </a:p>
          </p:txBody>
        </p:sp>
        <p:sp>
          <p:nvSpPr>
            <p:cNvPr id="64" name="Freeform 63"/>
            <p:cNvSpPr/>
            <p:nvPr/>
          </p:nvSpPr>
          <p:spPr bwMode="auto">
            <a:xfrm>
              <a:off x="-1271588" y="-927100"/>
              <a:ext cx="134938" cy="142875"/>
            </a:xfrm>
            <a:custGeom>
              <a:avLst/>
              <a:gdLst>
                <a:gd name="T0" fmla="*/ 1 w 177"/>
                <a:gd name="T1" fmla="*/ 99 h 188"/>
                <a:gd name="T2" fmla="*/ 0 w 177"/>
                <a:gd name="T3" fmla="*/ 97 h 188"/>
                <a:gd name="T4" fmla="*/ 40 w 177"/>
                <a:gd name="T5" fmla="*/ 95 h 188"/>
                <a:gd name="T6" fmla="*/ 81 w 177"/>
                <a:gd name="T7" fmla="*/ 80 h 188"/>
                <a:gd name="T8" fmla="*/ 98 w 177"/>
                <a:gd name="T9" fmla="*/ 69 h 188"/>
                <a:gd name="T10" fmla="*/ 90 w 177"/>
                <a:gd name="T11" fmla="*/ 66 h 188"/>
                <a:gd name="T12" fmla="*/ 78 w 177"/>
                <a:gd name="T13" fmla="*/ 60 h 188"/>
                <a:gd name="T14" fmla="*/ 71 w 177"/>
                <a:gd name="T15" fmla="*/ 52 h 188"/>
                <a:gd name="T16" fmla="*/ 70 w 177"/>
                <a:gd name="T17" fmla="*/ 50 h 188"/>
                <a:gd name="T18" fmla="*/ 73 w 177"/>
                <a:gd name="T19" fmla="*/ 39 h 188"/>
                <a:gd name="T20" fmla="*/ 75 w 177"/>
                <a:gd name="T21" fmla="*/ 36 h 188"/>
                <a:gd name="T22" fmla="*/ 90 w 177"/>
                <a:gd name="T23" fmla="*/ 35 h 188"/>
                <a:gd name="T24" fmla="*/ 109 w 177"/>
                <a:gd name="T25" fmla="*/ 42 h 188"/>
                <a:gd name="T26" fmla="*/ 119 w 177"/>
                <a:gd name="T27" fmla="*/ 45 h 188"/>
                <a:gd name="T28" fmla="*/ 127 w 177"/>
                <a:gd name="T29" fmla="*/ 43 h 188"/>
                <a:gd name="T30" fmla="*/ 146 w 177"/>
                <a:gd name="T31" fmla="*/ 20 h 188"/>
                <a:gd name="T32" fmla="*/ 153 w 177"/>
                <a:gd name="T33" fmla="*/ 9 h 188"/>
                <a:gd name="T34" fmla="*/ 166 w 177"/>
                <a:gd name="T35" fmla="*/ 1 h 188"/>
                <a:gd name="T36" fmla="*/ 173 w 177"/>
                <a:gd name="T37" fmla="*/ 5 h 188"/>
                <a:gd name="T38" fmla="*/ 177 w 177"/>
                <a:gd name="T39" fmla="*/ 19 h 188"/>
                <a:gd name="T40" fmla="*/ 175 w 177"/>
                <a:gd name="T41" fmla="*/ 24 h 188"/>
                <a:gd name="T42" fmla="*/ 164 w 177"/>
                <a:gd name="T43" fmla="*/ 39 h 188"/>
                <a:gd name="T44" fmla="*/ 154 w 177"/>
                <a:gd name="T45" fmla="*/ 51 h 188"/>
                <a:gd name="T46" fmla="*/ 153 w 177"/>
                <a:gd name="T47" fmla="*/ 53 h 188"/>
                <a:gd name="T48" fmla="*/ 155 w 177"/>
                <a:gd name="T49" fmla="*/ 53 h 188"/>
                <a:gd name="T50" fmla="*/ 164 w 177"/>
                <a:gd name="T51" fmla="*/ 55 h 188"/>
                <a:gd name="T52" fmla="*/ 172 w 177"/>
                <a:gd name="T53" fmla="*/ 67 h 188"/>
                <a:gd name="T54" fmla="*/ 171 w 177"/>
                <a:gd name="T55" fmla="*/ 71 h 188"/>
                <a:gd name="T56" fmla="*/ 167 w 177"/>
                <a:gd name="T57" fmla="*/ 75 h 188"/>
                <a:gd name="T58" fmla="*/ 164 w 177"/>
                <a:gd name="T59" fmla="*/ 77 h 188"/>
                <a:gd name="T60" fmla="*/ 158 w 177"/>
                <a:gd name="T61" fmla="*/ 81 h 188"/>
                <a:gd name="T62" fmla="*/ 146 w 177"/>
                <a:gd name="T63" fmla="*/ 82 h 188"/>
                <a:gd name="T64" fmla="*/ 130 w 177"/>
                <a:gd name="T65" fmla="*/ 77 h 188"/>
                <a:gd name="T66" fmla="*/ 121 w 177"/>
                <a:gd name="T67" fmla="*/ 81 h 188"/>
                <a:gd name="T68" fmla="*/ 115 w 177"/>
                <a:gd name="T69" fmla="*/ 85 h 188"/>
                <a:gd name="T70" fmla="*/ 111 w 177"/>
                <a:gd name="T71" fmla="*/ 92 h 188"/>
                <a:gd name="T72" fmla="*/ 112 w 177"/>
                <a:gd name="T73" fmla="*/ 116 h 188"/>
                <a:gd name="T74" fmla="*/ 115 w 177"/>
                <a:gd name="T75" fmla="*/ 135 h 188"/>
                <a:gd name="T76" fmla="*/ 120 w 177"/>
                <a:gd name="T77" fmla="*/ 155 h 188"/>
                <a:gd name="T78" fmla="*/ 125 w 177"/>
                <a:gd name="T79" fmla="*/ 169 h 188"/>
                <a:gd name="T80" fmla="*/ 132 w 177"/>
                <a:gd name="T81" fmla="*/ 181 h 188"/>
                <a:gd name="T82" fmla="*/ 128 w 177"/>
                <a:gd name="T83" fmla="*/ 184 h 188"/>
                <a:gd name="T84" fmla="*/ 124 w 177"/>
                <a:gd name="T85" fmla="*/ 186 h 188"/>
                <a:gd name="T86" fmla="*/ 119 w 177"/>
                <a:gd name="T87" fmla="*/ 187 h 188"/>
                <a:gd name="T88" fmla="*/ 115 w 177"/>
                <a:gd name="T89" fmla="*/ 188 h 188"/>
                <a:gd name="T90" fmla="*/ 105 w 177"/>
                <a:gd name="T91" fmla="*/ 183 h 188"/>
                <a:gd name="T92" fmla="*/ 101 w 177"/>
                <a:gd name="T93" fmla="*/ 179 h 188"/>
                <a:gd name="T94" fmla="*/ 94 w 177"/>
                <a:gd name="T95" fmla="*/ 171 h 188"/>
                <a:gd name="T96" fmla="*/ 88 w 177"/>
                <a:gd name="T97" fmla="*/ 162 h 188"/>
                <a:gd name="T98" fmla="*/ 86 w 177"/>
                <a:gd name="T99" fmla="*/ 148 h 188"/>
                <a:gd name="T100" fmla="*/ 87 w 177"/>
                <a:gd name="T101" fmla="*/ 137 h 188"/>
                <a:gd name="T102" fmla="*/ 89 w 177"/>
                <a:gd name="T103" fmla="*/ 121 h 188"/>
                <a:gd name="T104" fmla="*/ 91 w 177"/>
                <a:gd name="T105" fmla="*/ 101 h 188"/>
                <a:gd name="T106" fmla="*/ 89 w 177"/>
                <a:gd name="T107" fmla="*/ 100 h 188"/>
                <a:gd name="T108" fmla="*/ 69 w 177"/>
                <a:gd name="T109" fmla="*/ 108 h 188"/>
                <a:gd name="T110" fmla="*/ 51 w 177"/>
                <a:gd name="T111" fmla="*/ 112 h 188"/>
                <a:gd name="T112" fmla="*/ 18 w 177"/>
                <a:gd name="T113" fmla="*/ 110 h 188"/>
                <a:gd name="T114" fmla="*/ 9 w 177"/>
                <a:gd name="T115" fmla="*/ 105 h 188"/>
                <a:gd name="T116" fmla="*/ 1 w 177"/>
                <a:gd name="T117" fmla="*/ 9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7" h="188">
                  <a:moveTo>
                    <a:pt x="1" y="99"/>
                  </a:moveTo>
                  <a:cubicBezTo>
                    <a:pt x="0" y="97"/>
                    <a:pt x="0" y="97"/>
                    <a:pt x="0" y="97"/>
                  </a:cubicBezTo>
                  <a:cubicBezTo>
                    <a:pt x="3" y="96"/>
                    <a:pt x="16" y="101"/>
                    <a:pt x="40" y="95"/>
                  </a:cubicBezTo>
                  <a:cubicBezTo>
                    <a:pt x="60" y="91"/>
                    <a:pt x="71" y="85"/>
                    <a:pt x="81" y="80"/>
                  </a:cubicBezTo>
                  <a:cubicBezTo>
                    <a:pt x="89" y="75"/>
                    <a:pt x="97" y="70"/>
                    <a:pt x="98" y="69"/>
                  </a:cubicBezTo>
                  <a:cubicBezTo>
                    <a:pt x="96" y="68"/>
                    <a:pt x="92" y="67"/>
                    <a:pt x="90" y="66"/>
                  </a:cubicBezTo>
                  <a:cubicBezTo>
                    <a:pt x="86" y="64"/>
                    <a:pt x="82" y="62"/>
                    <a:pt x="78" y="60"/>
                  </a:cubicBezTo>
                  <a:cubicBezTo>
                    <a:pt x="75" y="58"/>
                    <a:pt x="72" y="56"/>
                    <a:pt x="71" y="52"/>
                  </a:cubicBezTo>
                  <a:cubicBezTo>
                    <a:pt x="70" y="52"/>
                    <a:pt x="70" y="51"/>
                    <a:pt x="70" y="50"/>
                  </a:cubicBezTo>
                  <a:cubicBezTo>
                    <a:pt x="71" y="47"/>
                    <a:pt x="72" y="43"/>
                    <a:pt x="73" y="39"/>
                  </a:cubicBezTo>
                  <a:cubicBezTo>
                    <a:pt x="73" y="38"/>
                    <a:pt x="74" y="37"/>
                    <a:pt x="75" y="36"/>
                  </a:cubicBezTo>
                  <a:cubicBezTo>
                    <a:pt x="79" y="32"/>
                    <a:pt x="85" y="32"/>
                    <a:pt x="90" y="35"/>
                  </a:cubicBezTo>
                  <a:cubicBezTo>
                    <a:pt x="96" y="39"/>
                    <a:pt x="103" y="41"/>
                    <a:pt x="109" y="42"/>
                  </a:cubicBezTo>
                  <a:cubicBezTo>
                    <a:pt x="113" y="43"/>
                    <a:pt x="116" y="44"/>
                    <a:pt x="119" y="45"/>
                  </a:cubicBezTo>
                  <a:cubicBezTo>
                    <a:pt x="122" y="46"/>
                    <a:pt x="125" y="45"/>
                    <a:pt x="127" y="43"/>
                  </a:cubicBezTo>
                  <a:cubicBezTo>
                    <a:pt x="134" y="36"/>
                    <a:pt x="140" y="28"/>
                    <a:pt x="146" y="20"/>
                  </a:cubicBezTo>
                  <a:cubicBezTo>
                    <a:pt x="148" y="17"/>
                    <a:pt x="151" y="13"/>
                    <a:pt x="153" y="9"/>
                  </a:cubicBezTo>
                  <a:cubicBezTo>
                    <a:pt x="155" y="3"/>
                    <a:pt x="161" y="2"/>
                    <a:pt x="166" y="1"/>
                  </a:cubicBezTo>
                  <a:cubicBezTo>
                    <a:pt x="169" y="0"/>
                    <a:pt x="171" y="2"/>
                    <a:pt x="173" y="5"/>
                  </a:cubicBezTo>
                  <a:cubicBezTo>
                    <a:pt x="176" y="9"/>
                    <a:pt x="177" y="14"/>
                    <a:pt x="177" y="19"/>
                  </a:cubicBezTo>
                  <a:cubicBezTo>
                    <a:pt x="177" y="21"/>
                    <a:pt x="176" y="23"/>
                    <a:pt x="175" y="24"/>
                  </a:cubicBezTo>
                  <a:cubicBezTo>
                    <a:pt x="172" y="29"/>
                    <a:pt x="168" y="34"/>
                    <a:pt x="164" y="39"/>
                  </a:cubicBezTo>
                  <a:cubicBezTo>
                    <a:pt x="161" y="43"/>
                    <a:pt x="157" y="47"/>
                    <a:pt x="154" y="51"/>
                  </a:cubicBezTo>
                  <a:cubicBezTo>
                    <a:pt x="153" y="51"/>
                    <a:pt x="152" y="53"/>
                    <a:pt x="153" y="53"/>
                  </a:cubicBezTo>
                  <a:cubicBezTo>
                    <a:pt x="153" y="54"/>
                    <a:pt x="154" y="54"/>
                    <a:pt x="155" y="53"/>
                  </a:cubicBezTo>
                  <a:cubicBezTo>
                    <a:pt x="158" y="52"/>
                    <a:pt x="161" y="54"/>
                    <a:pt x="164" y="55"/>
                  </a:cubicBezTo>
                  <a:cubicBezTo>
                    <a:pt x="168" y="58"/>
                    <a:pt x="170" y="62"/>
                    <a:pt x="172" y="67"/>
                  </a:cubicBezTo>
                  <a:cubicBezTo>
                    <a:pt x="174" y="69"/>
                    <a:pt x="173" y="70"/>
                    <a:pt x="171" y="71"/>
                  </a:cubicBezTo>
                  <a:cubicBezTo>
                    <a:pt x="170" y="72"/>
                    <a:pt x="169" y="74"/>
                    <a:pt x="167" y="75"/>
                  </a:cubicBezTo>
                  <a:cubicBezTo>
                    <a:pt x="167" y="76"/>
                    <a:pt x="165" y="76"/>
                    <a:pt x="164" y="77"/>
                  </a:cubicBezTo>
                  <a:cubicBezTo>
                    <a:pt x="162" y="78"/>
                    <a:pt x="160" y="79"/>
                    <a:pt x="158" y="81"/>
                  </a:cubicBezTo>
                  <a:cubicBezTo>
                    <a:pt x="154" y="83"/>
                    <a:pt x="149" y="84"/>
                    <a:pt x="146" y="82"/>
                  </a:cubicBezTo>
                  <a:cubicBezTo>
                    <a:pt x="141" y="78"/>
                    <a:pt x="136" y="78"/>
                    <a:pt x="130" y="77"/>
                  </a:cubicBezTo>
                  <a:cubicBezTo>
                    <a:pt x="126" y="76"/>
                    <a:pt x="124" y="79"/>
                    <a:pt x="121" y="81"/>
                  </a:cubicBezTo>
                  <a:cubicBezTo>
                    <a:pt x="119" y="83"/>
                    <a:pt x="117" y="84"/>
                    <a:pt x="115" y="85"/>
                  </a:cubicBezTo>
                  <a:cubicBezTo>
                    <a:pt x="113" y="86"/>
                    <a:pt x="110" y="88"/>
                    <a:pt x="111" y="92"/>
                  </a:cubicBezTo>
                  <a:cubicBezTo>
                    <a:pt x="111" y="98"/>
                    <a:pt x="111" y="108"/>
                    <a:pt x="112" y="116"/>
                  </a:cubicBezTo>
                  <a:cubicBezTo>
                    <a:pt x="113" y="122"/>
                    <a:pt x="114" y="129"/>
                    <a:pt x="115" y="135"/>
                  </a:cubicBezTo>
                  <a:cubicBezTo>
                    <a:pt x="116" y="142"/>
                    <a:pt x="117" y="148"/>
                    <a:pt x="120" y="155"/>
                  </a:cubicBezTo>
                  <a:cubicBezTo>
                    <a:pt x="122" y="160"/>
                    <a:pt x="123" y="163"/>
                    <a:pt x="125" y="169"/>
                  </a:cubicBezTo>
                  <a:cubicBezTo>
                    <a:pt x="130" y="178"/>
                    <a:pt x="132" y="181"/>
                    <a:pt x="132" y="181"/>
                  </a:cubicBezTo>
                  <a:cubicBezTo>
                    <a:pt x="132" y="182"/>
                    <a:pt x="131" y="183"/>
                    <a:pt x="128" y="184"/>
                  </a:cubicBezTo>
                  <a:cubicBezTo>
                    <a:pt x="126" y="185"/>
                    <a:pt x="125" y="185"/>
                    <a:pt x="124" y="186"/>
                  </a:cubicBezTo>
                  <a:cubicBezTo>
                    <a:pt x="122" y="186"/>
                    <a:pt x="120" y="186"/>
                    <a:pt x="119" y="187"/>
                  </a:cubicBezTo>
                  <a:cubicBezTo>
                    <a:pt x="118" y="187"/>
                    <a:pt x="118" y="187"/>
                    <a:pt x="115" y="188"/>
                  </a:cubicBezTo>
                  <a:cubicBezTo>
                    <a:pt x="113" y="188"/>
                    <a:pt x="108" y="185"/>
                    <a:pt x="105" y="183"/>
                  </a:cubicBezTo>
                  <a:cubicBezTo>
                    <a:pt x="104" y="181"/>
                    <a:pt x="103" y="181"/>
                    <a:pt x="101" y="179"/>
                  </a:cubicBezTo>
                  <a:cubicBezTo>
                    <a:pt x="98" y="176"/>
                    <a:pt x="96" y="174"/>
                    <a:pt x="94" y="171"/>
                  </a:cubicBezTo>
                  <a:cubicBezTo>
                    <a:pt x="92" y="168"/>
                    <a:pt x="90" y="165"/>
                    <a:pt x="88" y="162"/>
                  </a:cubicBezTo>
                  <a:cubicBezTo>
                    <a:pt x="85" y="158"/>
                    <a:pt x="85" y="153"/>
                    <a:pt x="86" y="148"/>
                  </a:cubicBezTo>
                  <a:cubicBezTo>
                    <a:pt x="87" y="144"/>
                    <a:pt x="86" y="141"/>
                    <a:pt x="87" y="137"/>
                  </a:cubicBezTo>
                  <a:cubicBezTo>
                    <a:pt x="87" y="131"/>
                    <a:pt x="88" y="126"/>
                    <a:pt x="89" y="121"/>
                  </a:cubicBezTo>
                  <a:cubicBezTo>
                    <a:pt x="90" y="114"/>
                    <a:pt x="91" y="108"/>
                    <a:pt x="91" y="101"/>
                  </a:cubicBezTo>
                  <a:cubicBezTo>
                    <a:pt x="92" y="99"/>
                    <a:pt x="91" y="99"/>
                    <a:pt x="89" y="100"/>
                  </a:cubicBezTo>
                  <a:cubicBezTo>
                    <a:pt x="82" y="102"/>
                    <a:pt x="75" y="105"/>
                    <a:pt x="69" y="108"/>
                  </a:cubicBezTo>
                  <a:cubicBezTo>
                    <a:pt x="67" y="108"/>
                    <a:pt x="58" y="111"/>
                    <a:pt x="51" y="112"/>
                  </a:cubicBezTo>
                  <a:cubicBezTo>
                    <a:pt x="40" y="113"/>
                    <a:pt x="22" y="112"/>
                    <a:pt x="18" y="110"/>
                  </a:cubicBezTo>
                  <a:cubicBezTo>
                    <a:pt x="15" y="109"/>
                    <a:pt x="12" y="107"/>
                    <a:pt x="9" y="105"/>
                  </a:cubicBezTo>
                  <a:cubicBezTo>
                    <a:pt x="8" y="104"/>
                    <a:pt x="3" y="100"/>
                    <a:pt x="1" y="99"/>
                  </a:cubicBezTo>
                  <a:close/>
                </a:path>
              </a:pathLst>
            </a:custGeom>
            <a:grpFill/>
            <a:ln>
              <a:noFill/>
            </a:ln>
          </p:spPr>
          <p:txBody>
            <a:bodyPr vert="horz" wrap="square" lIns="91440" tIns="45720" rIns="91440" bIns="45720" numCol="1" anchor="t" anchorCtr="0" compatLnSpc="1"/>
            <a:lstStyle/>
            <a:p>
              <a:endParaRPr lang="zh-CN" altLang="en-US"/>
            </a:p>
          </p:txBody>
        </p:sp>
      </p:grpSp>
      <p:sp>
        <p:nvSpPr>
          <p:cNvPr id="68" name="标题 1"/>
          <p:cNvSpPr>
            <a:spLocks noGrp="1"/>
          </p:cNvSpPr>
          <p:nvPr>
            <p:ph type="title"/>
          </p:nvPr>
        </p:nvSpPr>
        <p:spPr>
          <a:xfrm>
            <a:off x="485775" y="366907"/>
            <a:ext cx="4783090" cy="672105"/>
          </a:xfrm>
        </p:spPr>
        <p:txBody>
          <a:bodyPr>
            <a:noAutofit/>
          </a:bodyPr>
          <a:lstStyle>
            <a:lvl1pPr>
              <a:defRPr sz="2800">
                <a:solidFill>
                  <a:srgbClr val="8F1E8C"/>
                </a:solidFill>
                <a:latin typeface="思源黑体 CN Regular" panose="020B0500000000000000" pitchFamily="34" charset="-122"/>
                <a:ea typeface="思源黑体 CN Regular" panose="020B0500000000000000" pitchFamily="34" charset="-122"/>
              </a:defRPr>
            </a:lvl1pPr>
          </a:lstStyle>
          <a:p>
            <a:r>
              <a:rPr lang="zh-CN" altLang="en-US" dirty="0"/>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8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1A8FF3F-82D0-46F3-A3A1-0B82FBD73DBA}" type="datetimeFigureOut">
              <a:rPr lang="zh-CN" altLang="en-US" smtClean="0"/>
              <a:t>2025/10/15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C12AD1C-DCAB-4D2E-9343-4B9973E32E2A}" type="slidenum">
              <a:rPr lang="zh-CN" altLang="en-US" smtClean="0"/>
              <a:t>‹#›</a:t>
            </a:fld>
            <a:endParaRPr lang="zh-CN" altLang="en-US"/>
          </a:p>
        </p:txBody>
      </p:sp>
      <p:cxnSp>
        <p:nvCxnSpPr>
          <p:cNvPr id="65" name="直接连接符 64"/>
          <p:cNvCxnSpPr/>
          <p:nvPr userDrawn="1"/>
        </p:nvCxnSpPr>
        <p:spPr>
          <a:xfrm>
            <a:off x="485775" y="961331"/>
            <a:ext cx="11220450" cy="0"/>
          </a:xfrm>
          <a:prstGeom prst="line">
            <a:avLst/>
          </a:prstGeom>
          <a:ln w="38100">
            <a:solidFill>
              <a:srgbClr val="891D86"/>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userDrawn="1"/>
        </p:nvGrpSpPr>
        <p:grpSpPr>
          <a:xfrm>
            <a:off x="8762206" y="251214"/>
            <a:ext cx="2934494" cy="675437"/>
            <a:chOff x="-2189163" y="-1093788"/>
            <a:chExt cx="5924551" cy="1363663"/>
          </a:xfrm>
          <a:solidFill>
            <a:srgbClr val="891D86"/>
          </a:solidFill>
        </p:grpSpPr>
        <p:sp>
          <p:nvSpPr>
            <p:cNvPr id="6" name="Freeform 5"/>
            <p:cNvSpPr/>
            <p:nvPr/>
          </p:nvSpPr>
          <p:spPr bwMode="auto">
            <a:xfrm>
              <a:off x="2462212" y="-917575"/>
              <a:ext cx="571500" cy="677863"/>
            </a:xfrm>
            <a:custGeom>
              <a:avLst/>
              <a:gdLst>
                <a:gd name="T0" fmla="*/ 687 w 749"/>
                <a:gd name="T1" fmla="*/ 778 h 886"/>
                <a:gd name="T2" fmla="*/ 627 w 749"/>
                <a:gd name="T3" fmla="*/ 739 h 886"/>
                <a:gd name="T4" fmla="*/ 552 w 749"/>
                <a:gd name="T5" fmla="*/ 674 h 886"/>
                <a:gd name="T6" fmla="*/ 491 w 749"/>
                <a:gd name="T7" fmla="*/ 607 h 886"/>
                <a:gd name="T8" fmla="*/ 421 w 749"/>
                <a:gd name="T9" fmla="*/ 518 h 886"/>
                <a:gd name="T10" fmla="*/ 418 w 749"/>
                <a:gd name="T11" fmla="*/ 478 h 886"/>
                <a:gd name="T12" fmla="*/ 431 w 749"/>
                <a:gd name="T13" fmla="*/ 447 h 886"/>
                <a:gd name="T14" fmla="*/ 456 w 749"/>
                <a:gd name="T15" fmla="*/ 405 h 886"/>
                <a:gd name="T16" fmla="*/ 530 w 749"/>
                <a:gd name="T17" fmla="*/ 383 h 886"/>
                <a:gd name="T18" fmla="*/ 574 w 749"/>
                <a:gd name="T19" fmla="*/ 346 h 886"/>
                <a:gd name="T20" fmla="*/ 589 w 749"/>
                <a:gd name="T21" fmla="*/ 313 h 886"/>
                <a:gd name="T22" fmla="*/ 595 w 749"/>
                <a:gd name="T23" fmla="*/ 295 h 886"/>
                <a:gd name="T24" fmla="*/ 600 w 749"/>
                <a:gd name="T25" fmla="*/ 273 h 886"/>
                <a:gd name="T26" fmla="*/ 593 w 749"/>
                <a:gd name="T27" fmla="*/ 250 h 886"/>
                <a:gd name="T28" fmla="*/ 529 w 749"/>
                <a:gd name="T29" fmla="*/ 230 h 886"/>
                <a:gd name="T30" fmla="*/ 489 w 749"/>
                <a:gd name="T31" fmla="*/ 246 h 886"/>
                <a:gd name="T32" fmla="*/ 480 w 749"/>
                <a:gd name="T33" fmla="*/ 251 h 886"/>
                <a:gd name="T34" fmla="*/ 476 w 749"/>
                <a:gd name="T35" fmla="*/ 240 h 886"/>
                <a:gd name="T36" fmla="*/ 485 w 749"/>
                <a:gd name="T37" fmla="*/ 163 h 886"/>
                <a:gd name="T38" fmla="*/ 488 w 749"/>
                <a:gd name="T39" fmla="*/ 76 h 886"/>
                <a:gd name="T40" fmla="*/ 480 w 749"/>
                <a:gd name="T41" fmla="*/ 52 h 886"/>
                <a:gd name="T42" fmla="*/ 428 w 749"/>
                <a:gd name="T43" fmla="*/ 7 h 886"/>
                <a:gd name="T44" fmla="*/ 388 w 749"/>
                <a:gd name="T45" fmla="*/ 13 h 886"/>
                <a:gd name="T46" fmla="*/ 359 w 749"/>
                <a:gd name="T47" fmla="*/ 78 h 886"/>
                <a:gd name="T48" fmla="*/ 363 w 749"/>
                <a:gd name="T49" fmla="*/ 142 h 886"/>
                <a:gd name="T50" fmla="*/ 353 w 749"/>
                <a:gd name="T51" fmla="*/ 282 h 886"/>
                <a:gd name="T52" fmla="*/ 328 w 749"/>
                <a:gd name="T53" fmla="*/ 312 h 886"/>
                <a:gd name="T54" fmla="*/ 281 w 749"/>
                <a:gd name="T55" fmla="*/ 327 h 886"/>
                <a:gd name="T56" fmla="*/ 184 w 749"/>
                <a:gd name="T57" fmla="*/ 352 h 886"/>
                <a:gd name="T58" fmla="*/ 129 w 749"/>
                <a:gd name="T59" fmla="*/ 394 h 886"/>
                <a:gd name="T60" fmla="*/ 129 w 749"/>
                <a:gd name="T61" fmla="*/ 415 h 886"/>
                <a:gd name="T62" fmla="*/ 148 w 749"/>
                <a:gd name="T63" fmla="*/ 464 h 886"/>
                <a:gd name="T64" fmla="*/ 156 w 749"/>
                <a:gd name="T65" fmla="*/ 471 h 886"/>
                <a:gd name="T66" fmla="*/ 208 w 749"/>
                <a:gd name="T67" fmla="*/ 481 h 886"/>
                <a:gd name="T68" fmla="*/ 270 w 749"/>
                <a:gd name="T69" fmla="*/ 471 h 886"/>
                <a:gd name="T70" fmla="*/ 309 w 749"/>
                <a:gd name="T71" fmla="*/ 460 h 886"/>
                <a:gd name="T72" fmla="*/ 271 w 749"/>
                <a:gd name="T73" fmla="*/ 549 h 886"/>
                <a:gd name="T74" fmla="*/ 151 w 749"/>
                <a:gd name="T75" fmla="*/ 723 h 886"/>
                <a:gd name="T76" fmla="*/ 1 w 749"/>
                <a:gd name="T77" fmla="*/ 836 h 886"/>
                <a:gd name="T78" fmla="*/ 11 w 749"/>
                <a:gd name="T79" fmla="*/ 840 h 886"/>
                <a:gd name="T80" fmla="*/ 58 w 749"/>
                <a:gd name="T81" fmla="*/ 843 h 886"/>
                <a:gd name="T82" fmla="*/ 108 w 749"/>
                <a:gd name="T83" fmla="*/ 840 h 886"/>
                <a:gd name="T84" fmla="*/ 240 w 749"/>
                <a:gd name="T85" fmla="*/ 757 h 886"/>
                <a:gd name="T86" fmla="*/ 299 w 749"/>
                <a:gd name="T87" fmla="*/ 693 h 886"/>
                <a:gd name="T88" fmla="*/ 357 w 749"/>
                <a:gd name="T89" fmla="*/ 606 h 886"/>
                <a:gd name="T90" fmla="*/ 371 w 749"/>
                <a:gd name="T91" fmla="*/ 606 h 886"/>
                <a:gd name="T92" fmla="*/ 414 w 749"/>
                <a:gd name="T93" fmla="*/ 689 h 886"/>
                <a:gd name="T94" fmla="*/ 448 w 749"/>
                <a:gd name="T95" fmla="*/ 757 h 886"/>
                <a:gd name="T96" fmla="*/ 475 w 749"/>
                <a:gd name="T97" fmla="*/ 804 h 886"/>
                <a:gd name="T98" fmla="*/ 521 w 749"/>
                <a:gd name="T99" fmla="*/ 853 h 886"/>
                <a:gd name="T100" fmla="*/ 571 w 749"/>
                <a:gd name="T101" fmla="*/ 871 h 886"/>
                <a:gd name="T102" fmla="*/ 616 w 749"/>
                <a:gd name="T103" fmla="*/ 883 h 886"/>
                <a:gd name="T104" fmla="*/ 645 w 749"/>
                <a:gd name="T105" fmla="*/ 885 h 886"/>
                <a:gd name="T106" fmla="*/ 698 w 749"/>
                <a:gd name="T107" fmla="*/ 880 h 886"/>
                <a:gd name="T108" fmla="*/ 710 w 749"/>
                <a:gd name="T109" fmla="*/ 865 h 886"/>
                <a:gd name="T110" fmla="*/ 725 w 749"/>
                <a:gd name="T111" fmla="*/ 849 h 886"/>
                <a:gd name="T112" fmla="*/ 738 w 749"/>
                <a:gd name="T113" fmla="*/ 830 h 886"/>
                <a:gd name="T114" fmla="*/ 747 w 749"/>
                <a:gd name="T115" fmla="*/ 807 h 886"/>
                <a:gd name="T116" fmla="*/ 687 w 749"/>
                <a:gd name="T117" fmla="*/ 778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49" h="886">
                  <a:moveTo>
                    <a:pt x="687" y="778"/>
                  </a:moveTo>
                  <a:cubicBezTo>
                    <a:pt x="662" y="764"/>
                    <a:pt x="650" y="754"/>
                    <a:pt x="627" y="739"/>
                  </a:cubicBezTo>
                  <a:cubicBezTo>
                    <a:pt x="598" y="718"/>
                    <a:pt x="576" y="700"/>
                    <a:pt x="552" y="674"/>
                  </a:cubicBezTo>
                  <a:cubicBezTo>
                    <a:pt x="532" y="653"/>
                    <a:pt x="510" y="629"/>
                    <a:pt x="491" y="607"/>
                  </a:cubicBezTo>
                  <a:cubicBezTo>
                    <a:pt x="467" y="580"/>
                    <a:pt x="437" y="538"/>
                    <a:pt x="421" y="518"/>
                  </a:cubicBezTo>
                  <a:cubicBezTo>
                    <a:pt x="408" y="502"/>
                    <a:pt x="412" y="489"/>
                    <a:pt x="418" y="478"/>
                  </a:cubicBezTo>
                  <a:cubicBezTo>
                    <a:pt x="424" y="466"/>
                    <a:pt x="427" y="459"/>
                    <a:pt x="431" y="447"/>
                  </a:cubicBezTo>
                  <a:cubicBezTo>
                    <a:pt x="436" y="431"/>
                    <a:pt x="439" y="413"/>
                    <a:pt x="456" y="405"/>
                  </a:cubicBezTo>
                  <a:cubicBezTo>
                    <a:pt x="480" y="394"/>
                    <a:pt x="501" y="381"/>
                    <a:pt x="530" y="383"/>
                  </a:cubicBezTo>
                  <a:cubicBezTo>
                    <a:pt x="548" y="384"/>
                    <a:pt x="568" y="364"/>
                    <a:pt x="574" y="346"/>
                  </a:cubicBezTo>
                  <a:cubicBezTo>
                    <a:pt x="578" y="335"/>
                    <a:pt x="584" y="324"/>
                    <a:pt x="589" y="313"/>
                  </a:cubicBezTo>
                  <a:cubicBezTo>
                    <a:pt x="592" y="307"/>
                    <a:pt x="594" y="301"/>
                    <a:pt x="595" y="295"/>
                  </a:cubicBezTo>
                  <a:cubicBezTo>
                    <a:pt x="597" y="288"/>
                    <a:pt x="597" y="280"/>
                    <a:pt x="600" y="273"/>
                  </a:cubicBezTo>
                  <a:cubicBezTo>
                    <a:pt x="604" y="260"/>
                    <a:pt x="604" y="257"/>
                    <a:pt x="593" y="250"/>
                  </a:cubicBezTo>
                  <a:cubicBezTo>
                    <a:pt x="573" y="239"/>
                    <a:pt x="552" y="231"/>
                    <a:pt x="529" y="230"/>
                  </a:cubicBezTo>
                  <a:cubicBezTo>
                    <a:pt x="513" y="230"/>
                    <a:pt x="499" y="231"/>
                    <a:pt x="489" y="246"/>
                  </a:cubicBezTo>
                  <a:cubicBezTo>
                    <a:pt x="487" y="249"/>
                    <a:pt x="483" y="252"/>
                    <a:pt x="480" y="251"/>
                  </a:cubicBezTo>
                  <a:cubicBezTo>
                    <a:pt x="476" y="250"/>
                    <a:pt x="476" y="244"/>
                    <a:pt x="476" y="240"/>
                  </a:cubicBezTo>
                  <a:cubicBezTo>
                    <a:pt x="479" y="214"/>
                    <a:pt x="483" y="189"/>
                    <a:pt x="485" y="163"/>
                  </a:cubicBezTo>
                  <a:cubicBezTo>
                    <a:pt x="487" y="134"/>
                    <a:pt x="488" y="105"/>
                    <a:pt x="488" y="76"/>
                  </a:cubicBezTo>
                  <a:cubicBezTo>
                    <a:pt x="488" y="68"/>
                    <a:pt x="484" y="60"/>
                    <a:pt x="480" y="52"/>
                  </a:cubicBezTo>
                  <a:cubicBezTo>
                    <a:pt x="468" y="31"/>
                    <a:pt x="450" y="17"/>
                    <a:pt x="428" y="7"/>
                  </a:cubicBezTo>
                  <a:cubicBezTo>
                    <a:pt x="413" y="0"/>
                    <a:pt x="400" y="0"/>
                    <a:pt x="388" y="13"/>
                  </a:cubicBezTo>
                  <a:cubicBezTo>
                    <a:pt x="371" y="31"/>
                    <a:pt x="354" y="49"/>
                    <a:pt x="359" y="78"/>
                  </a:cubicBezTo>
                  <a:cubicBezTo>
                    <a:pt x="362" y="99"/>
                    <a:pt x="363" y="121"/>
                    <a:pt x="363" y="142"/>
                  </a:cubicBezTo>
                  <a:cubicBezTo>
                    <a:pt x="363" y="189"/>
                    <a:pt x="361" y="236"/>
                    <a:pt x="353" y="282"/>
                  </a:cubicBezTo>
                  <a:cubicBezTo>
                    <a:pt x="350" y="297"/>
                    <a:pt x="342" y="307"/>
                    <a:pt x="328" y="312"/>
                  </a:cubicBezTo>
                  <a:cubicBezTo>
                    <a:pt x="312" y="317"/>
                    <a:pt x="297" y="321"/>
                    <a:pt x="281" y="327"/>
                  </a:cubicBezTo>
                  <a:cubicBezTo>
                    <a:pt x="250" y="338"/>
                    <a:pt x="218" y="350"/>
                    <a:pt x="184" y="352"/>
                  </a:cubicBezTo>
                  <a:cubicBezTo>
                    <a:pt x="159" y="353"/>
                    <a:pt x="136" y="370"/>
                    <a:pt x="129" y="394"/>
                  </a:cubicBezTo>
                  <a:cubicBezTo>
                    <a:pt x="128" y="401"/>
                    <a:pt x="127" y="409"/>
                    <a:pt x="129" y="415"/>
                  </a:cubicBezTo>
                  <a:cubicBezTo>
                    <a:pt x="135" y="432"/>
                    <a:pt x="141" y="448"/>
                    <a:pt x="148" y="464"/>
                  </a:cubicBezTo>
                  <a:cubicBezTo>
                    <a:pt x="150" y="467"/>
                    <a:pt x="153" y="469"/>
                    <a:pt x="156" y="471"/>
                  </a:cubicBezTo>
                  <a:cubicBezTo>
                    <a:pt x="172" y="480"/>
                    <a:pt x="190" y="483"/>
                    <a:pt x="208" y="481"/>
                  </a:cubicBezTo>
                  <a:cubicBezTo>
                    <a:pt x="229" y="478"/>
                    <a:pt x="249" y="474"/>
                    <a:pt x="270" y="471"/>
                  </a:cubicBezTo>
                  <a:cubicBezTo>
                    <a:pt x="280" y="469"/>
                    <a:pt x="297" y="463"/>
                    <a:pt x="309" y="460"/>
                  </a:cubicBezTo>
                  <a:cubicBezTo>
                    <a:pt x="307" y="467"/>
                    <a:pt x="289" y="513"/>
                    <a:pt x="271" y="549"/>
                  </a:cubicBezTo>
                  <a:cubicBezTo>
                    <a:pt x="246" y="599"/>
                    <a:pt x="218" y="650"/>
                    <a:pt x="151" y="723"/>
                  </a:cubicBezTo>
                  <a:cubicBezTo>
                    <a:pt x="76" y="807"/>
                    <a:pt x="11" y="826"/>
                    <a:pt x="1" y="836"/>
                  </a:cubicBezTo>
                  <a:cubicBezTo>
                    <a:pt x="0" y="837"/>
                    <a:pt x="4" y="838"/>
                    <a:pt x="11" y="840"/>
                  </a:cubicBezTo>
                  <a:cubicBezTo>
                    <a:pt x="21" y="841"/>
                    <a:pt x="54" y="843"/>
                    <a:pt x="58" y="843"/>
                  </a:cubicBezTo>
                  <a:cubicBezTo>
                    <a:pt x="74" y="843"/>
                    <a:pt x="93" y="845"/>
                    <a:pt x="108" y="840"/>
                  </a:cubicBezTo>
                  <a:cubicBezTo>
                    <a:pt x="129" y="833"/>
                    <a:pt x="203" y="791"/>
                    <a:pt x="240" y="757"/>
                  </a:cubicBezTo>
                  <a:cubicBezTo>
                    <a:pt x="264" y="734"/>
                    <a:pt x="294" y="700"/>
                    <a:pt x="299" y="693"/>
                  </a:cubicBezTo>
                  <a:cubicBezTo>
                    <a:pt x="319" y="664"/>
                    <a:pt x="338" y="635"/>
                    <a:pt x="357" y="606"/>
                  </a:cubicBezTo>
                  <a:cubicBezTo>
                    <a:pt x="363" y="596"/>
                    <a:pt x="366" y="596"/>
                    <a:pt x="371" y="606"/>
                  </a:cubicBezTo>
                  <a:cubicBezTo>
                    <a:pt x="386" y="633"/>
                    <a:pt x="400" y="661"/>
                    <a:pt x="414" y="689"/>
                  </a:cubicBezTo>
                  <a:cubicBezTo>
                    <a:pt x="425" y="711"/>
                    <a:pt x="436" y="734"/>
                    <a:pt x="448" y="757"/>
                  </a:cubicBezTo>
                  <a:cubicBezTo>
                    <a:pt x="457" y="773"/>
                    <a:pt x="468" y="787"/>
                    <a:pt x="475" y="804"/>
                  </a:cubicBezTo>
                  <a:cubicBezTo>
                    <a:pt x="485" y="827"/>
                    <a:pt x="501" y="842"/>
                    <a:pt x="521" y="853"/>
                  </a:cubicBezTo>
                  <a:cubicBezTo>
                    <a:pt x="537" y="861"/>
                    <a:pt x="554" y="866"/>
                    <a:pt x="571" y="871"/>
                  </a:cubicBezTo>
                  <a:cubicBezTo>
                    <a:pt x="586" y="876"/>
                    <a:pt x="601" y="881"/>
                    <a:pt x="616" y="883"/>
                  </a:cubicBezTo>
                  <a:cubicBezTo>
                    <a:pt x="630" y="885"/>
                    <a:pt x="635" y="885"/>
                    <a:pt x="645" y="885"/>
                  </a:cubicBezTo>
                  <a:cubicBezTo>
                    <a:pt x="662" y="886"/>
                    <a:pt x="693" y="886"/>
                    <a:pt x="698" y="880"/>
                  </a:cubicBezTo>
                  <a:cubicBezTo>
                    <a:pt x="706" y="871"/>
                    <a:pt x="707" y="869"/>
                    <a:pt x="710" y="865"/>
                  </a:cubicBezTo>
                  <a:cubicBezTo>
                    <a:pt x="713" y="861"/>
                    <a:pt x="720" y="855"/>
                    <a:pt x="725" y="849"/>
                  </a:cubicBezTo>
                  <a:cubicBezTo>
                    <a:pt x="730" y="844"/>
                    <a:pt x="733" y="838"/>
                    <a:pt x="738" y="830"/>
                  </a:cubicBezTo>
                  <a:cubicBezTo>
                    <a:pt x="745" y="816"/>
                    <a:pt x="749" y="808"/>
                    <a:pt x="747" y="807"/>
                  </a:cubicBezTo>
                  <a:cubicBezTo>
                    <a:pt x="746" y="805"/>
                    <a:pt x="728" y="801"/>
                    <a:pt x="687" y="778"/>
                  </a:cubicBezTo>
                  <a:close/>
                </a:path>
              </a:pathLst>
            </a:custGeom>
            <a:grpFill/>
            <a:ln>
              <a:noFill/>
            </a:ln>
          </p:spPr>
          <p:txBody>
            <a:bodyPr vert="horz" wrap="square" lIns="91440" tIns="45720" rIns="91440" bIns="45720" numCol="1" anchor="t" anchorCtr="0" compatLnSpc="1"/>
            <a:lstStyle/>
            <a:p>
              <a:endParaRPr lang="zh-CN" altLang="en-US"/>
            </a:p>
          </p:txBody>
        </p:sp>
        <p:sp>
          <p:nvSpPr>
            <p:cNvPr id="7" name="Freeform 6"/>
            <p:cNvSpPr/>
            <p:nvPr/>
          </p:nvSpPr>
          <p:spPr bwMode="auto">
            <a:xfrm>
              <a:off x="-431800" y="-979488"/>
              <a:ext cx="579438" cy="877888"/>
            </a:xfrm>
            <a:custGeom>
              <a:avLst/>
              <a:gdLst>
                <a:gd name="T0" fmla="*/ 420 w 758"/>
                <a:gd name="T1" fmla="*/ 385 h 1147"/>
                <a:gd name="T2" fmla="*/ 338 w 758"/>
                <a:gd name="T3" fmla="*/ 398 h 1147"/>
                <a:gd name="T4" fmla="*/ 405 w 758"/>
                <a:gd name="T5" fmla="*/ 284 h 1147"/>
                <a:gd name="T6" fmla="*/ 486 w 758"/>
                <a:gd name="T7" fmla="*/ 260 h 1147"/>
                <a:gd name="T8" fmla="*/ 545 w 758"/>
                <a:gd name="T9" fmla="*/ 194 h 1147"/>
                <a:gd name="T10" fmla="*/ 513 w 758"/>
                <a:gd name="T11" fmla="*/ 146 h 1147"/>
                <a:gd name="T12" fmla="*/ 463 w 758"/>
                <a:gd name="T13" fmla="*/ 150 h 1147"/>
                <a:gd name="T14" fmla="*/ 455 w 758"/>
                <a:gd name="T15" fmla="*/ 68 h 1147"/>
                <a:gd name="T16" fmla="*/ 316 w 758"/>
                <a:gd name="T17" fmla="*/ 53 h 1147"/>
                <a:gd name="T18" fmla="*/ 299 w 758"/>
                <a:gd name="T19" fmla="*/ 185 h 1147"/>
                <a:gd name="T20" fmla="*/ 266 w 758"/>
                <a:gd name="T21" fmla="*/ 226 h 1147"/>
                <a:gd name="T22" fmla="*/ 179 w 758"/>
                <a:gd name="T23" fmla="*/ 279 h 1147"/>
                <a:gd name="T24" fmla="*/ 226 w 758"/>
                <a:gd name="T25" fmla="*/ 377 h 1147"/>
                <a:gd name="T26" fmla="*/ 118 w 758"/>
                <a:gd name="T27" fmla="*/ 531 h 1147"/>
                <a:gd name="T28" fmla="*/ 85 w 758"/>
                <a:gd name="T29" fmla="*/ 540 h 1147"/>
                <a:gd name="T30" fmla="*/ 3 w 758"/>
                <a:gd name="T31" fmla="*/ 692 h 1147"/>
                <a:gd name="T32" fmla="*/ 11 w 758"/>
                <a:gd name="T33" fmla="*/ 948 h 1147"/>
                <a:gd name="T34" fmla="*/ 57 w 758"/>
                <a:gd name="T35" fmla="*/ 1008 h 1147"/>
                <a:gd name="T36" fmla="*/ 105 w 758"/>
                <a:gd name="T37" fmla="*/ 1016 h 1147"/>
                <a:gd name="T38" fmla="*/ 132 w 758"/>
                <a:gd name="T39" fmla="*/ 912 h 1147"/>
                <a:gd name="T40" fmla="*/ 112 w 758"/>
                <a:gd name="T41" fmla="*/ 731 h 1147"/>
                <a:gd name="T42" fmla="*/ 143 w 758"/>
                <a:gd name="T43" fmla="*/ 630 h 1147"/>
                <a:gd name="T44" fmla="*/ 207 w 758"/>
                <a:gd name="T45" fmla="*/ 605 h 1147"/>
                <a:gd name="T46" fmla="*/ 304 w 758"/>
                <a:gd name="T47" fmla="*/ 522 h 1147"/>
                <a:gd name="T48" fmla="*/ 305 w 758"/>
                <a:gd name="T49" fmla="*/ 522 h 1147"/>
                <a:gd name="T50" fmla="*/ 350 w 758"/>
                <a:gd name="T51" fmla="*/ 484 h 1147"/>
                <a:gd name="T52" fmla="*/ 616 w 758"/>
                <a:gd name="T53" fmla="*/ 436 h 1147"/>
                <a:gd name="T54" fmla="*/ 675 w 758"/>
                <a:gd name="T55" fmla="*/ 634 h 1147"/>
                <a:gd name="T56" fmla="*/ 608 w 758"/>
                <a:gd name="T57" fmla="*/ 826 h 1147"/>
                <a:gd name="T58" fmla="*/ 526 w 758"/>
                <a:gd name="T59" fmla="*/ 921 h 1147"/>
                <a:gd name="T60" fmla="*/ 422 w 758"/>
                <a:gd name="T61" fmla="*/ 878 h 1147"/>
                <a:gd name="T62" fmla="*/ 457 w 758"/>
                <a:gd name="T63" fmla="*/ 803 h 1147"/>
                <a:gd name="T64" fmla="*/ 446 w 758"/>
                <a:gd name="T65" fmla="*/ 741 h 1147"/>
                <a:gd name="T66" fmla="*/ 391 w 758"/>
                <a:gd name="T67" fmla="*/ 750 h 1147"/>
                <a:gd name="T68" fmla="*/ 382 w 758"/>
                <a:gd name="T69" fmla="*/ 743 h 1147"/>
                <a:gd name="T70" fmla="*/ 481 w 758"/>
                <a:gd name="T71" fmla="*/ 641 h 1147"/>
                <a:gd name="T72" fmla="*/ 459 w 758"/>
                <a:gd name="T73" fmla="*/ 580 h 1147"/>
                <a:gd name="T74" fmla="*/ 446 w 758"/>
                <a:gd name="T75" fmla="*/ 457 h 1147"/>
                <a:gd name="T76" fmla="*/ 412 w 758"/>
                <a:gd name="T77" fmla="*/ 487 h 1147"/>
                <a:gd name="T78" fmla="*/ 360 w 758"/>
                <a:gd name="T79" fmla="*/ 557 h 1147"/>
                <a:gd name="T80" fmla="*/ 342 w 758"/>
                <a:gd name="T81" fmla="*/ 531 h 1147"/>
                <a:gd name="T82" fmla="*/ 305 w 758"/>
                <a:gd name="T83" fmla="*/ 522 h 1147"/>
                <a:gd name="T84" fmla="*/ 304 w 758"/>
                <a:gd name="T85" fmla="*/ 522 h 1147"/>
                <a:gd name="T86" fmla="*/ 281 w 758"/>
                <a:gd name="T87" fmla="*/ 579 h 1147"/>
                <a:gd name="T88" fmla="*/ 300 w 758"/>
                <a:gd name="T89" fmla="*/ 633 h 1147"/>
                <a:gd name="T90" fmla="*/ 244 w 758"/>
                <a:gd name="T91" fmla="*/ 741 h 1147"/>
                <a:gd name="T92" fmla="*/ 293 w 758"/>
                <a:gd name="T93" fmla="*/ 759 h 1147"/>
                <a:gd name="T94" fmla="*/ 235 w 758"/>
                <a:gd name="T95" fmla="*/ 838 h 1147"/>
                <a:gd name="T96" fmla="*/ 241 w 758"/>
                <a:gd name="T97" fmla="*/ 869 h 1147"/>
                <a:gd name="T98" fmla="*/ 291 w 758"/>
                <a:gd name="T99" fmla="*/ 879 h 1147"/>
                <a:gd name="T100" fmla="*/ 368 w 758"/>
                <a:gd name="T101" fmla="*/ 873 h 1147"/>
                <a:gd name="T102" fmla="*/ 366 w 758"/>
                <a:gd name="T103" fmla="*/ 1104 h 1147"/>
                <a:gd name="T104" fmla="*/ 374 w 758"/>
                <a:gd name="T105" fmla="*/ 1146 h 1147"/>
                <a:gd name="T106" fmla="*/ 393 w 758"/>
                <a:gd name="T107" fmla="*/ 1119 h 1147"/>
                <a:gd name="T108" fmla="*/ 411 w 758"/>
                <a:gd name="T109" fmla="*/ 958 h 1147"/>
                <a:gd name="T110" fmla="*/ 430 w 758"/>
                <a:gd name="T111" fmla="*/ 908 h 1147"/>
                <a:gd name="T112" fmla="*/ 459 w 758"/>
                <a:gd name="T113" fmla="*/ 934 h 1147"/>
                <a:gd name="T114" fmla="*/ 454 w 758"/>
                <a:gd name="T115" fmla="*/ 957 h 1147"/>
                <a:gd name="T116" fmla="*/ 504 w 758"/>
                <a:gd name="T117" fmla="*/ 1010 h 1147"/>
                <a:gd name="T118" fmla="*/ 625 w 758"/>
                <a:gd name="T119" fmla="*/ 944 h 1147"/>
                <a:gd name="T120" fmla="*/ 711 w 758"/>
                <a:gd name="T121" fmla="*/ 756 h 1147"/>
                <a:gd name="T122" fmla="*/ 750 w 758"/>
                <a:gd name="T123" fmla="*/ 597 h 1147"/>
                <a:gd name="T124" fmla="*/ 740 w 758"/>
                <a:gd name="T125" fmla="*/ 454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8" h="1147">
                  <a:moveTo>
                    <a:pt x="652" y="374"/>
                  </a:moveTo>
                  <a:cubicBezTo>
                    <a:pt x="574" y="351"/>
                    <a:pt x="496" y="358"/>
                    <a:pt x="420" y="385"/>
                  </a:cubicBezTo>
                  <a:cubicBezTo>
                    <a:pt x="396" y="394"/>
                    <a:pt x="373" y="401"/>
                    <a:pt x="349" y="409"/>
                  </a:cubicBezTo>
                  <a:cubicBezTo>
                    <a:pt x="338" y="412"/>
                    <a:pt x="335" y="409"/>
                    <a:pt x="338" y="398"/>
                  </a:cubicBezTo>
                  <a:cubicBezTo>
                    <a:pt x="341" y="388"/>
                    <a:pt x="344" y="378"/>
                    <a:pt x="347" y="368"/>
                  </a:cubicBezTo>
                  <a:cubicBezTo>
                    <a:pt x="355" y="332"/>
                    <a:pt x="379" y="306"/>
                    <a:pt x="405" y="284"/>
                  </a:cubicBezTo>
                  <a:cubicBezTo>
                    <a:pt x="416" y="274"/>
                    <a:pt x="432" y="269"/>
                    <a:pt x="447" y="265"/>
                  </a:cubicBezTo>
                  <a:cubicBezTo>
                    <a:pt x="459" y="262"/>
                    <a:pt x="474" y="264"/>
                    <a:pt x="486" y="260"/>
                  </a:cubicBezTo>
                  <a:cubicBezTo>
                    <a:pt x="504" y="253"/>
                    <a:pt x="523" y="252"/>
                    <a:pt x="534" y="232"/>
                  </a:cubicBezTo>
                  <a:cubicBezTo>
                    <a:pt x="541" y="220"/>
                    <a:pt x="545" y="208"/>
                    <a:pt x="545" y="194"/>
                  </a:cubicBezTo>
                  <a:cubicBezTo>
                    <a:pt x="544" y="183"/>
                    <a:pt x="541" y="172"/>
                    <a:pt x="534" y="165"/>
                  </a:cubicBezTo>
                  <a:cubicBezTo>
                    <a:pt x="527" y="158"/>
                    <a:pt x="523" y="151"/>
                    <a:pt x="513" y="146"/>
                  </a:cubicBezTo>
                  <a:cubicBezTo>
                    <a:pt x="504" y="140"/>
                    <a:pt x="498" y="147"/>
                    <a:pt x="485" y="148"/>
                  </a:cubicBezTo>
                  <a:cubicBezTo>
                    <a:pt x="479" y="149"/>
                    <a:pt x="469" y="151"/>
                    <a:pt x="463" y="150"/>
                  </a:cubicBezTo>
                  <a:cubicBezTo>
                    <a:pt x="449" y="150"/>
                    <a:pt x="464" y="135"/>
                    <a:pt x="465" y="120"/>
                  </a:cubicBezTo>
                  <a:cubicBezTo>
                    <a:pt x="465" y="102"/>
                    <a:pt x="464" y="85"/>
                    <a:pt x="455" y="68"/>
                  </a:cubicBezTo>
                  <a:cubicBezTo>
                    <a:pt x="432" y="29"/>
                    <a:pt x="405" y="1"/>
                    <a:pt x="356" y="0"/>
                  </a:cubicBezTo>
                  <a:cubicBezTo>
                    <a:pt x="328" y="0"/>
                    <a:pt x="308" y="32"/>
                    <a:pt x="316" y="53"/>
                  </a:cubicBezTo>
                  <a:cubicBezTo>
                    <a:pt x="323" y="70"/>
                    <a:pt x="324" y="88"/>
                    <a:pt x="321" y="105"/>
                  </a:cubicBezTo>
                  <a:cubicBezTo>
                    <a:pt x="315" y="132"/>
                    <a:pt x="307" y="159"/>
                    <a:pt x="299" y="185"/>
                  </a:cubicBezTo>
                  <a:cubicBezTo>
                    <a:pt x="295" y="197"/>
                    <a:pt x="295" y="210"/>
                    <a:pt x="282" y="217"/>
                  </a:cubicBezTo>
                  <a:cubicBezTo>
                    <a:pt x="276" y="220"/>
                    <a:pt x="271" y="224"/>
                    <a:pt x="266" y="226"/>
                  </a:cubicBezTo>
                  <a:cubicBezTo>
                    <a:pt x="251" y="235"/>
                    <a:pt x="236" y="245"/>
                    <a:pt x="217" y="249"/>
                  </a:cubicBezTo>
                  <a:cubicBezTo>
                    <a:pt x="201" y="253"/>
                    <a:pt x="185" y="260"/>
                    <a:pt x="179" y="279"/>
                  </a:cubicBezTo>
                  <a:cubicBezTo>
                    <a:pt x="170" y="305"/>
                    <a:pt x="191" y="350"/>
                    <a:pt x="217" y="360"/>
                  </a:cubicBezTo>
                  <a:cubicBezTo>
                    <a:pt x="226" y="363"/>
                    <a:pt x="230" y="368"/>
                    <a:pt x="226" y="377"/>
                  </a:cubicBezTo>
                  <a:cubicBezTo>
                    <a:pt x="212" y="404"/>
                    <a:pt x="198" y="432"/>
                    <a:pt x="183" y="460"/>
                  </a:cubicBezTo>
                  <a:cubicBezTo>
                    <a:pt x="168" y="489"/>
                    <a:pt x="141" y="508"/>
                    <a:pt x="118" y="531"/>
                  </a:cubicBezTo>
                  <a:cubicBezTo>
                    <a:pt x="116" y="532"/>
                    <a:pt x="112" y="534"/>
                    <a:pt x="110" y="534"/>
                  </a:cubicBezTo>
                  <a:cubicBezTo>
                    <a:pt x="100" y="530"/>
                    <a:pt x="93" y="536"/>
                    <a:pt x="85" y="540"/>
                  </a:cubicBezTo>
                  <a:cubicBezTo>
                    <a:pt x="56" y="557"/>
                    <a:pt x="35" y="582"/>
                    <a:pt x="20" y="610"/>
                  </a:cubicBezTo>
                  <a:cubicBezTo>
                    <a:pt x="6" y="635"/>
                    <a:pt x="4" y="664"/>
                    <a:pt x="3" y="692"/>
                  </a:cubicBezTo>
                  <a:cubicBezTo>
                    <a:pt x="2" y="736"/>
                    <a:pt x="0" y="779"/>
                    <a:pt x="2" y="823"/>
                  </a:cubicBezTo>
                  <a:cubicBezTo>
                    <a:pt x="3" y="865"/>
                    <a:pt x="7" y="906"/>
                    <a:pt x="11" y="948"/>
                  </a:cubicBezTo>
                  <a:cubicBezTo>
                    <a:pt x="11" y="952"/>
                    <a:pt x="13" y="957"/>
                    <a:pt x="16" y="960"/>
                  </a:cubicBezTo>
                  <a:cubicBezTo>
                    <a:pt x="29" y="977"/>
                    <a:pt x="43" y="992"/>
                    <a:pt x="57" y="1008"/>
                  </a:cubicBezTo>
                  <a:cubicBezTo>
                    <a:pt x="59" y="1010"/>
                    <a:pt x="63" y="1011"/>
                    <a:pt x="65" y="1011"/>
                  </a:cubicBezTo>
                  <a:cubicBezTo>
                    <a:pt x="78" y="1013"/>
                    <a:pt x="92" y="1015"/>
                    <a:pt x="105" y="1016"/>
                  </a:cubicBezTo>
                  <a:cubicBezTo>
                    <a:pt x="119" y="1018"/>
                    <a:pt x="126" y="1013"/>
                    <a:pt x="129" y="1002"/>
                  </a:cubicBezTo>
                  <a:cubicBezTo>
                    <a:pt x="136" y="973"/>
                    <a:pt x="140" y="943"/>
                    <a:pt x="132" y="912"/>
                  </a:cubicBezTo>
                  <a:cubicBezTo>
                    <a:pt x="127" y="894"/>
                    <a:pt x="121" y="876"/>
                    <a:pt x="119" y="857"/>
                  </a:cubicBezTo>
                  <a:cubicBezTo>
                    <a:pt x="115" y="815"/>
                    <a:pt x="114" y="773"/>
                    <a:pt x="112" y="731"/>
                  </a:cubicBezTo>
                  <a:cubicBezTo>
                    <a:pt x="110" y="704"/>
                    <a:pt x="110" y="678"/>
                    <a:pt x="109" y="652"/>
                  </a:cubicBezTo>
                  <a:cubicBezTo>
                    <a:pt x="109" y="630"/>
                    <a:pt x="124" y="626"/>
                    <a:pt x="143" y="630"/>
                  </a:cubicBezTo>
                  <a:cubicBezTo>
                    <a:pt x="150" y="632"/>
                    <a:pt x="158" y="634"/>
                    <a:pt x="163" y="631"/>
                  </a:cubicBezTo>
                  <a:cubicBezTo>
                    <a:pt x="178" y="624"/>
                    <a:pt x="194" y="616"/>
                    <a:pt x="207" y="605"/>
                  </a:cubicBezTo>
                  <a:cubicBezTo>
                    <a:pt x="226" y="589"/>
                    <a:pt x="244" y="570"/>
                    <a:pt x="263" y="553"/>
                  </a:cubicBezTo>
                  <a:cubicBezTo>
                    <a:pt x="276" y="542"/>
                    <a:pt x="290" y="533"/>
                    <a:pt x="304" y="522"/>
                  </a:cubicBezTo>
                  <a:cubicBezTo>
                    <a:pt x="304" y="522"/>
                    <a:pt x="304" y="522"/>
                    <a:pt x="304" y="522"/>
                  </a:cubicBezTo>
                  <a:cubicBezTo>
                    <a:pt x="305" y="522"/>
                    <a:pt x="305" y="522"/>
                    <a:pt x="305" y="522"/>
                  </a:cubicBezTo>
                  <a:cubicBezTo>
                    <a:pt x="313" y="514"/>
                    <a:pt x="320" y="506"/>
                    <a:pt x="328" y="499"/>
                  </a:cubicBezTo>
                  <a:cubicBezTo>
                    <a:pt x="335" y="494"/>
                    <a:pt x="342" y="488"/>
                    <a:pt x="350" y="484"/>
                  </a:cubicBezTo>
                  <a:cubicBezTo>
                    <a:pt x="376" y="472"/>
                    <a:pt x="402" y="458"/>
                    <a:pt x="430" y="448"/>
                  </a:cubicBezTo>
                  <a:cubicBezTo>
                    <a:pt x="491" y="428"/>
                    <a:pt x="552" y="416"/>
                    <a:pt x="616" y="436"/>
                  </a:cubicBezTo>
                  <a:cubicBezTo>
                    <a:pt x="668" y="453"/>
                    <a:pt x="689" y="491"/>
                    <a:pt x="686" y="547"/>
                  </a:cubicBezTo>
                  <a:cubicBezTo>
                    <a:pt x="684" y="576"/>
                    <a:pt x="680" y="605"/>
                    <a:pt x="675" y="634"/>
                  </a:cubicBezTo>
                  <a:cubicBezTo>
                    <a:pt x="672" y="650"/>
                    <a:pt x="665" y="665"/>
                    <a:pt x="660" y="681"/>
                  </a:cubicBezTo>
                  <a:cubicBezTo>
                    <a:pt x="644" y="730"/>
                    <a:pt x="631" y="780"/>
                    <a:pt x="608" y="826"/>
                  </a:cubicBezTo>
                  <a:cubicBezTo>
                    <a:pt x="593" y="856"/>
                    <a:pt x="576" y="885"/>
                    <a:pt x="554" y="910"/>
                  </a:cubicBezTo>
                  <a:cubicBezTo>
                    <a:pt x="546" y="919"/>
                    <a:pt x="538" y="921"/>
                    <a:pt x="526" y="921"/>
                  </a:cubicBezTo>
                  <a:cubicBezTo>
                    <a:pt x="491" y="920"/>
                    <a:pt x="459" y="907"/>
                    <a:pt x="427" y="894"/>
                  </a:cubicBezTo>
                  <a:cubicBezTo>
                    <a:pt x="419" y="891"/>
                    <a:pt x="421" y="885"/>
                    <a:pt x="422" y="878"/>
                  </a:cubicBezTo>
                  <a:cubicBezTo>
                    <a:pt x="424" y="861"/>
                    <a:pt x="432" y="846"/>
                    <a:pt x="440" y="831"/>
                  </a:cubicBezTo>
                  <a:cubicBezTo>
                    <a:pt x="445" y="821"/>
                    <a:pt x="451" y="812"/>
                    <a:pt x="457" y="803"/>
                  </a:cubicBezTo>
                  <a:cubicBezTo>
                    <a:pt x="463" y="794"/>
                    <a:pt x="463" y="785"/>
                    <a:pt x="460" y="776"/>
                  </a:cubicBezTo>
                  <a:cubicBezTo>
                    <a:pt x="455" y="764"/>
                    <a:pt x="451" y="753"/>
                    <a:pt x="446" y="741"/>
                  </a:cubicBezTo>
                  <a:cubicBezTo>
                    <a:pt x="442" y="730"/>
                    <a:pt x="414" y="725"/>
                    <a:pt x="405" y="733"/>
                  </a:cubicBezTo>
                  <a:cubicBezTo>
                    <a:pt x="400" y="738"/>
                    <a:pt x="396" y="745"/>
                    <a:pt x="391" y="750"/>
                  </a:cubicBezTo>
                  <a:cubicBezTo>
                    <a:pt x="388" y="752"/>
                    <a:pt x="383" y="752"/>
                    <a:pt x="379" y="753"/>
                  </a:cubicBezTo>
                  <a:cubicBezTo>
                    <a:pt x="380" y="750"/>
                    <a:pt x="380" y="745"/>
                    <a:pt x="382" y="743"/>
                  </a:cubicBezTo>
                  <a:cubicBezTo>
                    <a:pt x="407" y="719"/>
                    <a:pt x="431" y="693"/>
                    <a:pt x="461" y="675"/>
                  </a:cubicBezTo>
                  <a:cubicBezTo>
                    <a:pt x="473" y="667"/>
                    <a:pt x="481" y="657"/>
                    <a:pt x="481" y="641"/>
                  </a:cubicBezTo>
                  <a:cubicBezTo>
                    <a:pt x="481" y="622"/>
                    <a:pt x="481" y="603"/>
                    <a:pt x="459" y="594"/>
                  </a:cubicBezTo>
                  <a:cubicBezTo>
                    <a:pt x="452" y="590"/>
                    <a:pt x="456" y="585"/>
                    <a:pt x="459" y="580"/>
                  </a:cubicBezTo>
                  <a:cubicBezTo>
                    <a:pt x="471" y="561"/>
                    <a:pt x="485" y="543"/>
                    <a:pt x="488" y="519"/>
                  </a:cubicBezTo>
                  <a:cubicBezTo>
                    <a:pt x="490" y="496"/>
                    <a:pt x="469" y="462"/>
                    <a:pt x="446" y="457"/>
                  </a:cubicBezTo>
                  <a:cubicBezTo>
                    <a:pt x="442" y="456"/>
                    <a:pt x="436" y="457"/>
                    <a:pt x="434" y="460"/>
                  </a:cubicBezTo>
                  <a:cubicBezTo>
                    <a:pt x="426" y="468"/>
                    <a:pt x="416" y="476"/>
                    <a:pt x="412" y="487"/>
                  </a:cubicBezTo>
                  <a:cubicBezTo>
                    <a:pt x="403" y="509"/>
                    <a:pt x="392" y="530"/>
                    <a:pt x="375" y="547"/>
                  </a:cubicBezTo>
                  <a:cubicBezTo>
                    <a:pt x="371" y="552"/>
                    <a:pt x="361" y="559"/>
                    <a:pt x="360" y="557"/>
                  </a:cubicBezTo>
                  <a:cubicBezTo>
                    <a:pt x="353" y="551"/>
                    <a:pt x="347" y="543"/>
                    <a:pt x="342" y="536"/>
                  </a:cubicBezTo>
                  <a:cubicBezTo>
                    <a:pt x="341" y="535"/>
                    <a:pt x="342" y="533"/>
                    <a:pt x="342" y="531"/>
                  </a:cubicBezTo>
                  <a:cubicBezTo>
                    <a:pt x="341" y="518"/>
                    <a:pt x="332" y="513"/>
                    <a:pt x="319" y="517"/>
                  </a:cubicBezTo>
                  <a:cubicBezTo>
                    <a:pt x="315" y="519"/>
                    <a:pt x="310" y="520"/>
                    <a:pt x="305" y="522"/>
                  </a:cubicBezTo>
                  <a:cubicBezTo>
                    <a:pt x="305" y="522"/>
                    <a:pt x="305" y="522"/>
                    <a:pt x="305" y="522"/>
                  </a:cubicBezTo>
                  <a:cubicBezTo>
                    <a:pt x="304" y="522"/>
                    <a:pt x="304" y="522"/>
                    <a:pt x="304" y="522"/>
                  </a:cubicBezTo>
                  <a:cubicBezTo>
                    <a:pt x="297" y="533"/>
                    <a:pt x="289" y="544"/>
                    <a:pt x="284" y="555"/>
                  </a:cubicBezTo>
                  <a:cubicBezTo>
                    <a:pt x="280" y="562"/>
                    <a:pt x="278" y="572"/>
                    <a:pt x="281" y="579"/>
                  </a:cubicBezTo>
                  <a:cubicBezTo>
                    <a:pt x="285" y="591"/>
                    <a:pt x="292" y="601"/>
                    <a:pt x="299" y="611"/>
                  </a:cubicBezTo>
                  <a:cubicBezTo>
                    <a:pt x="306" y="619"/>
                    <a:pt x="306" y="625"/>
                    <a:pt x="300" y="633"/>
                  </a:cubicBezTo>
                  <a:cubicBezTo>
                    <a:pt x="281" y="658"/>
                    <a:pt x="262" y="682"/>
                    <a:pt x="243" y="707"/>
                  </a:cubicBezTo>
                  <a:cubicBezTo>
                    <a:pt x="235" y="718"/>
                    <a:pt x="235" y="732"/>
                    <a:pt x="244" y="741"/>
                  </a:cubicBezTo>
                  <a:cubicBezTo>
                    <a:pt x="254" y="751"/>
                    <a:pt x="266" y="761"/>
                    <a:pt x="282" y="758"/>
                  </a:cubicBezTo>
                  <a:cubicBezTo>
                    <a:pt x="285" y="758"/>
                    <a:pt x="288" y="759"/>
                    <a:pt x="293" y="759"/>
                  </a:cubicBezTo>
                  <a:cubicBezTo>
                    <a:pt x="289" y="765"/>
                    <a:pt x="287" y="770"/>
                    <a:pt x="283" y="774"/>
                  </a:cubicBezTo>
                  <a:cubicBezTo>
                    <a:pt x="267" y="796"/>
                    <a:pt x="251" y="817"/>
                    <a:pt x="235" y="838"/>
                  </a:cubicBezTo>
                  <a:cubicBezTo>
                    <a:pt x="232" y="842"/>
                    <a:pt x="230" y="848"/>
                    <a:pt x="231" y="852"/>
                  </a:cubicBezTo>
                  <a:cubicBezTo>
                    <a:pt x="233" y="859"/>
                    <a:pt x="238" y="866"/>
                    <a:pt x="241" y="869"/>
                  </a:cubicBezTo>
                  <a:cubicBezTo>
                    <a:pt x="244" y="874"/>
                    <a:pt x="251" y="883"/>
                    <a:pt x="256" y="883"/>
                  </a:cubicBezTo>
                  <a:cubicBezTo>
                    <a:pt x="268" y="885"/>
                    <a:pt x="280" y="882"/>
                    <a:pt x="291" y="879"/>
                  </a:cubicBezTo>
                  <a:cubicBezTo>
                    <a:pt x="318" y="871"/>
                    <a:pt x="326" y="867"/>
                    <a:pt x="352" y="860"/>
                  </a:cubicBezTo>
                  <a:cubicBezTo>
                    <a:pt x="367" y="856"/>
                    <a:pt x="369" y="857"/>
                    <a:pt x="368" y="873"/>
                  </a:cubicBezTo>
                  <a:cubicBezTo>
                    <a:pt x="366" y="898"/>
                    <a:pt x="364" y="924"/>
                    <a:pt x="363" y="949"/>
                  </a:cubicBezTo>
                  <a:cubicBezTo>
                    <a:pt x="361" y="1002"/>
                    <a:pt x="363" y="1053"/>
                    <a:pt x="366" y="1104"/>
                  </a:cubicBezTo>
                  <a:cubicBezTo>
                    <a:pt x="366" y="1115"/>
                    <a:pt x="366" y="1127"/>
                    <a:pt x="368" y="1138"/>
                  </a:cubicBezTo>
                  <a:cubicBezTo>
                    <a:pt x="368" y="1141"/>
                    <a:pt x="371" y="1146"/>
                    <a:pt x="374" y="1146"/>
                  </a:cubicBezTo>
                  <a:cubicBezTo>
                    <a:pt x="377" y="1147"/>
                    <a:pt x="382" y="1144"/>
                    <a:pt x="384" y="1141"/>
                  </a:cubicBezTo>
                  <a:cubicBezTo>
                    <a:pt x="388" y="1135"/>
                    <a:pt x="392" y="1127"/>
                    <a:pt x="393" y="1119"/>
                  </a:cubicBezTo>
                  <a:cubicBezTo>
                    <a:pt x="396" y="1092"/>
                    <a:pt x="402" y="1002"/>
                    <a:pt x="404" y="985"/>
                  </a:cubicBezTo>
                  <a:cubicBezTo>
                    <a:pt x="405" y="976"/>
                    <a:pt x="409" y="967"/>
                    <a:pt x="411" y="958"/>
                  </a:cubicBezTo>
                  <a:cubicBezTo>
                    <a:pt x="413" y="943"/>
                    <a:pt x="415" y="928"/>
                    <a:pt x="418" y="913"/>
                  </a:cubicBezTo>
                  <a:cubicBezTo>
                    <a:pt x="419" y="904"/>
                    <a:pt x="424" y="904"/>
                    <a:pt x="430" y="908"/>
                  </a:cubicBezTo>
                  <a:cubicBezTo>
                    <a:pt x="440" y="916"/>
                    <a:pt x="443" y="919"/>
                    <a:pt x="453" y="925"/>
                  </a:cubicBezTo>
                  <a:cubicBezTo>
                    <a:pt x="459" y="929"/>
                    <a:pt x="462" y="926"/>
                    <a:pt x="459" y="934"/>
                  </a:cubicBezTo>
                  <a:cubicBezTo>
                    <a:pt x="458" y="939"/>
                    <a:pt x="454" y="936"/>
                    <a:pt x="450" y="938"/>
                  </a:cubicBezTo>
                  <a:cubicBezTo>
                    <a:pt x="448" y="940"/>
                    <a:pt x="458" y="957"/>
                    <a:pt x="454" y="957"/>
                  </a:cubicBezTo>
                  <a:cubicBezTo>
                    <a:pt x="446" y="957"/>
                    <a:pt x="444" y="962"/>
                    <a:pt x="449" y="969"/>
                  </a:cubicBezTo>
                  <a:cubicBezTo>
                    <a:pt x="463" y="988"/>
                    <a:pt x="482" y="1002"/>
                    <a:pt x="504" y="1010"/>
                  </a:cubicBezTo>
                  <a:cubicBezTo>
                    <a:pt x="530" y="1020"/>
                    <a:pt x="554" y="1010"/>
                    <a:pt x="574" y="995"/>
                  </a:cubicBezTo>
                  <a:cubicBezTo>
                    <a:pt x="593" y="981"/>
                    <a:pt x="611" y="963"/>
                    <a:pt x="625" y="944"/>
                  </a:cubicBezTo>
                  <a:cubicBezTo>
                    <a:pt x="640" y="924"/>
                    <a:pt x="650" y="900"/>
                    <a:pt x="663" y="878"/>
                  </a:cubicBezTo>
                  <a:cubicBezTo>
                    <a:pt x="685" y="840"/>
                    <a:pt x="696" y="797"/>
                    <a:pt x="711" y="756"/>
                  </a:cubicBezTo>
                  <a:cubicBezTo>
                    <a:pt x="719" y="732"/>
                    <a:pt x="726" y="708"/>
                    <a:pt x="732" y="684"/>
                  </a:cubicBezTo>
                  <a:cubicBezTo>
                    <a:pt x="739" y="655"/>
                    <a:pt x="745" y="626"/>
                    <a:pt x="750" y="597"/>
                  </a:cubicBezTo>
                  <a:cubicBezTo>
                    <a:pt x="752" y="584"/>
                    <a:pt x="750" y="571"/>
                    <a:pt x="752" y="558"/>
                  </a:cubicBezTo>
                  <a:cubicBezTo>
                    <a:pt x="758" y="522"/>
                    <a:pt x="755" y="487"/>
                    <a:pt x="740" y="454"/>
                  </a:cubicBezTo>
                  <a:cubicBezTo>
                    <a:pt x="722" y="414"/>
                    <a:pt x="692" y="386"/>
                    <a:pt x="652" y="374"/>
                  </a:cubicBezTo>
                  <a:close/>
                </a:path>
              </a:pathLst>
            </a:custGeom>
            <a:grpFill/>
            <a:ln>
              <a:noFill/>
            </a:ln>
          </p:spPr>
          <p:txBody>
            <a:bodyPr vert="horz" wrap="square" lIns="91440" tIns="45720" rIns="91440" bIns="45720" numCol="1" anchor="t" anchorCtr="0" compatLnSpc="1"/>
            <a:lstStyle/>
            <a:p>
              <a:endParaRPr lang="zh-CN" altLang="en-US"/>
            </a:p>
          </p:txBody>
        </p:sp>
        <p:sp>
          <p:nvSpPr>
            <p:cNvPr id="8" name="Freeform 7"/>
            <p:cNvSpPr>
              <a:spLocks noEditPoints="1"/>
            </p:cNvSpPr>
            <p:nvPr/>
          </p:nvSpPr>
          <p:spPr bwMode="auto">
            <a:xfrm>
              <a:off x="1301750" y="-969963"/>
              <a:ext cx="374650" cy="768350"/>
            </a:xfrm>
            <a:custGeom>
              <a:avLst/>
              <a:gdLst>
                <a:gd name="T0" fmla="*/ 423 w 490"/>
                <a:gd name="T1" fmla="*/ 20 h 1003"/>
                <a:gd name="T2" fmla="*/ 343 w 490"/>
                <a:gd name="T3" fmla="*/ 1 h 1003"/>
                <a:gd name="T4" fmla="*/ 278 w 490"/>
                <a:gd name="T5" fmla="*/ 8 h 1003"/>
                <a:gd name="T6" fmla="*/ 112 w 490"/>
                <a:gd name="T7" fmla="*/ 135 h 1003"/>
                <a:gd name="T8" fmla="*/ 94 w 490"/>
                <a:gd name="T9" fmla="*/ 199 h 1003"/>
                <a:gd name="T10" fmla="*/ 166 w 490"/>
                <a:gd name="T11" fmla="*/ 215 h 1003"/>
                <a:gd name="T12" fmla="*/ 244 w 490"/>
                <a:gd name="T13" fmla="*/ 160 h 1003"/>
                <a:gd name="T14" fmla="*/ 389 w 490"/>
                <a:gd name="T15" fmla="*/ 114 h 1003"/>
                <a:gd name="T16" fmla="*/ 395 w 490"/>
                <a:gd name="T17" fmla="*/ 227 h 1003"/>
                <a:gd name="T18" fmla="*/ 325 w 490"/>
                <a:gd name="T19" fmla="*/ 388 h 1003"/>
                <a:gd name="T20" fmla="*/ 264 w 490"/>
                <a:gd name="T21" fmla="*/ 413 h 1003"/>
                <a:gd name="T22" fmla="*/ 276 w 490"/>
                <a:gd name="T23" fmla="*/ 352 h 1003"/>
                <a:gd name="T24" fmla="*/ 336 w 490"/>
                <a:gd name="T25" fmla="*/ 299 h 1003"/>
                <a:gd name="T26" fmla="*/ 347 w 490"/>
                <a:gd name="T27" fmla="*/ 242 h 1003"/>
                <a:gd name="T28" fmla="*/ 261 w 490"/>
                <a:gd name="T29" fmla="*/ 216 h 1003"/>
                <a:gd name="T30" fmla="*/ 192 w 490"/>
                <a:gd name="T31" fmla="*/ 234 h 1003"/>
                <a:gd name="T32" fmla="*/ 180 w 490"/>
                <a:gd name="T33" fmla="*/ 269 h 1003"/>
                <a:gd name="T34" fmla="*/ 130 w 490"/>
                <a:gd name="T35" fmla="*/ 341 h 1003"/>
                <a:gd name="T36" fmla="*/ 123 w 490"/>
                <a:gd name="T37" fmla="*/ 351 h 1003"/>
                <a:gd name="T38" fmla="*/ 68 w 490"/>
                <a:gd name="T39" fmla="*/ 292 h 1003"/>
                <a:gd name="T40" fmla="*/ 7 w 490"/>
                <a:gd name="T41" fmla="*/ 421 h 1003"/>
                <a:gd name="T42" fmla="*/ 65 w 490"/>
                <a:gd name="T43" fmla="*/ 531 h 1003"/>
                <a:gd name="T44" fmla="*/ 102 w 490"/>
                <a:gd name="T45" fmla="*/ 542 h 1003"/>
                <a:gd name="T46" fmla="*/ 153 w 490"/>
                <a:gd name="T47" fmla="*/ 588 h 1003"/>
                <a:gd name="T48" fmla="*/ 116 w 490"/>
                <a:gd name="T49" fmla="*/ 682 h 1003"/>
                <a:gd name="T50" fmla="*/ 54 w 490"/>
                <a:gd name="T51" fmla="*/ 765 h 1003"/>
                <a:gd name="T52" fmla="*/ 122 w 490"/>
                <a:gd name="T53" fmla="*/ 800 h 1003"/>
                <a:gd name="T54" fmla="*/ 104 w 490"/>
                <a:gd name="T55" fmla="*/ 860 h 1003"/>
                <a:gd name="T56" fmla="*/ 27 w 490"/>
                <a:gd name="T57" fmla="*/ 894 h 1003"/>
                <a:gd name="T58" fmla="*/ 14 w 490"/>
                <a:gd name="T59" fmla="*/ 976 h 1003"/>
                <a:gd name="T60" fmla="*/ 81 w 490"/>
                <a:gd name="T61" fmla="*/ 994 h 1003"/>
                <a:gd name="T62" fmla="*/ 188 w 490"/>
                <a:gd name="T63" fmla="*/ 960 h 1003"/>
                <a:gd name="T64" fmla="*/ 338 w 490"/>
                <a:gd name="T65" fmla="*/ 971 h 1003"/>
                <a:gd name="T66" fmla="*/ 383 w 490"/>
                <a:gd name="T67" fmla="*/ 966 h 1003"/>
                <a:gd name="T68" fmla="*/ 413 w 490"/>
                <a:gd name="T69" fmla="*/ 928 h 1003"/>
                <a:gd name="T70" fmla="*/ 423 w 490"/>
                <a:gd name="T71" fmla="*/ 856 h 1003"/>
                <a:gd name="T72" fmla="*/ 334 w 490"/>
                <a:gd name="T73" fmla="*/ 832 h 1003"/>
                <a:gd name="T74" fmla="*/ 226 w 490"/>
                <a:gd name="T75" fmla="*/ 832 h 1003"/>
                <a:gd name="T76" fmla="*/ 240 w 490"/>
                <a:gd name="T77" fmla="*/ 746 h 1003"/>
                <a:gd name="T78" fmla="*/ 350 w 490"/>
                <a:gd name="T79" fmla="*/ 628 h 1003"/>
                <a:gd name="T80" fmla="*/ 323 w 490"/>
                <a:gd name="T81" fmla="*/ 594 h 1003"/>
                <a:gd name="T82" fmla="*/ 236 w 490"/>
                <a:gd name="T83" fmla="*/ 618 h 1003"/>
                <a:gd name="T84" fmla="*/ 226 w 490"/>
                <a:gd name="T85" fmla="*/ 571 h 1003"/>
                <a:gd name="T86" fmla="*/ 336 w 490"/>
                <a:gd name="T87" fmla="*/ 483 h 1003"/>
                <a:gd name="T88" fmla="*/ 383 w 490"/>
                <a:gd name="T89" fmla="*/ 414 h 1003"/>
                <a:gd name="T90" fmla="*/ 480 w 490"/>
                <a:gd name="T91" fmla="*/ 215 h 1003"/>
                <a:gd name="T92" fmla="*/ 475 w 490"/>
                <a:gd name="T93" fmla="*/ 89 h 1003"/>
                <a:gd name="T94" fmla="*/ 149 w 490"/>
                <a:gd name="T95" fmla="*/ 451 h 1003"/>
                <a:gd name="T96" fmla="*/ 139 w 490"/>
                <a:gd name="T97" fmla="*/ 447 h 1003"/>
                <a:gd name="T98" fmla="*/ 128 w 490"/>
                <a:gd name="T99" fmla="*/ 376 h 1003"/>
                <a:gd name="T100" fmla="*/ 137 w 490"/>
                <a:gd name="T101" fmla="*/ 374 h 1003"/>
                <a:gd name="T102" fmla="*/ 172 w 490"/>
                <a:gd name="T103" fmla="*/ 413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90" h="1003">
                  <a:moveTo>
                    <a:pt x="475" y="89"/>
                  </a:moveTo>
                  <a:cubicBezTo>
                    <a:pt x="464" y="62"/>
                    <a:pt x="449" y="36"/>
                    <a:pt x="423" y="20"/>
                  </a:cubicBezTo>
                  <a:cubicBezTo>
                    <a:pt x="401" y="7"/>
                    <a:pt x="377" y="3"/>
                    <a:pt x="352" y="0"/>
                  </a:cubicBezTo>
                  <a:cubicBezTo>
                    <a:pt x="349" y="0"/>
                    <a:pt x="346" y="1"/>
                    <a:pt x="343" y="1"/>
                  </a:cubicBezTo>
                  <a:cubicBezTo>
                    <a:pt x="334" y="2"/>
                    <a:pt x="325" y="2"/>
                    <a:pt x="315" y="3"/>
                  </a:cubicBezTo>
                  <a:cubicBezTo>
                    <a:pt x="303" y="4"/>
                    <a:pt x="290" y="5"/>
                    <a:pt x="278" y="8"/>
                  </a:cubicBezTo>
                  <a:cubicBezTo>
                    <a:pt x="234" y="21"/>
                    <a:pt x="197" y="47"/>
                    <a:pt x="162" y="76"/>
                  </a:cubicBezTo>
                  <a:cubicBezTo>
                    <a:pt x="142" y="93"/>
                    <a:pt x="125" y="112"/>
                    <a:pt x="112" y="135"/>
                  </a:cubicBezTo>
                  <a:cubicBezTo>
                    <a:pt x="106" y="145"/>
                    <a:pt x="97" y="155"/>
                    <a:pt x="92" y="165"/>
                  </a:cubicBezTo>
                  <a:cubicBezTo>
                    <a:pt x="85" y="178"/>
                    <a:pt x="86" y="195"/>
                    <a:pt x="94" y="199"/>
                  </a:cubicBezTo>
                  <a:cubicBezTo>
                    <a:pt x="105" y="205"/>
                    <a:pt x="116" y="209"/>
                    <a:pt x="127" y="212"/>
                  </a:cubicBezTo>
                  <a:cubicBezTo>
                    <a:pt x="140" y="214"/>
                    <a:pt x="153" y="215"/>
                    <a:pt x="166" y="215"/>
                  </a:cubicBezTo>
                  <a:cubicBezTo>
                    <a:pt x="175" y="214"/>
                    <a:pt x="185" y="211"/>
                    <a:pt x="193" y="206"/>
                  </a:cubicBezTo>
                  <a:cubicBezTo>
                    <a:pt x="211" y="192"/>
                    <a:pt x="228" y="176"/>
                    <a:pt x="244" y="160"/>
                  </a:cubicBezTo>
                  <a:cubicBezTo>
                    <a:pt x="275" y="131"/>
                    <a:pt x="310" y="108"/>
                    <a:pt x="352" y="100"/>
                  </a:cubicBezTo>
                  <a:cubicBezTo>
                    <a:pt x="369" y="96"/>
                    <a:pt x="379" y="100"/>
                    <a:pt x="389" y="114"/>
                  </a:cubicBezTo>
                  <a:cubicBezTo>
                    <a:pt x="403" y="132"/>
                    <a:pt x="407" y="154"/>
                    <a:pt x="405" y="176"/>
                  </a:cubicBezTo>
                  <a:cubicBezTo>
                    <a:pt x="403" y="193"/>
                    <a:pt x="400" y="211"/>
                    <a:pt x="395" y="227"/>
                  </a:cubicBezTo>
                  <a:cubicBezTo>
                    <a:pt x="386" y="256"/>
                    <a:pt x="377" y="284"/>
                    <a:pt x="365" y="312"/>
                  </a:cubicBezTo>
                  <a:cubicBezTo>
                    <a:pt x="354" y="338"/>
                    <a:pt x="339" y="363"/>
                    <a:pt x="325" y="388"/>
                  </a:cubicBezTo>
                  <a:cubicBezTo>
                    <a:pt x="315" y="407"/>
                    <a:pt x="301" y="420"/>
                    <a:pt x="280" y="414"/>
                  </a:cubicBezTo>
                  <a:cubicBezTo>
                    <a:pt x="275" y="412"/>
                    <a:pt x="269" y="413"/>
                    <a:pt x="264" y="413"/>
                  </a:cubicBezTo>
                  <a:cubicBezTo>
                    <a:pt x="255" y="414"/>
                    <a:pt x="251" y="410"/>
                    <a:pt x="253" y="400"/>
                  </a:cubicBezTo>
                  <a:cubicBezTo>
                    <a:pt x="257" y="383"/>
                    <a:pt x="262" y="364"/>
                    <a:pt x="276" y="352"/>
                  </a:cubicBezTo>
                  <a:cubicBezTo>
                    <a:pt x="291" y="337"/>
                    <a:pt x="309" y="324"/>
                    <a:pt x="326" y="310"/>
                  </a:cubicBezTo>
                  <a:cubicBezTo>
                    <a:pt x="330" y="306"/>
                    <a:pt x="334" y="303"/>
                    <a:pt x="336" y="299"/>
                  </a:cubicBezTo>
                  <a:cubicBezTo>
                    <a:pt x="342" y="284"/>
                    <a:pt x="347" y="269"/>
                    <a:pt x="351" y="253"/>
                  </a:cubicBezTo>
                  <a:cubicBezTo>
                    <a:pt x="352" y="250"/>
                    <a:pt x="350" y="245"/>
                    <a:pt x="347" y="242"/>
                  </a:cubicBezTo>
                  <a:cubicBezTo>
                    <a:pt x="327" y="226"/>
                    <a:pt x="308" y="208"/>
                    <a:pt x="279" y="221"/>
                  </a:cubicBezTo>
                  <a:cubicBezTo>
                    <a:pt x="272" y="224"/>
                    <a:pt x="266" y="222"/>
                    <a:pt x="261" y="216"/>
                  </a:cubicBezTo>
                  <a:cubicBezTo>
                    <a:pt x="250" y="203"/>
                    <a:pt x="220" y="199"/>
                    <a:pt x="207" y="210"/>
                  </a:cubicBezTo>
                  <a:cubicBezTo>
                    <a:pt x="200" y="216"/>
                    <a:pt x="196" y="225"/>
                    <a:pt x="192" y="234"/>
                  </a:cubicBezTo>
                  <a:cubicBezTo>
                    <a:pt x="189" y="239"/>
                    <a:pt x="185" y="246"/>
                    <a:pt x="186" y="251"/>
                  </a:cubicBezTo>
                  <a:cubicBezTo>
                    <a:pt x="190" y="260"/>
                    <a:pt x="186" y="264"/>
                    <a:pt x="180" y="269"/>
                  </a:cubicBezTo>
                  <a:cubicBezTo>
                    <a:pt x="175" y="273"/>
                    <a:pt x="170" y="277"/>
                    <a:pt x="165" y="281"/>
                  </a:cubicBezTo>
                  <a:cubicBezTo>
                    <a:pt x="145" y="297"/>
                    <a:pt x="132" y="316"/>
                    <a:pt x="130" y="341"/>
                  </a:cubicBezTo>
                  <a:cubicBezTo>
                    <a:pt x="130" y="345"/>
                    <a:pt x="128" y="348"/>
                    <a:pt x="127" y="351"/>
                  </a:cubicBezTo>
                  <a:cubicBezTo>
                    <a:pt x="126" y="351"/>
                    <a:pt x="125" y="351"/>
                    <a:pt x="123" y="351"/>
                  </a:cubicBezTo>
                  <a:cubicBezTo>
                    <a:pt x="122" y="348"/>
                    <a:pt x="121" y="346"/>
                    <a:pt x="120" y="343"/>
                  </a:cubicBezTo>
                  <a:cubicBezTo>
                    <a:pt x="114" y="314"/>
                    <a:pt x="93" y="298"/>
                    <a:pt x="68" y="292"/>
                  </a:cubicBezTo>
                  <a:cubicBezTo>
                    <a:pt x="43" y="286"/>
                    <a:pt x="8" y="305"/>
                    <a:pt x="6" y="337"/>
                  </a:cubicBezTo>
                  <a:cubicBezTo>
                    <a:pt x="4" y="365"/>
                    <a:pt x="5" y="393"/>
                    <a:pt x="7" y="421"/>
                  </a:cubicBezTo>
                  <a:cubicBezTo>
                    <a:pt x="7" y="437"/>
                    <a:pt x="9" y="455"/>
                    <a:pt x="13" y="471"/>
                  </a:cubicBezTo>
                  <a:cubicBezTo>
                    <a:pt x="22" y="498"/>
                    <a:pt x="34" y="523"/>
                    <a:pt x="65" y="531"/>
                  </a:cubicBezTo>
                  <a:cubicBezTo>
                    <a:pt x="74" y="534"/>
                    <a:pt x="81" y="538"/>
                    <a:pt x="91" y="534"/>
                  </a:cubicBezTo>
                  <a:cubicBezTo>
                    <a:pt x="98" y="530"/>
                    <a:pt x="101" y="535"/>
                    <a:pt x="102" y="542"/>
                  </a:cubicBezTo>
                  <a:cubicBezTo>
                    <a:pt x="107" y="562"/>
                    <a:pt x="118" y="571"/>
                    <a:pt x="138" y="572"/>
                  </a:cubicBezTo>
                  <a:cubicBezTo>
                    <a:pt x="151" y="573"/>
                    <a:pt x="154" y="576"/>
                    <a:pt x="153" y="588"/>
                  </a:cubicBezTo>
                  <a:cubicBezTo>
                    <a:pt x="152" y="603"/>
                    <a:pt x="149" y="618"/>
                    <a:pt x="147" y="633"/>
                  </a:cubicBezTo>
                  <a:cubicBezTo>
                    <a:pt x="145" y="655"/>
                    <a:pt x="135" y="672"/>
                    <a:pt x="116" y="682"/>
                  </a:cubicBezTo>
                  <a:cubicBezTo>
                    <a:pt x="89" y="697"/>
                    <a:pt x="71" y="721"/>
                    <a:pt x="52" y="745"/>
                  </a:cubicBezTo>
                  <a:cubicBezTo>
                    <a:pt x="47" y="752"/>
                    <a:pt x="47" y="759"/>
                    <a:pt x="54" y="765"/>
                  </a:cubicBezTo>
                  <a:cubicBezTo>
                    <a:pt x="70" y="781"/>
                    <a:pt x="89" y="789"/>
                    <a:pt x="111" y="788"/>
                  </a:cubicBezTo>
                  <a:cubicBezTo>
                    <a:pt x="120" y="788"/>
                    <a:pt x="123" y="792"/>
                    <a:pt x="122" y="800"/>
                  </a:cubicBezTo>
                  <a:cubicBezTo>
                    <a:pt x="121" y="813"/>
                    <a:pt x="120" y="825"/>
                    <a:pt x="119" y="837"/>
                  </a:cubicBezTo>
                  <a:cubicBezTo>
                    <a:pt x="119" y="848"/>
                    <a:pt x="114" y="855"/>
                    <a:pt x="104" y="860"/>
                  </a:cubicBezTo>
                  <a:cubicBezTo>
                    <a:pt x="85" y="867"/>
                    <a:pt x="64" y="869"/>
                    <a:pt x="48" y="881"/>
                  </a:cubicBezTo>
                  <a:cubicBezTo>
                    <a:pt x="41" y="886"/>
                    <a:pt x="33" y="889"/>
                    <a:pt x="27" y="894"/>
                  </a:cubicBezTo>
                  <a:cubicBezTo>
                    <a:pt x="9" y="910"/>
                    <a:pt x="0" y="938"/>
                    <a:pt x="7" y="955"/>
                  </a:cubicBezTo>
                  <a:cubicBezTo>
                    <a:pt x="9" y="962"/>
                    <a:pt x="12" y="969"/>
                    <a:pt x="14" y="976"/>
                  </a:cubicBezTo>
                  <a:cubicBezTo>
                    <a:pt x="17" y="989"/>
                    <a:pt x="30" y="1003"/>
                    <a:pt x="41" y="1002"/>
                  </a:cubicBezTo>
                  <a:cubicBezTo>
                    <a:pt x="55" y="1000"/>
                    <a:pt x="69" y="998"/>
                    <a:pt x="81" y="994"/>
                  </a:cubicBezTo>
                  <a:cubicBezTo>
                    <a:pt x="102" y="987"/>
                    <a:pt x="122" y="978"/>
                    <a:pt x="143" y="971"/>
                  </a:cubicBezTo>
                  <a:cubicBezTo>
                    <a:pt x="158" y="966"/>
                    <a:pt x="173" y="965"/>
                    <a:pt x="188" y="960"/>
                  </a:cubicBezTo>
                  <a:cubicBezTo>
                    <a:pt x="225" y="950"/>
                    <a:pt x="262" y="946"/>
                    <a:pt x="299" y="957"/>
                  </a:cubicBezTo>
                  <a:cubicBezTo>
                    <a:pt x="312" y="961"/>
                    <a:pt x="325" y="967"/>
                    <a:pt x="338" y="971"/>
                  </a:cubicBezTo>
                  <a:cubicBezTo>
                    <a:pt x="343" y="973"/>
                    <a:pt x="348" y="974"/>
                    <a:pt x="352" y="974"/>
                  </a:cubicBezTo>
                  <a:cubicBezTo>
                    <a:pt x="363" y="972"/>
                    <a:pt x="373" y="969"/>
                    <a:pt x="383" y="966"/>
                  </a:cubicBezTo>
                  <a:cubicBezTo>
                    <a:pt x="387" y="965"/>
                    <a:pt x="391" y="963"/>
                    <a:pt x="393" y="960"/>
                  </a:cubicBezTo>
                  <a:cubicBezTo>
                    <a:pt x="400" y="950"/>
                    <a:pt x="407" y="939"/>
                    <a:pt x="413" y="928"/>
                  </a:cubicBezTo>
                  <a:cubicBezTo>
                    <a:pt x="420" y="914"/>
                    <a:pt x="425" y="899"/>
                    <a:pt x="431" y="885"/>
                  </a:cubicBezTo>
                  <a:cubicBezTo>
                    <a:pt x="438" y="872"/>
                    <a:pt x="436" y="863"/>
                    <a:pt x="423" y="856"/>
                  </a:cubicBezTo>
                  <a:cubicBezTo>
                    <a:pt x="413" y="851"/>
                    <a:pt x="402" y="846"/>
                    <a:pt x="391" y="843"/>
                  </a:cubicBezTo>
                  <a:cubicBezTo>
                    <a:pt x="372" y="838"/>
                    <a:pt x="353" y="832"/>
                    <a:pt x="334" y="832"/>
                  </a:cubicBezTo>
                  <a:cubicBezTo>
                    <a:pt x="301" y="832"/>
                    <a:pt x="269" y="837"/>
                    <a:pt x="237" y="839"/>
                  </a:cubicBezTo>
                  <a:cubicBezTo>
                    <a:pt x="233" y="839"/>
                    <a:pt x="227" y="835"/>
                    <a:pt x="226" y="832"/>
                  </a:cubicBezTo>
                  <a:cubicBezTo>
                    <a:pt x="223" y="823"/>
                    <a:pt x="221" y="814"/>
                    <a:pt x="220" y="804"/>
                  </a:cubicBezTo>
                  <a:cubicBezTo>
                    <a:pt x="219" y="782"/>
                    <a:pt x="220" y="760"/>
                    <a:pt x="240" y="746"/>
                  </a:cubicBezTo>
                  <a:cubicBezTo>
                    <a:pt x="261" y="732"/>
                    <a:pt x="283" y="717"/>
                    <a:pt x="307" y="707"/>
                  </a:cubicBezTo>
                  <a:cubicBezTo>
                    <a:pt x="337" y="693"/>
                    <a:pt x="360" y="662"/>
                    <a:pt x="350" y="628"/>
                  </a:cubicBezTo>
                  <a:cubicBezTo>
                    <a:pt x="349" y="624"/>
                    <a:pt x="350" y="620"/>
                    <a:pt x="349" y="616"/>
                  </a:cubicBezTo>
                  <a:cubicBezTo>
                    <a:pt x="348" y="602"/>
                    <a:pt x="337" y="592"/>
                    <a:pt x="323" y="594"/>
                  </a:cubicBezTo>
                  <a:cubicBezTo>
                    <a:pt x="307" y="596"/>
                    <a:pt x="292" y="599"/>
                    <a:pt x="276" y="603"/>
                  </a:cubicBezTo>
                  <a:cubicBezTo>
                    <a:pt x="262" y="607"/>
                    <a:pt x="249" y="613"/>
                    <a:pt x="236" y="618"/>
                  </a:cubicBezTo>
                  <a:cubicBezTo>
                    <a:pt x="226" y="621"/>
                    <a:pt x="222" y="619"/>
                    <a:pt x="222" y="611"/>
                  </a:cubicBezTo>
                  <a:cubicBezTo>
                    <a:pt x="223" y="597"/>
                    <a:pt x="224" y="584"/>
                    <a:pt x="226" y="571"/>
                  </a:cubicBezTo>
                  <a:cubicBezTo>
                    <a:pt x="230" y="543"/>
                    <a:pt x="247" y="526"/>
                    <a:pt x="274" y="526"/>
                  </a:cubicBezTo>
                  <a:cubicBezTo>
                    <a:pt x="305" y="525"/>
                    <a:pt x="324" y="510"/>
                    <a:pt x="336" y="483"/>
                  </a:cubicBezTo>
                  <a:cubicBezTo>
                    <a:pt x="339" y="476"/>
                    <a:pt x="342" y="468"/>
                    <a:pt x="346" y="461"/>
                  </a:cubicBezTo>
                  <a:cubicBezTo>
                    <a:pt x="358" y="445"/>
                    <a:pt x="372" y="430"/>
                    <a:pt x="383" y="414"/>
                  </a:cubicBezTo>
                  <a:cubicBezTo>
                    <a:pt x="398" y="393"/>
                    <a:pt x="413" y="373"/>
                    <a:pt x="424" y="350"/>
                  </a:cubicBezTo>
                  <a:cubicBezTo>
                    <a:pt x="444" y="306"/>
                    <a:pt x="463" y="261"/>
                    <a:pt x="480" y="215"/>
                  </a:cubicBezTo>
                  <a:cubicBezTo>
                    <a:pt x="487" y="194"/>
                    <a:pt x="490" y="170"/>
                    <a:pt x="489" y="148"/>
                  </a:cubicBezTo>
                  <a:cubicBezTo>
                    <a:pt x="489" y="128"/>
                    <a:pt x="482" y="108"/>
                    <a:pt x="475" y="89"/>
                  </a:cubicBezTo>
                  <a:close/>
                  <a:moveTo>
                    <a:pt x="172" y="413"/>
                  </a:moveTo>
                  <a:cubicBezTo>
                    <a:pt x="165" y="426"/>
                    <a:pt x="157" y="438"/>
                    <a:pt x="149" y="451"/>
                  </a:cubicBezTo>
                  <a:cubicBezTo>
                    <a:pt x="147" y="452"/>
                    <a:pt x="144" y="454"/>
                    <a:pt x="142" y="453"/>
                  </a:cubicBezTo>
                  <a:cubicBezTo>
                    <a:pt x="141" y="453"/>
                    <a:pt x="139" y="449"/>
                    <a:pt x="139" y="447"/>
                  </a:cubicBezTo>
                  <a:cubicBezTo>
                    <a:pt x="135" y="424"/>
                    <a:pt x="132" y="402"/>
                    <a:pt x="129" y="379"/>
                  </a:cubicBezTo>
                  <a:cubicBezTo>
                    <a:pt x="129" y="378"/>
                    <a:pt x="129" y="378"/>
                    <a:pt x="128" y="376"/>
                  </a:cubicBezTo>
                  <a:cubicBezTo>
                    <a:pt x="129" y="375"/>
                    <a:pt x="130" y="372"/>
                    <a:pt x="131" y="372"/>
                  </a:cubicBezTo>
                  <a:cubicBezTo>
                    <a:pt x="133" y="371"/>
                    <a:pt x="136" y="373"/>
                    <a:pt x="137" y="374"/>
                  </a:cubicBezTo>
                  <a:cubicBezTo>
                    <a:pt x="145" y="386"/>
                    <a:pt x="154" y="394"/>
                    <a:pt x="167" y="399"/>
                  </a:cubicBezTo>
                  <a:cubicBezTo>
                    <a:pt x="170" y="401"/>
                    <a:pt x="174" y="410"/>
                    <a:pt x="172" y="413"/>
                  </a:cubicBezTo>
                  <a:close/>
                </a:path>
              </a:pathLst>
            </a:custGeom>
            <a:grpFill/>
            <a:ln>
              <a:noFill/>
            </a:ln>
          </p:spPr>
          <p:txBody>
            <a:bodyPr vert="horz" wrap="square" lIns="91440" tIns="45720" rIns="91440" bIns="45720" numCol="1" anchor="t" anchorCtr="0" compatLnSpc="1"/>
            <a:lstStyle/>
            <a:p>
              <a:endParaRPr lang="zh-CN" altLang="en-US"/>
            </a:p>
          </p:txBody>
        </p:sp>
        <p:sp>
          <p:nvSpPr>
            <p:cNvPr id="9" name="Freeform 8"/>
            <p:cNvSpPr/>
            <p:nvPr/>
          </p:nvSpPr>
          <p:spPr bwMode="auto">
            <a:xfrm>
              <a:off x="298450" y="-814388"/>
              <a:ext cx="596900" cy="638175"/>
            </a:xfrm>
            <a:custGeom>
              <a:avLst/>
              <a:gdLst>
                <a:gd name="T0" fmla="*/ 688 w 780"/>
                <a:gd name="T1" fmla="*/ 11 h 832"/>
                <a:gd name="T2" fmla="*/ 484 w 780"/>
                <a:gd name="T3" fmla="*/ 70 h 832"/>
                <a:gd name="T4" fmla="*/ 139 w 780"/>
                <a:gd name="T5" fmla="*/ 221 h 832"/>
                <a:gd name="T6" fmla="*/ 10 w 780"/>
                <a:gd name="T7" fmla="*/ 297 h 832"/>
                <a:gd name="T8" fmla="*/ 15 w 780"/>
                <a:gd name="T9" fmla="*/ 348 h 832"/>
                <a:gd name="T10" fmla="*/ 153 w 780"/>
                <a:gd name="T11" fmla="*/ 310 h 832"/>
                <a:gd name="T12" fmla="*/ 297 w 780"/>
                <a:gd name="T13" fmla="*/ 231 h 832"/>
                <a:gd name="T14" fmla="*/ 417 w 780"/>
                <a:gd name="T15" fmla="*/ 187 h 832"/>
                <a:gd name="T16" fmla="*/ 268 w 780"/>
                <a:gd name="T17" fmla="*/ 354 h 832"/>
                <a:gd name="T18" fmla="*/ 242 w 780"/>
                <a:gd name="T19" fmla="*/ 519 h 832"/>
                <a:gd name="T20" fmla="*/ 288 w 780"/>
                <a:gd name="T21" fmla="*/ 521 h 832"/>
                <a:gd name="T22" fmla="*/ 321 w 780"/>
                <a:gd name="T23" fmla="*/ 470 h 832"/>
                <a:gd name="T24" fmla="*/ 341 w 780"/>
                <a:gd name="T25" fmla="*/ 429 h 832"/>
                <a:gd name="T26" fmla="*/ 455 w 780"/>
                <a:gd name="T27" fmla="*/ 318 h 832"/>
                <a:gd name="T28" fmla="*/ 532 w 780"/>
                <a:gd name="T29" fmla="*/ 300 h 832"/>
                <a:gd name="T30" fmla="*/ 437 w 780"/>
                <a:gd name="T31" fmla="*/ 392 h 832"/>
                <a:gd name="T32" fmla="*/ 328 w 780"/>
                <a:gd name="T33" fmla="*/ 512 h 832"/>
                <a:gd name="T34" fmla="*/ 368 w 780"/>
                <a:gd name="T35" fmla="*/ 530 h 832"/>
                <a:gd name="T36" fmla="*/ 366 w 780"/>
                <a:gd name="T37" fmla="*/ 623 h 832"/>
                <a:gd name="T38" fmla="*/ 272 w 780"/>
                <a:gd name="T39" fmla="*/ 683 h 832"/>
                <a:gd name="T40" fmla="*/ 233 w 780"/>
                <a:gd name="T41" fmla="*/ 673 h 832"/>
                <a:gd name="T42" fmla="*/ 202 w 780"/>
                <a:gd name="T43" fmla="*/ 717 h 832"/>
                <a:gd name="T44" fmla="*/ 268 w 780"/>
                <a:gd name="T45" fmla="*/ 771 h 832"/>
                <a:gd name="T46" fmla="*/ 348 w 780"/>
                <a:gd name="T47" fmla="*/ 716 h 832"/>
                <a:gd name="T48" fmla="*/ 350 w 780"/>
                <a:gd name="T49" fmla="*/ 792 h 832"/>
                <a:gd name="T50" fmla="*/ 378 w 780"/>
                <a:gd name="T51" fmla="*/ 823 h 832"/>
                <a:gd name="T52" fmla="*/ 406 w 780"/>
                <a:gd name="T53" fmla="*/ 824 h 832"/>
                <a:gd name="T54" fmla="*/ 440 w 780"/>
                <a:gd name="T55" fmla="*/ 796 h 832"/>
                <a:gd name="T56" fmla="*/ 437 w 780"/>
                <a:gd name="T57" fmla="*/ 695 h 832"/>
                <a:gd name="T58" fmla="*/ 528 w 780"/>
                <a:gd name="T59" fmla="*/ 659 h 832"/>
                <a:gd name="T60" fmla="*/ 537 w 780"/>
                <a:gd name="T61" fmla="*/ 691 h 832"/>
                <a:gd name="T62" fmla="*/ 501 w 780"/>
                <a:gd name="T63" fmla="*/ 717 h 832"/>
                <a:gd name="T64" fmla="*/ 526 w 780"/>
                <a:gd name="T65" fmla="*/ 713 h 832"/>
                <a:gd name="T66" fmla="*/ 612 w 780"/>
                <a:gd name="T67" fmla="*/ 676 h 832"/>
                <a:gd name="T68" fmla="*/ 518 w 780"/>
                <a:gd name="T69" fmla="*/ 587 h 832"/>
                <a:gd name="T70" fmla="*/ 439 w 780"/>
                <a:gd name="T71" fmla="*/ 588 h 832"/>
                <a:gd name="T72" fmla="*/ 462 w 780"/>
                <a:gd name="T73" fmla="*/ 510 h 832"/>
                <a:gd name="T74" fmla="*/ 511 w 780"/>
                <a:gd name="T75" fmla="*/ 427 h 832"/>
                <a:gd name="T76" fmla="*/ 539 w 780"/>
                <a:gd name="T77" fmla="*/ 343 h 832"/>
                <a:gd name="T78" fmla="*/ 549 w 780"/>
                <a:gd name="T79" fmla="*/ 253 h 832"/>
                <a:gd name="T80" fmla="*/ 435 w 780"/>
                <a:gd name="T81" fmla="*/ 266 h 832"/>
                <a:gd name="T82" fmla="*/ 342 w 780"/>
                <a:gd name="T83" fmla="*/ 324 h 832"/>
                <a:gd name="T84" fmla="*/ 306 w 780"/>
                <a:gd name="T85" fmla="*/ 357 h 832"/>
                <a:gd name="T86" fmla="*/ 317 w 780"/>
                <a:gd name="T87" fmla="*/ 317 h 832"/>
                <a:gd name="T88" fmla="*/ 424 w 780"/>
                <a:gd name="T89" fmla="*/ 204 h 832"/>
                <a:gd name="T90" fmla="*/ 534 w 780"/>
                <a:gd name="T91" fmla="*/ 157 h 832"/>
                <a:gd name="T92" fmla="*/ 703 w 780"/>
                <a:gd name="T93" fmla="*/ 130 h 832"/>
                <a:gd name="T94" fmla="*/ 772 w 780"/>
                <a:gd name="T95" fmla="*/ 103 h 832"/>
                <a:gd name="T96" fmla="*/ 711 w 780"/>
                <a:gd name="T97" fmla="*/ 4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80" h="832">
                  <a:moveTo>
                    <a:pt x="711" y="4"/>
                  </a:moveTo>
                  <a:cubicBezTo>
                    <a:pt x="703" y="5"/>
                    <a:pt x="696" y="9"/>
                    <a:pt x="688" y="11"/>
                  </a:cubicBezTo>
                  <a:cubicBezTo>
                    <a:pt x="653" y="20"/>
                    <a:pt x="619" y="28"/>
                    <a:pt x="585" y="38"/>
                  </a:cubicBezTo>
                  <a:cubicBezTo>
                    <a:pt x="551" y="48"/>
                    <a:pt x="517" y="58"/>
                    <a:pt x="484" y="70"/>
                  </a:cubicBezTo>
                  <a:cubicBezTo>
                    <a:pt x="448" y="83"/>
                    <a:pt x="238" y="171"/>
                    <a:pt x="228" y="176"/>
                  </a:cubicBezTo>
                  <a:cubicBezTo>
                    <a:pt x="198" y="191"/>
                    <a:pt x="169" y="206"/>
                    <a:pt x="139" y="221"/>
                  </a:cubicBezTo>
                  <a:cubicBezTo>
                    <a:pt x="118" y="231"/>
                    <a:pt x="98" y="243"/>
                    <a:pt x="77" y="252"/>
                  </a:cubicBezTo>
                  <a:cubicBezTo>
                    <a:pt x="51" y="262"/>
                    <a:pt x="29" y="277"/>
                    <a:pt x="10" y="297"/>
                  </a:cubicBezTo>
                  <a:cubicBezTo>
                    <a:pt x="7" y="300"/>
                    <a:pt x="4" y="304"/>
                    <a:pt x="4" y="308"/>
                  </a:cubicBezTo>
                  <a:cubicBezTo>
                    <a:pt x="0" y="323"/>
                    <a:pt x="2" y="337"/>
                    <a:pt x="15" y="348"/>
                  </a:cubicBezTo>
                  <a:cubicBezTo>
                    <a:pt x="29" y="360"/>
                    <a:pt x="45" y="364"/>
                    <a:pt x="62" y="356"/>
                  </a:cubicBezTo>
                  <a:cubicBezTo>
                    <a:pt x="92" y="341"/>
                    <a:pt x="123" y="325"/>
                    <a:pt x="153" y="310"/>
                  </a:cubicBezTo>
                  <a:cubicBezTo>
                    <a:pt x="196" y="288"/>
                    <a:pt x="234" y="257"/>
                    <a:pt x="280" y="239"/>
                  </a:cubicBezTo>
                  <a:cubicBezTo>
                    <a:pt x="285" y="236"/>
                    <a:pt x="291" y="233"/>
                    <a:pt x="297" y="231"/>
                  </a:cubicBezTo>
                  <a:cubicBezTo>
                    <a:pt x="334" y="215"/>
                    <a:pt x="369" y="201"/>
                    <a:pt x="406" y="186"/>
                  </a:cubicBezTo>
                  <a:cubicBezTo>
                    <a:pt x="414" y="182"/>
                    <a:pt x="417" y="186"/>
                    <a:pt x="417" y="187"/>
                  </a:cubicBezTo>
                  <a:cubicBezTo>
                    <a:pt x="418" y="191"/>
                    <a:pt x="409" y="198"/>
                    <a:pt x="403" y="203"/>
                  </a:cubicBezTo>
                  <a:cubicBezTo>
                    <a:pt x="351" y="248"/>
                    <a:pt x="305" y="297"/>
                    <a:pt x="268" y="354"/>
                  </a:cubicBezTo>
                  <a:cubicBezTo>
                    <a:pt x="249" y="383"/>
                    <a:pt x="237" y="414"/>
                    <a:pt x="233" y="447"/>
                  </a:cubicBezTo>
                  <a:cubicBezTo>
                    <a:pt x="230" y="471"/>
                    <a:pt x="229" y="496"/>
                    <a:pt x="242" y="519"/>
                  </a:cubicBezTo>
                  <a:cubicBezTo>
                    <a:pt x="247" y="528"/>
                    <a:pt x="254" y="536"/>
                    <a:pt x="265" y="536"/>
                  </a:cubicBezTo>
                  <a:cubicBezTo>
                    <a:pt x="276" y="536"/>
                    <a:pt x="283" y="529"/>
                    <a:pt x="288" y="521"/>
                  </a:cubicBezTo>
                  <a:cubicBezTo>
                    <a:pt x="297" y="509"/>
                    <a:pt x="305" y="497"/>
                    <a:pt x="313" y="485"/>
                  </a:cubicBezTo>
                  <a:cubicBezTo>
                    <a:pt x="317" y="480"/>
                    <a:pt x="319" y="475"/>
                    <a:pt x="321" y="470"/>
                  </a:cubicBezTo>
                  <a:cubicBezTo>
                    <a:pt x="325" y="463"/>
                    <a:pt x="328" y="456"/>
                    <a:pt x="332" y="450"/>
                  </a:cubicBezTo>
                  <a:cubicBezTo>
                    <a:pt x="335" y="443"/>
                    <a:pt x="338" y="436"/>
                    <a:pt x="341" y="429"/>
                  </a:cubicBezTo>
                  <a:cubicBezTo>
                    <a:pt x="346" y="418"/>
                    <a:pt x="348" y="405"/>
                    <a:pt x="356" y="397"/>
                  </a:cubicBezTo>
                  <a:cubicBezTo>
                    <a:pt x="386" y="368"/>
                    <a:pt x="417" y="338"/>
                    <a:pt x="455" y="318"/>
                  </a:cubicBezTo>
                  <a:cubicBezTo>
                    <a:pt x="475" y="307"/>
                    <a:pt x="496" y="296"/>
                    <a:pt x="520" y="296"/>
                  </a:cubicBezTo>
                  <a:cubicBezTo>
                    <a:pt x="524" y="296"/>
                    <a:pt x="530" y="297"/>
                    <a:pt x="532" y="300"/>
                  </a:cubicBezTo>
                  <a:cubicBezTo>
                    <a:pt x="533" y="303"/>
                    <a:pt x="531" y="309"/>
                    <a:pt x="529" y="312"/>
                  </a:cubicBezTo>
                  <a:cubicBezTo>
                    <a:pt x="505" y="346"/>
                    <a:pt x="471" y="369"/>
                    <a:pt x="437" y="392"/>
                  </a:cubicBezTo>
                  <a:cubicBezTo>
                    <a:pt x="414" y="407"/>
                    <a:pt x="390" y="419"/>
                    <a:pt x="367" y="435"/>
                  </a:cubicBezTo>
                  <a:cubicBezTo>
                    <a:pt x="340" y="453"/>
                    <a:pt x="333" y="482"/>
                    <a:pt x="328" y="512"/>
                  </a:cubicBezTo>
                  <a:cubicBezTo>
                    <a:pt x="326" y="529"/>
                    <a:pt x="341" y="540"/>
                    <a:pt x="358" y="534"/>
                  </a:cubicBezTo>
                  <a:cubicBezTo>
                    <a:pt x="362" y="533"/>
                    <a:pt x="365" y="531"/>
                    <a:pt x="368" y="530"/>
                  </a:cubicBezTo>
                  <a:cubicBezTo>
                    <a:pt x="375" y="528"/>
                    <a:pt x="378" y="529"/>
                    <a:pt x="379" y="538"/>
                  </a:cubicBezTo>
                  <a:cubicBezTo>
                    <a:pt x="380" y="567"/>
                    <a:pt x="372" y="595"/>
                    <a:pt x="366" y="623"/>
                  </a:cubicBezTo>
                  <a:cubicBezTo>
                    <a:pt x="365" y="627"/>
                    <a:pt x="362" y="631"/>
                    <a:pt x="358" y="634"/>
                  </a:cubicBezTo>
                  <a:cubicBezTo>
                    <a:pt x="332" y="654"/>
                    <a:pt x="305" y="674"/>
                    <a:pt x="272" y="683"/>
                  </a:cubicBezTo>
                  <a:cubicBezTo>
                    <a:pt x="261" y="686"/>
                    <a:pt x="246" y="689"/>
                    <a:pt x="245" y="677"/>
                  </a:cubicBezTo>
                  <a:cubicBezTo>
                    <a:pt x="244" y="672"/>
                    <a:pt x="247" y="669"/>
                    <a:pt x="233" y="673"/>
                  </a:cubicBezTo>
                  <a:cubicBezTo>
                    <a:pt x="220" y="678"/>
                    <a:pt x="211" y="687"/>
                    <a:pt x="207" y="701"/>
                  </a:cubicBezTo>
                  <a:cubicBezTo>
                    <a:pt x="205" y="706"/>
                    <a:pt x="205" y="712"/>
                    <a:pt x="202" y="717"/>
                  </a:cubicBezTo>
                  <a:cubicBezTo>
                    <a:pt x="193" y="731"/>
                    <a:pt x="204" y="763"/>
                    <a:pt x="218" y="775"/>
                  </a:cubicBezTo>
                  <a:cubicBezTo>
                    <a:pt x="235" y="788"/>
                    <a:pt x="246" y="785"/>
                    <a:pt x="268" y="771"/>
                  </a:cubicBezTo>
                  <a:cubicBezTo>
                    <a:pt x="289" y="759"/>
                    <a:pt x="308" y="743"/>
                    <a:pt x="329" y="728"/>
                  </a:cubicBezTo>
                  <a:cubicBezTo>
                    <a:pt x="332" y="726"/>
                    <a:pt x="344" y="718"/>
                    <a:pt x="348" y="716"/>
                  </a:cubicBezTo>
                  <a:cubicBezTo>
                    <a:pt x="349" y="721"/>
                    <a:pt x="345" y="735"/>
                    <a:pt x="346" y="747"/>
                  </a:cubicBezTo>
                  <a:cubicBezTo>
                    <a:pt x="347" y="759"/>
                    <a:pt x="347" y="774"/>
                    <a:pt x="350" y="792"/>
                  </a:cubicBezTo>
                  <a:cubicBezTo>
                    <a:pt x="350" y="794"/>
                    <a:pt x="352" y="796"/>
                    <a:pt x="353" y="798"/>
                  </a:cubicBezTo>
                  <a:cubicBezTo>
                    <a:pt x="359" y="804"/>
                    <a:pt x="369" y="815"/>
                    <a:pt x="378" y="823"/>
                  </a:cubicBezTo>
                  <a:cubicBezTo>
                    <a:pt x="383" y="829"/>
                    <a:pt x="388" y="832"/>
                    <a:pt x="396" y="826"/>
                  </a:cubicBezTo>
                  <a:cubicBezTo>
                    <a:pt x="398" y="824"/>
                    <a:pt x="403" y="823"/>
                    <a:pt x="406" y="824"/>
                  </a:cubicBezTo>
                  <a:cubicBezTo>
                    <a:pt x="418" y="828"/>
                    <a:pt x="423" y="821"/>
                    <a:pt x="428" y="813"/>
                  </a:cubicBezTo>
                  <a:cubicBezTo>
                    <a:pt x="431" y="808"/>
                    <a:pt x="435" y="801"/>
                    <a:pt x="440" y="796"/>
                  </a:cubicBezTo>
                  <a:cubicBezTo>
                    <a:pt x="448" y="790"/>
                    <a:pt x="450" y="783"/>
                    <a:pt x="446" y="774"/>
                  </a:cubicBezTo>
                  <a:cubicBezTo>
                    <a:pt x="437" y="748"/>
                    <a:pt x="438" y="721"/>
                    <a:pt x="437" y="695"/>
                  </a:cubicBezTo>
                  <a:cubicBezTo>
                    <a:pt x="437" y="681"/>
                    <a:pt x="442" y="675"/>
                    <a:pt x="454" y="671"/>
                  </a:cubicBezTo>
                  <a:cubicBezTo>
                    <a:pt x="480" y="662"/>
                    <a:pt x="508" y="656"/>
                    <a:pt x="528" y="659"/>
                  </a:cubicBezTo>
                  <a:cubicBezTo>
                    <a:pt x="538" y="661"/>
                    <a:pt x="546" y="663"/>
                    <a:pt x="549" y="669"/>
                  </a:cubicBezTo>
                  <a:cubicBezTo>
                    <a:pt x="554" y="675"/>
                    <a:pt x="545" y="684"/>
                    <a:pt x="537" y="691"/>
                  </a:cubicBezTo>
                  <a:cubicBezTo>
                    <a:pt x="529" y="698"/>
                    <a:pt x="508" y="712"/>
                    <a:pt x="504" y="714"/>
                  </a:cubicBezTo>
                  <a:cubicBezTo>
                    <a:pt x="503" y="715"/>
                    <a:pt x="501" y="716"/>
                    <a:pt x="501" y="717"/>
                  </a:cubicBezTo>
                  <a:cubicBezTo>
                    <a:pt x="503" y="719"/>
                    <a:pt x="507" y="718"/>
                    <a:pt x="509" y="717"/>
                  </a:cubicBezTo>
                  <a:cubicBezTo>
                    <a:pt x="513" y="715"/>
                    <a:pt x="522" y="713"/>
                    <a:pt x="526" y="713"/>
                  </a:cubicBezTo>
                  <a:cubicBezTo>
                    <a:pt x="530" y="713"/>
                    <a:pt x="537" y="716"/>
                    <a:pt x="547" y="712"/>
                  </a:cubicBezTo>
                  <a:cubicBezTo>
                    <a:pt x="570" y="702"/>
                    <a:pt x="594" y="695"/>
                    <a:pt x="612" y="676"/>
                  </a:cubicBezTo>
                  <a:cubicBezTo>
                    <a:pt x="640" y="646"/>
                    <a:pt x="628" y="614"/>
                    <a:pt x="598" y="599"/>
                  </a:cubicBezTo>
                  <a:cubicBezTo>
                    <a:pt x="573" y="586"/>
                    <a:pt x="546" y="584"/>
                    <a:pt x="518" y="587"/>
                  </a:cubicBezTo>
                  <a:cubicBezTo>
                    <a:pt x="496" y="590"/>
                    <a:pt x="474" y="595"/>
                    <a:pt x="452" y="599"/>
                  </a:cubicBezTo>
                  <a:cubicBezTo>
                    <a:pt x="441" y="601"/>
                    <a:pt x="437" y="597"/>
                    <a:pt x="439" y="588"/>
                  </a:cubicBezTo>
                  <a:cubicBezTo>
                    <a:pt x="444" y="564"/>
                    <a:pt x="450" y="540"/>
                    <a:pt x="456" y="517"/>
                  </a:cubicBezTo>
                  <a:cubicBezTo>
                    <a:pt x="457" y="514"/>
                    <a:pt x="460" y="511"/>
                    <a:pt x="462" y="510"/>
                  </a:cubicBezTo>
                  <a:cubicBezTo>
                    <a:pt x="480" y="502"/>
                    <a:pt x="495" y="491"/>
                    <a:pt x="506" y="474"/>
                  </a:cubicBezTo>
                  <a:cubicBezTo>
                    <a:pt x="516" y="459"/>
                    <a:pt x="519" y="444"/>
                    <a:pt x="511" y="427"/>
                  </a:cubicBezTo>
                  <a:cubicBezTo>
                    <a:pt x="505" y="414"/>
                    <a:pt x="502" y="398"/>
                    <a:pt x="513" y="384"/>
                  </a:cubicBezTo>
                  <a:cubicBezTo>
                    <a:pt x="522" y="371"/>
                    <a:pt x="531" y="357"/>
                    <a:pt x="539" y="343"/>
                  </a:cubicBezTo>
                  <a:cubicBezTo>
                    <a:pt x="546" y="329"/>
                    <a:pt x="553" y="314"/>
                    <a:pt x="560" y="300"/>
                  </a:cubicBezTo>
                  <a:cubicBezTo>
                    <a:pt x="568" y="282"/>
                    <a:pt x="563" y="259"/>
                    <a:pt x="549" y="253"/>
                  </a:cubicBezTo>
                  <a:cubicBezTo>
                    <a:pt x="536" y="248"/>
                    <a:pt x="521" y="244"/>
                    <a:pt x="507" y="242"/>
                  </a:cubicBezTo>
                  <a:cubicBezTo>
                    <a:pt x="480" y="238"/>
                    <a:pt x="457" y="253"/>
                    <a:pt x="435" y="266"/>
                  </a:cubicBezTo>
                  <a:cubicBezTo>
                    <a:pt x="415" y="277"/>
                    <a:pt x="397" y="290"/>
                    <a:pt x="378" y="302"/>
                  </a:cubicBezTo>
                  <a:cubicBezTo>
                    <a:pt x="366" y="309"/>
                    <a:pt x="353" y="315"/>
                    <a:pt x="342" y="324"/>
                  </a:cubicBezTo>
                  <a:cubicBezTo>
                    <a:pt x="332" y="333"/>
                    <a:pt x="323" y="344"/>
                    <a:pt x="314" y="354"/>
                  </a:cubicBezTo>
                  <a:cubicBezTo>
                    <a:pt x="312" y="356"/>
                    <a:pt x="309" y="356"/>
                    <a:pt x="306" y="357"/>
                  </a:cubicBezTo>
                  <a:cubicBezTo>
                    <a:pt x="305" y="355"/>
                    <a:pt x="304" y="352"/>
                    <a:pt x="304" y="349"/>
                  </a:cubicBezTo>
                  <a:cubicBezTo>
                    <a:pt x="308" y="338"/>
                    <a:pt x="311" y="327"/>
                    <a:pt x="317" y="317"/>
                  </a:cubicBezTo>
                  <a:cubicBezTo>
                    <a:pt x="330" y="299"/>
                    <a:pt x="343" y="280"/>
                    <a:pt x="358" y="263"/>
                  </a:cubicBezTo>
                  <a:cubicBezTo>
                    <a:pt x="379" y="242"/>
                    <a:pt x="400" y="221"/>
                    <a:pt x="424" y="204"/>
                  </a:cubicBezTo>
                  <a:cubicBezTo>
                    <a:pt x="443" y="191"/>
                    <a:pt x="466" y="183"/>
                    <a:pt x="488" y="173"/>
                  </a:cubicBezTo>
                  <a:cubicBezTo>
                    <a:pt x="503" y="167"/>
                    <a:pt x="518" y="160"/>
                    <a:pt x="534" y="157"/>
                  </a:cubicBezTo>
                  <a:cubicBezTo>
                    <a:pt x="566" y="151"/>
                    <a:pt x="599" y="147"/>
                    <a:pt x="632" y="141"/>
                  </a:cubicBezTo>
                  <a:cubicBezTo>
                    <a:pt x="656" y="138"/>
                    <a:pt x="679" y="132"/>
                    <a:pt x="703" y="130"/>
                  </a:cubicBezTo>
                  <a:cubicBezTo>
                    <a:pt x="721" y="129"/>
                    <a:pt x="740" y="131"/>
                    <a:pt x="756" y="119"/>
                  </a:cubicBezTo>
                  <a:cubicBezTo>
                    <a:pt x="762" y="115"/>
                    <a:pt x="770" y="109"/>
                    <a:pt x="772" y="103"/>
                  </a:cubicBezTo>
                  <a:cubicBezTo>
                    <a:pt x="778" y="84"/>
                    <a:pt x="780" y="64"/>
                    <a:pt x="773" y="44"/>
                  </a:cubicBezTo>
                  <a:cubicBezTo>
                    <a:pt x="765" y="19"/>
                    <a:pt x="737" y="0"/>
                    <a:pt x="711" y="4"/>
                  </a:cubicBezTo>
                  <a:close/>
                </a:path>
              </a:pathLst>
            </a:custGeom>
            <a:grpFill/>
            <a:ln>
              <a:noFill/>
            </a:ln>
          </p:spPr>
          <p:txBody>
            <a:bodyPr vert="horz" wrap="square" lIns="91440" tIns="45720" rIns="91440" bIns="45720" numCol="1" anchor="t" anchorCtr="0" compatLnSpc="1"/>
            <a:lstStyle/>
            <a:p>
              <a:endParaRPr lang="zh-CN" altLang="en-US"/>
            </a:p>
          </p:txBody>
        </p:sp>
        <p:sp>
          <p:nvSpPr>
            <p:cNvPr id="10" name="Freeform 9"/>
            <p:cNvSpPr/>
            <p:nvPr/>
          </p:nvSpPr>
          <p:spPr bwMode="auto">
            <a:xfrm>
              <a:off x="1839912" y="-752475"/>
              <a:ext cx="465138" cy="438150"/>
            </a:xfrm>
            <a:custGeom>
              <a:avLst/>
              <a:gdLst>
                <a:gd name="T0" fmla="*/ 575 w 608"/>
                <a:gd name="T1" fmla="*/ 324 h 573"/>
                <a:gd name="T2" fmla="*/ 530 w 608"/>
                <a:gd name="T3" fmla="*/ 319 h 573"/>
                <a:gd name="T4" fmla="*/ 505 w 608"/>
                <a:gd name="T5" fmla="*/ 335 h 573"/>
                <a:gd name="T6" fmla="*/ 438 w 608"/>
                <a:gd name="T7" fmla="*/ 339 h 573"/>
                <a:gd name="T8" fmla="*/ 423 w 608"/>
                <a:gd name="T9" fmla="*/ 339 h 573"/>
                <a:gd name="T10" fmla="*/ 428 w 608"/>
                <a:gd name="T11" fmla="*/ 325 h 573"/>
                <a:gd name="T12" fmla="*/ 481 w 608"/>
                <a:gd name="T13" fmla="*/ 232 h 573"/>
                <a:gd name="T14" fmla="*/ 512 w 608"/>
                <a:gd name="T15" fmla="*/ 143 h 573"/>
                <a:gd name="T16" fmla="*/ 512 w 608"/>
                <a:gd name="T17" fmla="*/ 97 h 573"/>
                <a:gd name="T18" fmla="*/ 506 w 608"/>
                <a:gd name="T19" fmla="*/ 80 h 573"/>
                <a:gd name="T20" fmla="*/ 472 w 608"/>
                <a:gd name="T21" fmla="*/ 23 h 573"/>
                <a:gd name="T22" fmla="*/ 394 w 608"/>
                <a:gd name="T23" fmla="*/ 0 h 573"/>
                <a:gd name="T24" fmla="*/ 273 w 608"/>
                <a:gd name="T25" fmla="*/ 48 h 573"/>
                <a:gd name="T26" fmla="*/ 194 w 608"/>
                <a:gd name="T27" fmla="*/ 109 h 573"/>
                <a:gd name="T28" fmla="*/ 173 w 608"/>
                <a:gd name="T29" fmla="*/ 156 h 573"/>
                <a:gd name="T30" fmla="*/ 231 w 608"/>
                <a:gd name="T31" fmla="*/ 223 h 573"/>
                <a:gd name="T32" fmla="*/ 308 w 608"/>
                <a:gd name="T33" fmla="*/ 213 h 573"/>
                <a:gd name="T34" fmla="*/ 369 w 608"/>
                <a:gd name="T35" fmla="*/ 180 h 573"/>
                <a:gd name="T36" fmla="*/ 399 w 608"/>
                <a:gd name="T37" fmla="*/ 171 h 573"/>
                <a:gd name="T38" fmla="*/ 363 w 608"/>
                <a:gd name="T39" fmla="*/ 251 h 573"/>
                <a:gd name="T40" fmla="*/ 306 w 608"/>
                <a:gd name="T41" fmla="*/ 334 h 573"/>
                <a:gd name="T42" fmla="*/ 233 w 608"/>
                <a:gd name="T43" fmla="*/ 372 h 573"/>
                <a:gd name="T44" fmla="*/ 174 w 608"/>
                <a:gd name="T45" fmla="*/ 387 h 573"/>
                <a:gd name="T46" fmla="*/ 67 w 608"/>
                <a:gd name="T47" fmla="*/ 427 h 573"/>
                <a:gd name="T48" fmla="*/ 35 w 608"/>
                <a:gd name="T49" fmla="*/ 453 h 573"/>
                <a:gd name="T50" fmla="*/ 22 w 608"/>
                <a:gd name="T51" fmla="*/ 482 h 573"/>
                <a:gd name="T52" fmla="*/ 63 w 608"/>
                <a:gd name="T53" fmla="*/ 569 h 573"/>
                <a:gd name="T54" fmla="*/ 112 w 608"/>
                <a:gd name="T55" fmla="*/ 568 h 573"/>
                <a:gd name="T56" fmla="*/ 215 w 608"/>
                <a:gd name="T57" fmla="*/ 535 h 573"/>
                <a:gd name="T58" fmla="*/ 477 w 608"/>
                <a:gd name="T59" fmla="*/ 473 h 573"/>
                <a:gd name="T60" fmla="*/ 516 w 608"/>
                <a:gd name="T61" fmla="*/ 474 h 573"/>
                <a:gd name="T62" fmla="*/ 551 w 608"/>
                <a:gd name="T63" fmla="*/ 483 h 573"/>
                <a:gd name="T64" fmla="*/ 591 w 608"/>
                <a:gd name="T65" fmla="*/ 453 h 573"/>
                <a:gd name="T66" fmla="*/ 606 w 608"/>
                <a:gd name="T67" fmla="*/ 394 h 573"/>
                <a:gd name="T68" fmla="*/ 575 w 608"/>
                <a:gd name="T69" fmla="*/ 32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8" h="573">
                  <a:moveTo>
                    <a:pt x="575" y="324"/>
                  </a:moveTo>
                  <a:cubicBezTo>
                    <a:pt x="561" y="310"/>
                    <a:pt x="547" y="309"/>
                    <a:pt x="530" y="319"/>
                  </a:cubicBezTo>
                  <a:cubicBezTo>
                    <a:pt x="522" y="323"/>
                    <a:pt x="514" y="333"/>
                    <a:pt x="505" y="335"/>
                  </a:cubicBezTo>
                  <a:cubicBezTo>
                    <a:pt x="483" y="339"/>
                    <a:pt x="462" y="337"/>
                    <a:pt x="438" y="339"/>
                  </a:cubicBezTo>
                  <a:cubicBezTo>
                    <a:pt x="434" y="339"/>
                    <a:pt x="426" y="341"/>
                    <a:pt x="423" y="339"/>
                  </a:cubicBezTo>
                  <a:cubicBezTo>
                    <a:pt x="420" y="336"/>
                    <a:pt x="426" y="328"/>
                    <a:pt x="428" y="325"/>
                  </a:cubicBezTo>
                  <a:cubicBezTo>
                    <a:pt x="442" y="302"/>
                    <a:pt x="469" y="260"/>
                    <a:pt x="481" y="232"/>
                  </a:cubicBezTo>
                  <a:cubicBezTo>
                    <a:pt x="496" y="199"/>
                    <a:pt x="509" y="152"/>
                    <a:pt x="512" y="143"/>
                  </a:cubicBezTo>
                  <a:cubicBezTo>
                    <a:pt x="516" y="129"/>
                    <a:pt x="518" y="111"/>
                    <a:pt x="512" y="97"/>
                  </a:cubicBezTo>
                  <a:cubicBezTo>
                    <a:pt x="510" y="92"/>
                    <a:pt x="508" y="86"/>
                    <a:pt x="506" y="80"/>
                  </a:cubicBezTo>
                  <a:cubicBezTo>
                    <a:pt x="499" y="58"/>
                    <a:pt x="492" y="36"/>
                    <a:pt x="472" y="23"/>
                  </a:cubicBezTo>
                  <a:cubicBezTo>
                    <a:pt x="448" y="7"/>
                    <a:pt x="422" y="0"/>
                    <a:pt x="394" y="0"/>
                  </a:cubicBezTo>
                  <a:cubicBezTo>
                    <a:pt x="348" y="1"/>
                    <a:pt x="310" y="24"/>
                    <a:pt x="273" y="48"/>
                  </a:cubicBezTo>
                  <a:cubicBezTo>
                    <a:pt x="246" y="66"/>
                    <a:pt x="220" y="88"/>
                    <a:pt x="194" y="109"/>
                  </a:cubicBezTo>
                  <a:cubicBezTo>
                    <a:pt x="177" y="122"/>
                    <a:pt x="167" y="142"/>
                    <a:pt x="173" y="156"/>
                  </a:cubicBezTo>
                  <a:cubicBezTo>
                    <a:pt x="185" y="185"/>
                    <a:pt x="203" y="209"/>
                    <a:pt x="231" y="223"/>
                  </a:cubicBezTo>
                  <a:cubicBezTo>
                    <a:pt x="256" y="236"/>
                    <a:pt x="287" y="222"/>
                    <a:pt x="308" y="213"/>
                  </a:cubicBezTo>
                  <a:cubicBezTo>
                    <a:pt x="335" y="201"/>
                    <a:pt x="346" y="191"/>
                    <a:pt x="369" y="180"/>
                  </a:cubicBezTo>
                  <a:cubicBezTo>
                    <a:pt x="375" y="177"/>
                    <a:pt x="393" y="166"/>
                    <a:pt x="399" y="171"/>
                  </a:cubicBezTo>
                  <a:cubicBezTo>
                    <a:pt x="404" y="176"/>
                    <a:pt x="374" y="229"/>
                    <a:pt x="363" y="251"/>
                  </a:cubicBezTo>
                  <a:cubicBezTo>
                    <a:pt x="349" y="282"/>
                    <a:pt x="328" y="309"/>
                    <a:pt x="306" y="334"/>
                  </a:cubicBezTo>
                  <a:cubicBezTo>
                    <a:pt x="286" y="356"/>
                    <a:pt x="260" y="365"/>
                    <a:pt x="233" y="372"/>
                  </a:cubicBezTo>
                  <a:cubicBezTo>
                    <a:pt x="213" y="377"/>
                    <a:pt x="193" y="380"/>
                    <a:pt x="174" y="387"/>
                  </a:cubicBezTo>
                  <a:cubicBezTo>
                    <a:pt x="138" y="399"/>
                    <a:pt x="103" y="413"/>
                    <a:pt x="67" y="427"/>
                  </a:cubicBezTo>
                  <a:cubicBezTo>
                    <a:pt x="54" y="432"/>
                    <a:pt x="41" y="438"/>
                    <a:pt x="35" y="453"/>
                  </a:cubicBezTo>
                  <a:cubicBezTo>
                    <a:pt x="30" y="463"/>
                    <a:pt x="27" y="473"/>
                    <a:pt x="22" y="482"/>
                  </a:cubicBezTo>
                  <a:cubicBezTo>
                    <a:pt x="0" y="521"/>
                    <a:pt x="29" y="565"/>
                    <a:pt x="63" y="569"/>
                  </a:cubicBezTo>
                  <a:cubicBezTo>
                    <a:pt x="79" y="570"/>
                    <a:pt x="95" y="573"/>
                    <a:pt x="112" y="568"/>
                  </a:cubicBezTo>
                  <a:cubicBezTo>
                    <a:pt x="148" y="557"/>
                    <a:pt x="202" y="539"/>
                    <a:pt x="215" y="535"/>
                  </a:cubicBezTo>
                  <a:cubicBezTo>
                    <a:pt x="241" y="527"/>
                    <a:pt x="414" y="478"/>
                    <a:pt x="477" y="473"/>
                  </a:cubicBezTo>
                  <a:cubicBezTo>
                    <a:pt x="490" y="473"/>
                    <a:pt x="503" y="472"/>
                    <a:pt x="516" y="474"/>
                  </a:cubicBezTo>
                  <a:cubicBezTo>
                    <a:pt x="528" y="476"/>
                    <a:pt x="540" y="483"/>
                    <a:pt x="551" y="483"/>
                  </a:cubicBezTo>
                  <a:cubicBezTo>
                    <a:pt x="568" y="483"/>
                    <a:pt x="579" y="477"/>
                    <a:pt x="591" y="453"/>
                  </a:cubicBezTo>
                  <a:cubicBezTo>
                    <a:pt x="601" y="434"/>
                    <a:pt x="608" y="416"/>
                    <a:pt x="606" y="394"/>
                  </a:cubicBezTo>
                  <a:cubicBezTo>
                    <a:pt x="605" y="368"/>
                    <a:pt x="592" y="343"/>
                    <a:pt x="575" y="324"/>
                  </a:cubicBezTo>
                  <a:close/>
                </a:path>
              </a:pathLst>
            </a:custGeom>
            <a:grpFill/>
            <a:ln>
              <a:noFill/>
            </a:ln>
          </p:spPr>
          <p:txBody>
            <a:bodyPr vert="horz" wrap="square" lIns="91440" tIns="45720" rIns="91440" bIns="45720" numCol="1" anchor="t" anchorCtr="0" compatLnSpc="1"/>
            <a:lstStyle/>
            <a:p>
              <a:endParaRPr lang="zh-CN" altLang="en-US"/>
            </a:p>
          </p:txBody>
        </p:sp>
        <p:sp>
          <p:nvSpPr>
            <p:cNvPr id="11" name="Freeform 10"/>
            <p:cNvSpPr/>
            <p:nvPr/>
          </p:nvSpPr>
          <p:spPr bwMode="auto">
            <a:xfrm>
              <a:off x="3209925" y="-660400"/>
              <a:ext cx="519113" cy="490538"/>
            </a:xfrm>
            <a:custGeom>
              <a:avLst/>
              <a:gdLst>
                <a:gd name="T0" fmla="*/ 609 w 680"/>
                <a:gd name="T1" fmla="*/ 178 h 640"/>
                <a:gd name="T2" fmla="*/ 538 w 680"/>
                <a:gd name="T3" fmla="*/ 176 h 640"/>
                <a:gd name="T4" fmla="*/ 414 w 680"/>
                <a:gd name="T5" fmla="*/ 199 h 640"/>
                <a:gd name="T6" fmla="*/ 372 w 680"/>
                <a:gd name="T7" fmla="*/ 208 h 640"/>
                <a:gd name="T8" fmla="*/ 360 w 680"/>
                <a:gd name="T9" fmla="*/ 204 h 640"/>
                <a:gd name="T10" fmla="*/ 365 w 680"/>
                <a:gd name="T11" fmla="*/ 191 h 640"/>
                <a:gd name="T12" fmla="*/ 386 w 680"/>
                <a:gd name="T13" fmla="*/ 160 h 640"/>
                <a:gd name="T14" fmla="*/ 409 w 680"/>
                <a:gd name="T15" fmla="*/ 126 h 640"/>
                <a:gd name="T16" fmla="*/ 444 w 680"/>
                <a:gd name="T17" fmla="*/ 81 h 640"/>
                <a:gd name="T18" fmla="*/ 439 w 680"/>
                <a:gd name="T19" fmla="*/ 48 h 640"/>
                <a:gd name="T20" fmla="*/ 434 w 680"/>
                <a:gd name="T21" fmla="*/ 40 h 640"/>
                <a:gd name="T22" fmla="*/ 357 w 680"/>
                <a:gd name="T23" fmla="*/ 9 h 640"/>
                <a:gd name="T24" fmla="*/ 290 w 680"/>
                <a:gd name="T25" fmla="*/ 32 h 640"/>
                <a:gd name="T26" fmla="*/ 273 w 680"/>
                <a:gd name="T27" fmla="*/ 52 h 640"/>
                <a:gd name="T28" fmla="*/ 286 w 680"/>
                <a:gd name="T29" fmla="*/ 76 h 640"/>
                <a:gd name="T30" fmla="*/ 326 w 680"/>
                <a:gd name="T31" fmla="*/ 96 h 640"/>
                <a:gd name="T32" fmla="*/ 336 w 680"/>
                <a:gd name="T33" fmla="*/ 108 h 640"/>
                <a:gd name="T34" fmla="*/ 317 w 680"/>
                <a:gd name="T35" fmla="*/ 148 h 640"/>
                <a:gd name="T36" fmla="*/ 296 w 680"/>
                <a:gd name="T37" fmla="*/ 179 h 640"/>
                <a:gd name="T38" fmla="*/ 288 w 680"/>
                <a:gd name="T39" fmla="*/ 222 h 640"/>
                <a:gd name="T40" fmla="*/ 277 w 680"/>
                <a:gd name="T41" fmla="*/ 234 h 640"/>
                <a:gd name="T42" fmla="*/ 166 w 680"/>
                <a:gd name="T43" fmla="*/ 275 h 640"/>
                <a:gd name="T44" fmla="*/ 77 w 680"/>
                <a:gd name="T45" fmla="*/ 315 h 640"/>
                <a:gd name="T46" fmla="*/ 16 w 680"/>
                <a:gd name="T47" fmla="*/ 339 h 640"/>
                <a:gd name="T48" fmla="*/ 7 w 680"/>
                <a:gd name="T49" fmla="*/ 362 h 640"/>
                <a:gd name="T50" fmla="*/ 13 w 680"/>
                <a:gd name="T51" fmla="*/ 373 h 640"/>
                <a:gd name="T52" fmla="*/ 89 w 680"/>
                <a:gd name="T53" fmla="*/ 419 h 640"/>
                <a:gd name="T54" fmla="*/ 110 w 680"/>
                <a:gd name="T55" fmla="*/ 416 h 640"/>
                <a:gd name="T56" fmla="*/ 279 w 680"/>
                <a:gd name="T57" fmla="*/ 347 h 640"/>
                <a:gd name="T58" fmla="*/ 334 w 680"/>
                <a:gd name="T59" fmla="*/ 332 h 640"/>
                <a:gd name="T60" fmla="*/ 327 w 680"/>
                <a:gd name="T61" fmla="*/ 460 h 640"/>
                <a:gd name="T62" fmla="*/ 278 w 680"/>
                <a:gd name="T63" fmla="*/ 537 h 640"/>
                <a:gd name="T64" fmla="*/ 233 w 680"/>
                <a:gd name="T65" fmla="*/ 544 h 640"/>
                <a:gd name="T66" fmla="*/ 173 w 680"/>
                <a:gd name="T67" fmla="*/ 502 h 640"/>
                <a:gd name="T68" fmla="*/ 152 w 680"/>
                <a:gd name="T69" fmla="*/ 485 h 640"/>
                <a:gd name="T70" fmla="*/ 147 w 680"/>
                <a:gd name="T71" fmla="*/ 496 h 640"/>
                <a:gd name="T72" fmla="*/ 177 w 680"/>
                <a:gd name="T73" fmla="*/ 551 h 640"/>
                <a:gd name="T74" fmla="*/ 181 w 680"/>
                <a:gd name="T75" fmla="*/ 581 h 640"/>
                <a:gd name="T76" fmla="*/ 220 w 680"/>
                <a:gd name="T77" fmla="*/ 624 h 640"/>
                <a:gd name="T78" fmla="*/ 289 w 680"/>
                <a:gd name="T79" fmla="*/ 629 h 640"/>
                <a:gd name="T80" fmla="*/ 404 w 680"/>
                <a:gd name="T81" fmla="*/ 471 h 640"/>
                <a:gd name="T82" fmla="*/ 424 w 680"/>
                <a:gd name="T83" fmla="*/ 322 h 640"/>
                <a:gd name="T84" fmla="*/ 435 w 680"/>
                <a:gd name="T85" fmla="*/ 315 h 640"/>
                <a:gd name="T86" fmla="*/ 488 w 680"/>
                <a:gd name="T87" fmla="*/ 305 h 640"/>
                <a:gd name="T88" fmla="*/ 579 w 680"/>
                <a:gd name="T89" fmla="*/ 307 h 640"/>
                <a:gd name="T90" fmla="*/ 625 w 680"/>
                <a:gd name="T91" fmla="*/ 319 h 640"/>
                <a:gd name="T92" fmla="*/ 662 w 680"/>
                <a:gd name="T93" fmla="*/ 283 h 640"/>
                <a:gd name="T94" fmla="*/ 655 w 680"/>
                <a:gd name="T95" fmla="*/ 214 h 640"/>
                <a:gd name="T96" fmla="*/ 609 w 680"/>
                <a:gd name="T97" fmla="*/ 178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80" h="640">
                  <a:moveTo>
                    <a:pt x="609" y="178"/>
                  </a:moveTo>
                  <a:cubicBezTo>
                    <a:pt x="594" y="172"/>
                    <a:pt x="578" y="170"/>
                    <a:pt x="538" y="176"/>
                  </a:cubicBezTo>
                  <a:cubicBezTo>
                    <a:pt x="507" y="181"/>
                    <a:pt x="462" y="187"/>
                    <a:pt x="414" y="199"/>
                  </a:cubicBezTo>
                  <a:cubicBezTo>
                    <a:pt x="402" y="203"/>
                    <a:pt x="385" y="206"/>
                    <a:pt x="372" y="208"/>
                  </a:cubicBezTo>
                  <a:cubicBezTo>
                    <a:pt x="367" y="208"/>
                    <a:pt x="362" y="210"/>
                    <a:pt x="360" y="204"/>
                  </a:cubicBezTo>
                  <a:cubicBezTo>
                    <a:pt x="360" y="201"/>
                    <a:pt x="362" y="195"/>
                    <a:pt x="365" y="191"/>
                  </a:cubicBezTo>
                  <a:cubicBezTo>
                    <a:pt x="371" y="180"/>
                    <a:pt x="379" y="170"/>
                    <a:pt x="386" y="160"/>
                  </a:cubicBezTo>
                  <a:cubicBezTo>
                    <a:pt x="393" y="149"/>
                    <a:pt x="401" y="137"/>
                    <a:pt x="409" y="126"/>
                  </a:cubicBezTo>
                  <a:cubicBezTo>
                    <a:pt x="420" y="111"/>
                    <a:pt x="433" y="96"/>
                    <a:pt x="444" y="81"/>
                  </a:cubicBezTo>
                  <a:cubicBezTo>
                    <a:pt x="454" y="67"/>
                    <a:pt x="452" y="60"/>
                    <a:pt x="439" y="48"/>
                  </a:cubicBezTo>
                  <a:cubicBezTo>
                    <a:pt x="437" y="45"/>
                    <a:pt x="436" y="42"/>
                    <a:pt x="434" y="40"/>
                  </a:cubicBezTo>
                  <a:cubicBezTo>
                    <a:pt x="418" y="14"/>
                    <a:pt x="385" y="0"/>
                    <a:pt x="357" y="9"/>
                  </a:cubicBezTo>
                  <a:cubicBezTo>
                    <a:pt x="334" y="16"/>
                    <a:pt x="312" y="24"/>
                    <a:pt x="290" y="32"/>
                  </a:cubicBezTo>
                  <a:cubicBezTo>
                    <a:pt x="281" y="35"/>
                    <a:pt x="271" y="41"/>
                    <a:pt x="273" y="52"/>
                  </a:cubicBezTo>
                  <a:cubicBezTo>
                    <a:pt x="275" y="61"/>
                    <a:pt x="280" y="69"/>
                    <a:pt x="286" y="76"/>
                  </a:cubicBezTo>
                  <a:cubicBezTo>
                    <a:pt x="296" y="88"/>
                    <a:pt x="310" y="95"/>
                    <a:pt x="326" y="96"/>
                  </a:cubicBezTo>
                  <a:cubicBezTo>
                    <a:pt x="334" y="96"/>
                    <a:pt x="340" y="99"/>
                    <a:pt x="336" y="108"/>
                  </a:cubicBezTo>
                  <a:cubicBezTo>
                    <a:pt x="330" y="122"/>
                    <a:pt x="324" y="136"/>
                    <a:pt x="317" y="148"/>
                  </a:cubicBezTo>
                  <a:cubicBezTo>
                    <a:pt x="311" y="159"/>
                    <a:pt x="302" y="168"/>
                    <a:pt x="296" y="179"/>
                  </a:cubicBezTo>
                  <a:cubicBezTo>
                    <a:pt x="288" y="193"/>
                    <a:pt x="287" y="206"/>
                    <a:pt x="288" y="222"/>
                  </a:cubicBezTo>
                  <a:cubicBezTo>
                    <a:pt x="289" y="230"/>
                    <a:pt x="286" y="231"/>
                    <a:pt x="277" y="234"/>
                  </a:cubicBezTo>
                  <a:cubicBezTo>
                    <a:pt x="240" y="247"/>
                    <a:pt x="203" y="261"/>
                    <a:pt x="166" y="275"/>
                  </a:cubicBezTo>
                  <a:cubicBezTo>
                    <a:pt x="136" y="287"/>
                    <a:pt x="107" y="303"/>
                    <a:pt x="77" y="315"/>
                  </a:cubicBezTo>
                  <a:cubicBezTo>
                    <a:pt x="57" y="323"/>
                    <a:pt x="40" y="338"/>
                    <a:pt x="16" y="339"/>
                  </a:cubicBezTo>
                  <a:cubicBezTo>
                    <a:pt x="4" y="339"/>
                    <a:pt x="0" y="351"/>
                    <a:pt x="7" y="362"/>
                  </a:cubicBezTo>
                  <a:cubicBezTo>
                    <a:pt x="9" y="365"/>
                    <a:pt x="11" y="369"/>
                    <a:pt x="13" y="373"/>
                  </a:cubicBezTo>
                  <a:cubicBezTo>
                    <a:pt x="24" y="402"/>
                    <a:pt x="58" y="424"/>
                    <a:pt x="89" y="419"/>
                  </a:cubicBezTo>
                  <a:cubicBezTo>
                    <a:pt x="96" y="418"/>
                    <a:pt x="103" y="418"/>
                    <a:pt x="110" y="416"/>
                  </a:cubicBezTo>
                  <a:cubicBezTo>
                    <a:pt x="166" y="398"/>
                    <a:pt x="223" y="365"/>
                    <a:pt x="279" y="347"/>
                  </a:cubicBezTo>
                  <a:cubicBezTo>
                    <a:pt x="297" y="341"/>
                    <a:pt x="316" y="338"/>
                    <a:pt x="334" y="332"/>
                  </a:cubicBezTo>
                  <a:cubicBezTo>
                    <a:pt x="366" y="323"/>
                    <a:pt x="343" y="417"/>
                    <a:pt x="327" y="460"/>
                  </a:cubicBezTo>
                  <a:cubicBezTo>
                    <a:pt x="314" y="493"/>
                    <a:pt x="287" y="531"/>
                    <a:pt x="278" y="537"/>
                  </a:cubicBezTo>
                  <a:cubicBezTo>
                    <a:pt x="271" y="542"/>
                    <a:pt x="261" y="549"/>
                    <a:pt x="233" y="544"/>
                  </a:cubicBezTo>
                  <a:cubicBezTo>
                    <a:pt x="204" y="538"/>
                    <a:pt x="179" y="508"/>
                    <a:pt x="173" y="502"/>
                  </a:cubicBezTo>
                  <a:cubicBezTo>
                    <a:pt x="167" y="497"/>
                    <a:pt x="157" y="482"/>
                    <a:pt x="152" y="485"/>
                  </a:cubicBezTo>
                  <a:cubicBezTo>
                    <a:pt x="147" y="488"/>
                    <a:pt x="147" y="492"/>
                    <a:pt x="147" y="496"/>
                  </a:cubicBezTo>
                  <a:cubicBezTo>
                    <a:pt x="146" y="500"/>
                    <a:pt x="160" y="532"/>
                    <a:pt x="177" y="551"/>
                  </a:cubicBezTo>
                  <a:cubicBezTo>
                    <a:pt x="190" y="565"/>
                    <a:pt x="175" y="573"/>
                    <a:pt x="181" y="581"/>
                  </a:cubicBezTo>
                  <a:cubicBezTo>
                    <a:pt x="195" y="602"/>
                    <a:pt x="213" y="620"/>
                    <a:pt x="220" y="624"/>
                  </a:cubicBezTo>
                  <a:cubicBezTo>
                    <a:pt x="239" y="636"/>
                    <a:pt x="265" y="640"/>
                    <a:pt x="289" y="629"/>
                  </a:cubicBezTo>
                  <a:cubicBezTo>
                    <a:pt x="324" y="612"/>
                    <a:pt x="375" y="558"/>
                    <a:pt x="404" y="471"/>
                  </a:cubicBezTo>
                  <a:cubicBezTo>
                    <a:pt x="420" y="421"/>
                    <a:pt x="422" y="354"/>
                    <a:pt x="424" y="322"/>
                  </a:cubicBezTo>
                  <a:cubicBezTo>
                    <a:pt x="424" y="317"/>
                    <a:pt x="431" y="316"/>
                    <a:pt x="435" y="315"/>
                  </a:cubicBezTo>
                  <a:cubicBezTo>
                    <a:pt x="456" y="309"/>
                    <a:pt x="470" y="307"/>
                    <a:pt x="488" y="305"/>
                  </a:cubicBezTo>
                  <a:cubicBezTo>
                    <a:pt x="518" y="303"/>
                    <a:pt x="546" y="297"/>
                    <a:pt x="579" y="307"/>
                  </a:cubicBezTo>
                  <a:cubicBezTo>
                    <a:pt x="585" y="309"/>
                    <a:pt x="611" y="320"/>
                    <a:pt x="625" y="319"/>
                  </a:cubicBezTo>
                  <a:cubicBezTo>
                    <a:pt x="639" y="318"/>
                    <a:pt x="648" y="307"/>
                    <a:pt x="662" y="283"/>
                  </a:cubicBezTo>
                  <a:cubicBezTo>
                    <a:pt x="680" y="251"/>
                    <a:pt x="666" y="230"/>
                    <a:pt x="655" y="214"/>
                  </a:cubicBezTo>
                  <a:cubicBezTo>
                    <a:pt x="646" y="199"/>
                    <a:pt x="634" y="187"/>
                    <a:pt x="609" y="178"/>
                  </a:cubicBezTo>
                  <a:close/>
                </a:path>
              </a:pathLst>
            </a:custGeom>
            <a:grpFill/>
            <a:ln>
              <a:noFill/>
            </a:ln>
          </p:spPr>
          <p:txBody>
            <a:bodyPr vert="horz" wrap="square" lIns="91440" tIns="45720" rIns="91440" bIns="45720" numCol="1" anchor="t" anchorCtr="0" compatLnSpc="1"/>
            <a:lstStyle/>
            <a:p>
              <a:endParaRPr lang="zh-CN" altLang="en-US"/>
            </a:p>
          </p:txBody>
        </p:sp>
        <p:sp>
          <p:nvSpPr>
            <p:cNvPr id="12" name="Freeform 11"/>
            <p:cNvSpPr>
              <a:spLocks noEditPoints="1"/>
            </p:cNvSpPr>
            <p:nvPr/>
          </p:nvSpPr>
          <p:spPr bwMode="auto">
            <a:xfrm>
              <a:off x="1077912" y="-808038"/>
              <a:ext cx="234950" cy="592138"/>
            </a:xfrm>
            <a:custGeom>
              <a:avLst/>
              <a:gdLst>
                <a:gd name="T0" fmla="*/ 307 w 308"/>
                <a:gd name="T1" fmla="*/ 389 h 774"/>
                <a:gd name="T2" fmla="*/ 304 w 308"/>
                <a:gd name="T3" fmla="*/ 376 h 774"/>
                <a:gd name="T4" fmla="*/ 296 w 308"/>
                <a:gd name="T5" fmla="*/ 386 h 774"/>
                <a:gd name="T6" fmla="*/ 248 w 308"/>
                <a:gd name="T7" fmla="*/ 486 h 774"/>
                <a:gd name="T8" fmla="*/ 207 w 308"/>
                <a:gd name="T9" fmla="*/ 565 h 774"/>
                <a:gd name="T10" fmla="*/ 157 w 308"/>
                <a:gd name="T11" fmla="*/ 639 h 774"/>
                <a:gd name="T12" fmla="*/ 148 w 308"/>
                <a:gd name="T13" fmla="*/ 643 h 774"/>
                <a:gd name="T14" fmla="*/ 146 w 308"/>
                <a:gd name="T15" fmla="*/ 634 h 774"/>
                <a:gd name="T16" fmla="*/ 157 w 308"/>
                <a:gd name="T17" fmla="*/ 610 h 774"/>
                <a:gd name="T18" fmla="*/ 178 w 308"/>
                <a:gd name="T19" fmla="*/ 553 h 774"/>
                <a:gd name="T20" fmla="*/ 217 w 308"/>
                <a:gd name="T21" fmla="*/ 455 h 774"/>
                <a:gd name="T22" fmla="*/ 239 w 308"/>
                <a:gd name="T23" fmla="*/ 368 h 774"/>
                <a:gd name="T24" fmla="*/ 230 w 308"/>
                <a:gd name="T25" fmla="*/ 321 h 774"/>
                <a:gd name="T26" fmla="*/ 226 w 308"/>
                <a:gd name="T27" fmla="*/ 307 h 774"/>
                <a:gd name="T28" fmla="*/ 232 w 308"/>
                <a:gd name="T29" fmla="*/ 233 h 774"/>
                <a:gd name="T30" fmla="*/ 253 w 308"/>
                <a:gd name="T31" fmla="*/ 155 h 774"/>
                <a:gd name="T32" fmla="*/ 279 w 308"/>
                <a:gd name="T33" fmla="*/ 115 h 774"/>
                <a:gd name="T34" fmla="*/ 298 w 308"/>
                <a:gd name="T35" fmla="*/ 44 h 774"/>
                <a:gd name="T36" fmla="*/ 274 w 308"/>
                <a:gd name="T37" fmla="*/ 8 h 774"/>
                <a:gd name="T38" fmla="*/ 228 w 308"/>
                <a:gd name="T39" fmla="*/ 6 h 774"/>
                <a:gd name="T40" fmla="*/ 159 w 308"/>
                <a:gd name="T41" fmla="*/ 29 h 774"/>
                <a:gd name="T42" fmla="*/ 101 w 308"/>
                <a:gd name="T43" fmla="*/ 53 h 774"/>
                <a:gd name="T44" fmla="*/ 56 w 308"/>
                <a:gd name="T45" fmla="*/ 79 h 774"/>
                <a:gd name="T46" fmla="*/ 37 w 308"/>
                <a:gd name="T47" fmla="*/ 121 h 774"/>
                <a:gd name="T48" fmla="*/ 57 w 308"/>
                <a:gd name="T49" fmla="*/ 162 h 774"/>
                <a:gd name="T50" fmla="*/ 67 w 308"/>
                <a:gd name="T51" fmla="*/ 176 h 774"/>
                <a:gd name="T52" fmla="*/ 132 w 308"/>
                <a:gd name="T53" fmla="*/ 198 h 774"/>
                <a:gd name="T54" fmla="*/ 180 w 308"/>
                <a:gd name="T55" fmla="*/ 173 h 774"/>
                <a:gd name="T56" fmla="*/ 195 w 308"/>
                <a:gd name="T57" fmla="*/ 179 h 774"/>
                <a:gd name="T58" fmla="*/ 197 w 308"/>
                <a:gd name="T59" fmla="*/ 211 h 774"/>
                <a:gd name="T60" fmla="*/ 190 w 308"/>
                <a:gd name="T61" fmla="*/ 289 h 774"/>
                <a:gd name="T62" fmla="*/ 160 w 308"/>
                <a:gd name="T63" fmla="*/ 313 h 774"/>
                <a:gd name="T64" fmla="*/ 115 w 308"/>
                <a:gd name="T65" fmla="*/ 321 h 774"/>
                <a:gd name="T66" fmla="*/ 19 w 308"/>
                <a:gd name="T67" fmla="*/ 417 h 774"/>
                <a:gd name="T68" fmla="*/ 13 w 308"/>
                <a:gd name="T69" fmla="*/ 498 h 774"/>
                <a:gd name="T70" fmla="*/ 86 w 308"/>
                <a:gd name="T71" fmla="*/ 555 h 774"/>
                <a:gd name="T72" fmla="*/ 95 w 308"/>
                <a:gd name="T73" fmla="*/ 569 h 774"/>
                <a:gd name="T74" fmla="*/ 63 w 308"/>
                <a:gd name="T75" fmla="*/ 668 h 774"/>
                <a:gd name="T76" fmla="*/ 55 w 308"/>
                <a:gd name="T77" fmla="*/ 734 h 774"/>
                <a:gd name="T78" fmla="*/ 101 w 308"/>
                <a:gd name="T79" fmla="*/ 769 h 774"/>
                <a:gd name="T80" fmla="*/ 128 w 308"/>
                <a:gd name="T81" fmla="*/ 754 h 774"/>
                <a:gd name="T82" fmla="*/ 208 w 308"/>
                <a:gd name="T83" fmla="*/ 643 h 774"/>
                <a:gd name="T84" fmla="*/ 231 w 308"/>
                <a:gd name="T85" fmla="*/ 598 h 774"/>
                <a:gd name="T86" fmla="*/ 260 w 308"/>
                <a:gd name="T87" fmla="*/ 528 h 774"/>
                <a:gd name="T88" fmla="*/ 280 w 308"/>
                <a:gd name="T89" fmla="*/ 469 h 774"/>
                <a:gd name="T90" fmla="*/ 299 w 308"/>
                <a:gd name="T91" fmla="*/ 409 h 774"/>
                <a:gd name="T92" fmla="*/ 307 w 308"/>
                <a:gd name="T93" fmla="*/ 389 h 774"/>
                <a:gd name="T94" fmla="*/ 131 w 308"/>
                <a:gd name="T95" fmla="*/ 454 h 774"/>
                <a:gd name="T96" fmla="*/ 125 w 308"/>
                <a:gd name="T97" fmla="*/ 465 h 774"/>
                <a:gd name="T98" fmla="*/ 104 w 308"/>
                <a:gd name="T99" fmla="*/ 475 h 774"/>
                <a:gd name="T100" fmla="*/ 90 w 308"/>
                <a:gd name="T101" fmla="*/ 449 h 774"/>
                <a:gd name="T102" fmla="*/ 138 w 308"/>
                <a:gd name="T103" fmla="*/ 389 h 774"/>
                <a:gd name="T104" fmla="*/ 148 w 308"/>
                <a:gd name="T105" fmla="*/ 392 h 774"/>
                <a:gd name="T106" fmla="*/ 144 w 308"/>
                <a:gd name="T107" fmla="*/ 413 h 774"/>
                <a:gd name="T108" fmla="*/ 131 w 308"/>
                <a:gd name="T109" fmla="*/ 45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08" h="774">
                  <a:moveTo>
                    <a:pt x="307" y="389"/>
                  </a:moveTo>
                  <a:cubicBezTo>
                    <a:pt x="308" y="385"/>
                    <a:pt x="308" y="377"/>
                    <a:pt x="304" y="376"/>
                  </a:cubicBezTo>
                  <a:cubicBezTo>
                    <a:pt x="300" y="375"/>
                    <a:pt x="298" y="382"/>
                    <a:pt x="296" y="386"/>
                  </a:cubicBezTo>
                  <a:cubicBezTo>
                    <a:pt x="280" y="419"/>
                    <a:pt x="264" y="453"/>
                    <a:pt x="248" y="486"/>
                  </a:cubicBezTo>
                  <a:cubicBezTo>
                    <a:pt x="234" y="512"/>
                    <a:pt x="221" y="539"/>
                    <a:pt x="207" y="565"/>
                  </a:cubicBezTo>
                  <a:cubicBezTo>
                    <a:pt x="193" y="592"/>
                    <a:pt x="180" y="619"/>
                    <a:pt x="157" y="639"/>
                  </a:cubicBezTo>
                  <a:cubicBezTo>
                    <a:pt x="155" y="642"/>
                    <a:pt x="151" y="642"/>
                    <a:pt x="148" y="643"/>
                  </a:cubicBezTo>
                  <a:cubicBezTo>
                    <a:pt x="147" y="640"/>
                    <a:pt x="145" y="636"/>
                    <a:pt x="146" y="634"/>
                  </a:cubicBezTo>
                  <a:cubicBezTo>
                    <a:pt x="149" y="626"/>
                    <a:pt x="153" y="618"/>
                    <a:pt x="157" y="610"/>
                  </a:cubicBezTo>
                  <a:cubicBezTo>
                    <a:pt x="164" y="591"/>
                    <a:pt x="171" y="572"/>
                    <a:pt x="178" y="553"/>
                  </a:cubicBezTo>
                  <a:cubicBezTo>
                    <a:pt x="191" y="520"/>
                    <a:pt x="205" y="488"/>
                    <a:pt x="217" y="455"/>
                  </a:cubicBezTo>
                  <a:cubicBezTo>
                    <a:pt x="226" y="427"/>
                    <a:pt x="233" y="397"/>
                    <a:pt x="239" y="368"/>
                  </a:cubicBezTo>
                  <a:cubicBezTo>
                    <a:pt x="243" y="352"/>
                    <a:pt x="241" y="336"/>
                    <a:pt x="230" y="321"/>
                  </a:cubicBezTo>
                  <a:cubicBezTo>
                    <a:pt x="227" y="317"/>
                    <a:pt x="225" y="312"/>
                    <a:pt x="226" y="307"/>
                  </a:cubicBezTo>
                  <a:cubicBezTo>
                    <a:pt x="227" y="282"/>
                    <a:pt x="230" y="258"/>
                    <a:pt x="232" y="233"/>
                  </a:cubicBezTo>
                  <a:cubicBezTo>
                    <a:pt x="235" y="206"/>
                    <a:pt x="241" y="180"/>
                    <a:pt x="253" y="155"/>
                  </a:cubicBezTo>
                  <a:cubicBezTo>
                    <a:pt x="259" y="140"/>
                    <a:pt x="269" y="128"/>
                    <a:pt x="279" y="115"/>
                  </a:cubicBezTo>
                  <a:cubicBezTo>
                    <a:pt x="296" y="95"/>
                    <a:pt x="299" y="69"/>
                    <a:pt x="298" y="44"/>
                  </a:cubicBezTo>
                  <a:cubicBezTo>
                    <a:pt x="298" y="29"/>
                    <a:pt x="291" y="15"/>
                    <a:pt x="274" y="8"/>
                  </a:cubicBezTo>
                  <a:cubicBezTo>
                    <a:pt x="259" y="2"/>
                    <a:pt x="244" y="0"/>
                    <a:pt x="228" y="6"/>
                  </a:cubicBezTo>
                  <a:cubicBezTo>
                    <a:pt x="205" y="14"/>
                    <a:pt x="182" y="20"/>
                    <a:pt x="159" y="29"/>
                  </a:cubicBezTo>
                  <a:cubicBezTo>
                    <a:pt x="140" y="36"/>
                    <a:pt x="120" y="44"/>
                    <a:pt x="101" y="53"/>
                  </a:cubicBezTo>
                  <a:cubicBezTo>
                    <a:pt x="85" y="61"/>
                    <a:pt x="70" y="69"/>
                    <a:pt x="56" y="79"/>
                  </a:cubicBezTo>
                  <a:cubicBezTo>
                    <a:pt x="43" y="89"/>
                    <a:pt x="35" y="105"/>
                    <a:pt x="37" y="121"/>
                  </a:cubicBezTo>
                  <a:cubicBezTo>
                    <a:pt x="38" y="136"/>
                    <a:pt x="44" y="151"/>
                    <a:pt x="57" y="162"/>
                  </a:cubicBezTo>
                  <a:cubicBezTo>
                    <a:pt x="61" y="166"/>
                    <a:pt x="64" y="171"/>
                    <a:pt x="67" y="176"/>
                  </a:cubicBezTo>
                  <a:cubicBezTo>
                    <a:pt x="80" y="198"/>
                    <a:pt x="109" y="208"/>
                    <a:pt x="132" y="198"/>
                  </a:cubicBezTo>
                  <a:cubicBezTo>
                    <a:pt x="149" y="190"/>
                    <a:pt x="164" y="181"/>
                    <a:pt x="180" y="173"/>
                  </a:cubicBezTo>
                  <a:cubicBezTo>
                    <a:pt x="189" y="168"/>
                    <a:pt x="193" y="169"/>
                    <a:pt x="195" y="179"/>
                  </a:cubicBezTo>
                  <a:cubicBezTo>
                    <a:pt x="196" y="189"/>
                    <a:pt x="196" y="198"/>
                    <a:pt x="197" y="211"/>
                  </a:cubicBezTo>
                  <a:cubicBezTo>
                    <a:pt x="195" y="235"/>
                    <a:pt x="193" y="262"/>
                    <a:pt x="190" y="289"/>
                  </a:cubicBezTo>
                  <a:cubicBezTo>
                    <a:pt x="188" y="307"/>
                    <a:pt x="177" y="313"/>
                    <a:pt x="160" y="313"/>
                  </a:cubicBezTo>
                  <a:cubicBezTo>
                    <a:pt x="145" y="313"/>
                    <a:pt x="128" y="314"/>
                    <a:pt x="115" y="321"/>
                  </a:cubicBezTo>
                  <a:cubicBezTo>
                    <a:pt x="71" y="340"/>
                    <a:pt x="42" y="375"/>
                    <a:pt x="19" y="417"/>
                  </a:cubicBezTo>
                  <a:cubicBezTo>
                    <a:pt x="6" y="443"/>
                    <a:pt x="0" y="468"/>
                    <a:pt x="13" y="498"/>
                  </a:cubicBezTo>
                  <a:cubicBezTo>
                    <a:pt x="28" y="531"/>
                    <a:pt x="49" y="552"/>
                    <a:pt x="86" y="555"/>
                  </a:cubicBezTo>
                  <a:cubicBezTo>
                    <a:pt x="95" y="556"/>
                    <a:pt x="98" y="560"/>
                    <a:pt x="95" y="569"/>
                  </a:cubicBezTo>
                  <a:cubicBezTo>
                    <a:pt x="84" y="602"/>
                    <a:pt x="73" y="635"/>
                    <a:pt x="63" y="668"/>
                  </a:cubicBezTo>
                  <a:cubicBezTo>
                    <a:pt x="57" y="689"/>
                    <a:pt x="50" y="711"/>
                    <a:pt x="55" y="734"/>
                  </a:cubicBezTo>
                  <a:cubicBezTo>
                    <a:pt x="60" y="756"/>
                    <a:pt x="81" y="774"/>
                    <a:pt x="101" y="769"/>
                  </a:cubicBezTo>
                  <a:cubicBezTo>
                    <a:pt x="111" y="767"/>
                    <a:pt x="120" y="761"/>
                    <a:pt x="128" y="754"/>
                  </a:cubicBezTo>
                  <a:cubicBezTo>
                    <a:pt x="164" y="725"/>
                    <a:pt x="188" y="686"/>
                    <a:pt x="208" y="643"/>
                  </a:cubicBezTo>
                  <a:cubicBezTo>
                    <a:pt x="215" y="628"/>
                    <a:pt x="224" y="614"/>
                    <a:pt x="231" y="598"/>
                  </a:cubicBezTo>
                  <a:cubicBezTo>
                    <a:pt x="242" y="575"/>
                    <a:pt x="251" y="552"/>
                    <a:pt x="260" y="528"/>
                  </a:cubicBezTo>
                  <a:cubicBezTo>
                    <a:pt x="268" y="510"/>
                    <a:pt x="279" y="470"/>
                    <a:pt x="280" y="469"/>
                  </a:cubicBezTo>
                  <a:cubicBezTo>
                    <a:pt x="286" y="449"/>
                    <a:pt x="292" y="429"/>
                    <a:pt x="299" y="409"/>
                  </a:cubicBezTo>
                  <a:cubicBezTo>
                    <a:pt x="301" y="402"/>
                    <a:pt x="306" y="396"/>
                    <a:pt x="307" y="389"/>
                  </a:cubicBezTo>
                  <a:close/>
                  <a:moveTo>
                    <a:pt x="131" y="454"/>
                  </a:moveTo>
                  <a:cubicBezTo>
                    <a:pt x="130" y="458"/>
                    <a:pt x="128" y="462"/>
                    <a:pt x="125" y="465"/>
                  </a:cubicBezTo>
                  <a:cubicBezTo>
                    <a:pt x="120" y="471"/>
                    <a:pt x="115" y="479"/>
                    <a:pt x="104" y="475"/>
                  </a:cubicBezTo>
                  <a:cubicBezTo>
                    <a:pt x="96" y="472"/>
                    <a:pt x="89" y="459"/>
                    <a:pt x="90" y="449"/>
                  </a:cubicBezTo>
                  <a:cubicBezTo>
                    <a:pt x="95" y="420"/>
                    <a:pt x="115" y="403"/>
                    <a:pt x="138" y="389"/>
                  </a:cubicBezTo>
                  <a:cubicBezTo>
                    <a:pt x="140" y="388"/>
                    <a:pt x="145" y="391"/>
                    <a:pt x="148" y="392"/>
                  </a:cubicBezTo>
                  <a:cubicBezTo>
                    <a:pt x="146" y="401"/>
                    <a:pt x="146" y="407"/>
                    <a:pt x="144" y="413"/>
                  </a:cubicBezTo>
                  <a:cubicBezTo>
                    <a:pt x="140" y="427"/>
                    <a:pt x="136" y="441"/>
                    <a:pt x="131" y="454"/>
                  </a:cubicBezTo>
                  <a:close/>
                </a:path>
              </a:pathLst>
            </a:custGeom>
            <a:grpFill/>
            <a:ln>
              <a:noFill/>
            </a:ln>
          </p:spPr>
          <p:txBody>
            <a:bodyPr vert="horz" wrap="square" lIns="91440" tIns="45720" rIns="91440" bIns="45720" numCol="1" anchor="t" anchorCtr="0" compatLnSpc="1"/>
            <a:lstStyle/>
            <a:p>
              <a:endParaRPr lang="zh-CN" altLang="en-US"/>
            </a:p>
          </p:txBody>
        </p:sp>
        <p:sp>
          <p:nvSpPr>
            <p:cNvPr id="13" name="Freeform 12"/>
            <p:cNvSpPr/>
            <p:nvPr/>
          </p:nvSpPr>
          <p:spPr bwMode="auto">
            <a:xfrm>
              <a:off x="3265487" y="-985838"/>
              <a:ext cx="400050" cy="276225"/>
            </a:xfrm>
            <a:custGeom>
              <a:avLst/>
              <a:gdLst>
                <a:gd name="T0" fmla="*/ 35 w 524"/>
                <a:gd name="T1" fmla="*/ 339 h 361"/>
                <a:gd name="T2" fmla="*/ 55 w 524"/>
                <a:gd name="T3" fmla="*/ 346 h 361"/>
                <a:gd name="T4" fmla="*/ 107 w 524"/>
                <a:gd name="T5" fmla="*/ 354 h 361"/>
                <a:gd name="T6" fmla="*/ 128 w 524"/>
                <a:gd name="T7" fmla="*/ 332 h 361"/>
                <a:gd name="T8" fmla="*/ 131 w 524"/>
                <a:gd name="T9" fmla="*/ 294 h 361"/>
                <a:gd name="T10" fmla="*/ 129 w 524"/>
                <a:gd name="T11" fmla="*/ 259 h 361"/>
                <a:gd name="T12" fmla="*/ 134 w 524"/>
                <a:gd name="T13" fmla="*/ 195 h 361"/>
                <a:gd name="T14" fmla="*/ 141 w 524"/>
                <a:gd name="T15" fmla="*/ 188 h 361"/>
                <a:gd name="T16" fmla="*/ 149 w 524"/>
                <a:gd name="T17" fmla="*/ 194 h 361"/>
                <a:gd name="T18" fmla="*/ 205 w 524"/>
                <a:gd name="T19" fmla="*/ 245 h 361"/>
                <a:gd name="T20" fmla="*/ 209 w 524"/>
                <a:gd name="T21" fmla="*/ 266 h 361"/>
                <a:gd name="T22" fmla="*/ 184 w 524"/>
                <a:gd name="T23" fmla="*/ 291 h 361"/>
                <a:gd name="T24" fmla="*/ 168 w 524"/>
                <a:gd name="T25" fmla="*/ 312 h 361"/>
                <a:gd name="T26" fmla="*/ 168 w 524"/>
                <a:gd name="T27" fmla="*/ 344 h 361"/>
                <a:gd name="T28" fmla="*/ 198 w 524"/>
                <a:gd name="T29" fmla="*/ 334 h 361"/>
                <a:gd name="T30" fmla="*/ 428 w 524"/>
                <a:gd name="T31" fmla="*/ 159 h 361"/>
                <a:gd name="T32" fmla="*/ 458 w 524"/>
                <a:gd name="T33" fmla="*/ 143 h 361"/>
                <a:gd name="T34" fmla="*/ 471 w 524"/>
                <a:gd name="T35" fmla="*/ 138 h 361"/>
                <a:gd name="T36" fmla="*/ 499 w 524"/>
                <a:gd name="T37" fmla="*/ 126 h 361"/>
                <a:gd name="T38" fmla="*/ 516 w 524"/>
                <a:gd name="T39" fmla="*/ 104 h 361"/>
                <a:gd name="T40" fmla="*/ 524 w 524"/>
                <a:gd name="T41" fmla="*/ 69 h 361"/>
                <a:gd name="T42" fmla="*/ 521 w 524"/>
                <a:gd name="T43" fmla="*/ 49 h 361"/>
                <a:gd name="T44" fmla="*/ 512 w 524"/>
                <a:gd name="T45" fmla="*/ 31 h 361"/>
                <a:gd name="T46" fmla="*/ 481 w 524"/>
                <a:gd name="T47" fmla="*/ 5 h 361"/>
                <a:gd name="T48" fmla="*/ 444 w 524"/>
                <a:gd name="T49" fmla="*/ 1 h 361"/>
                <a:gd name="T50" fmla="*/ 409 w 524"/>
                <a:gd name="T51" fmla="*/ 11 h 361"/>
                <a:gd name="T52" fmla="*/ 393 w 524"/>
                <a:gd name="T53" fmla="*/ 20 h 361"/>
                <a:gd name="T54" fmla="*/ 390 w 524"/>
                <a:gd name="T55" fmla="*/ 25 h 361"/>
                <a:gd name="T56" fmla="*/ 404 w 524"/>
                <a:gd name="T57" fmla="*/ 35 h 361"/>
                <a:gd name="T58" fmla="*/ 401 w 524"/>
                <a:gd name="T59" fmla="*/ 54 h 361"/>
                <a:gd name="T60" fmla="*/ 374 w 524"/>
                <a:gd name="T61" fmla="*/ 96 h 361"/>
                <a:gd name="T62" fmla="*/ 266 w 524"/>
                <a:gd name="T63" fmla="*/ 213 h 361"/>
                <a:gd name="T64" fmla="*/ 270 w 524"/>
                <a:gd name="T65" fmla="*/ 174 h 361"/>
                <a:gd name="T66" fmla="*/ 256 w 524"/>
                <a:gd name="T67" fmla="*/ 90 h 361"/>
                <a:gd name="T68" fmla="*/ 229 w 524"/>
                <a:gd name="T69" fmla="*/ 65 h 361"/>
                <a:gd name="T70" fmla="*/ 206 w 524"/>
                <a:gd name="T71" fmla="*/ 73 h 361"/>
                <a:gd name="T72" fmla="*/ 202 w 524"/>
                <a:gd name="T73" fmla="*/ 75 h 361"/>
                <a:gd name="T74" fmla="*/ 160 w 524"/>
                <a:gd name="T75" fmla="*/ 123 h 361"/>
                <a:gd name="T76" fmla="*/ 125 w 524"/>
                <a:gd name="T77" fmla="*/ 185 h 361"/>
                <a:gd name="T78" fmla="*/ 115 w 524"/>
                <a:gd name="T79" fmla="*/ 191 h 361"/>
                <a:gd name="T80" fmla="*/ 110 w 524"/>
                <a:gd name="T81" fmla="*/ 179 h 361"/>
                <a:gd name="T82" fmla="*/ 97 w 524"/>
                <a:gd name="T83" fmla="*/ 128 h 361"/>
                <a:gd name="T84" fmla="*/ 63 w 524"/>
                <a:gd name="T85" fmla="*/ 114 h 361"/>
                <a:gd name="T86" fmla="*/ 20 w 524"/>
                <a:gd name="T87" fmla="*/ 152 h 361"/>
                <a:gd name="T88" fmla="*/ 0 w 524"/>
                <a:gd name="T89" fmla="*/ 250 h 361"/>
                <a:gd name="T90" fmla="*/ 3 w 524"/>
                <a:gd name="T91" fmla="*/ 287 h 361"/>
                <a:gd name="T92" fmla="*/ 35 w 524"/>
                <a:gd name="T93" fmla="*/ 33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4" h="361">
                  <a:moveTo>
                    <a:pt x="35" y="339"/>
                  </a:moveTo>
                  <a:cubicBezTo>
                    <a:pt x="42" y="341"/>
                    <a:pt x="49" y="343"/>
                    <a:pt x="55" y="346"/>
                  </a:cubicBezTo>
                  <a:cubicBezTo>
                    <a:pt x="71" y="356"/>
                    <a:pt x="88" y="361"/>
                    <a:pt x="107" y="354"/>
                  </a:cubicBezTo>
                  <a:cubicBezTo>
                    <a:pt x="120" y="350"/>
                    <a:pt x="126" y="346"/>
                    <a:pt x="128" y="332"/>
                  </a:cubicBezTo>
                  <a:cubicBezTo>
                    <a:pt x="129" y="319"/>
                    <a:pt x="131" y="307"/>
                    <a:pt x="131" y="294"/>
                  </a:cubicBezTo>
                  <a:cubicBezTo>
                    <a:pt x="132" y="283"/>
                    <a:pt x="132" y="270"/>
                    <a:pt x="129" y="259"/>
                  </a:cubicBezTo>
                  <a:cubicBezTo>
                    <a:pt x="121" y="236"/>
                    <a:pt x="123" y="215"/>
                    <a:pt x="134" y="195"/>
                  </a:cubicBezTo>
                  <a:cubicBezTo>
                    <a:pt x="135" y="192"/>
                    <a:pt x="139" y="188"/>
                    <a:pt x="141" y="188"/>
                  </a:cubicBezTo>
                  <a:cubicBezTo>
                    <a:pt x="144" y="188"/>
                    <a:pt x="148" y="192"/>
                    <a:pt x="149" y="194"/>
                  </a:cubicBezTo>
                  <a:cubicBezTo>
                    <a:pt x="161" y="218"/>
                    <a:pt x="181" y="234"/>
                    <a:pt x="205" y="245"/>
                  </a:cubicBezTo>
                  <a:cubicBezTo>
                    <a:pt x="227" y="252"/>
                    <a:pt x="209" y="266"/>
                    <a:pt x="209" y="266"/>
                  </a:cubicBezTo>
                  <a:cubicBezTo>
                    <a:pt x="209" y="266"/>
                    <a:pt x="188" y="286"/>
                    <a:pt x="184" y="291"/>
                  </a:cubicBezTo>
                  <a:cubicBezTo>
                    <a:pt x="180" y="296"/>
                    <a:pt x="166" y="310"/>
                    <a:pt x="168" y="312"/>
                  </a:cubicBezTo>
                  <a:cubicBezTo>
                    <a:pt x="172" y="315"/>
                    <a:pt x="165" y="341"/>
                    <a:pt x="168" y="344"/>
                  </a:cubicBezTo>
                  <a:cubicBezTo>
                    <a:pt x="175" y="349"/>
                    <a:pt x="198" y="334"/>
                    <a:pt x="198" y="334"/>
                  </a:cubicBezTo>
                  <a:cubicBezTo>
                    <a:pt x="198" y="334"/>
                    <a:pt x="399" y="184"/>
                    <a:pt x="428" y="159"/>
                  </a:cubicBezTo>
                  <a:cubicBezTo>
                    <a:pt x="434" y="154"/>
                    <a:pt x="454" y="145"/>
                    <a:pt x="458" y="143"/>
                  </a:cubicBezTo>
                  <a:cubicBezTo>
                    <a:pt x="463" y="142"/>
                    <a:pt x="467" y="140"/>
                    <a:pt x="471" y="138"/>
                  </a:cubicBezTo>
                  <a:cubicBezTo>
                    <a:pt x="481" y="136"/>
                    <a:pt x="490" y="132"/>
                    <a:pt x="499" y="126"/>
                  </a:cubicBezTo>
                  <a:cubicBezTo>
                    <a:pt x="504" y="122"/>
                    <a:pt x="515" y="106"/>
                    <a:pt x="516" y="104"/>
                  </a:cubicBezTo>
                  <a:cubicBezTo>
                    <a:pt x="524" y="88"/>
                    <a:pt x="523" y="74"/>
                    <a:pt x="524" y="69"/>
                  </a:cubicBezTo>
                  <a:cubicBezTo>
                    <a:pt x="524" y="65"/>
                    <a:pt x="522" y="54"/>
                    <a:pt x="521" y="49"/>
                  </a:cubicBezTo>
                  <a:cubicBezTo>
                    <a:pt x="518" y="39"/>
                    <a:pt x="512" y="32"/>
                    <a:pt x="512" y="31"/>
                  </a:cubicBezTo>
                  <a:cubicBezTo>
                    <a:pt x="507" y="21"/>
                    <a:pt x="490" y="8"/>
                    <a:pt x="481" y="5"/>
                  </a:cubicBezTo>
                  <a:cubicBezTo>
                    <a:pt x="476" y="3"/>
                    <a:pt x="459" y="0"/>
                    <a:pt x="444" y="1"/>
                  </a:cubicBezTo>
                  <a:cubicBezTo>
                    <a:pt x="429" y="3"/>
                    <a:pt x="417" y="8"/>
                    <a:pt x="409" y="11"/>
                  </a:cubicBezTo>
                  <a:cubicBezTo>
                    <a:pt x="400" y="15"/>
                    <a:pt x="394" y="19"/>
                    <a:pt x="393" y="20"/>
                  </a:cubicBezTo>
                  <a:cubicBezTo>
                    <a:pt x="392" y="21"/>
                    <a:pt x="389" y="24"/>
                    <a:pt x="390" y="25"/>
                  </a:cubicBezTo>
                  <a:cubicBezTo>
                    <a:pt x="391" y="27"/>
                    <a:pt x="402" y="31"/>
                    <a:pt x="404" y="35"/>
                  </a:cubicBezTo>
                  <a:cubicBezTo>
                    <a:pt x="407" y="41"/>
                    <a:pt x="405" y="45"/>
                    <a:pt x="401" y="54"/>
                  </a:cubicBezTo>
                  <a:cubicBezTo>
                    <a:pt x="397" y="63"/>
                    <a:pt x="391" y="77"/>
                    <a:pt x="374" y="96"/>
                  </a:cubicBezTo>
                  <a:cubicBezTo>
                    <a:pt x="358" y="116"/>
                    <a:pt x="280" y="199"/>
                    <a:pt x="266" y="213"/>
                  </a:cubicBezTo>
                  <a:cubicBezTo>
                    <a:pt x="266" y="211"/>
                    <a:pt x="269" y="185"/>
                    <a:pt x="270" y="174"/>
                  </a:cubicBezTo>
                  <a:cubicBezTo>
                    <a:pt x="274" y="144"/>
                    <a:pt x="276" y="115"/>
                    <a:pt x="256" y="90"/>
                  </a:cubicBezTo>
                  <a:cubicBezTo>
                    <a:pt x="249" y="80"/>
                    <a:pt x="240" y="70"/>
                    <a:pt x="229" y="65"/>
                  </a:cubicBezTo>
                  <a:cubicBezTo>
                    <a:pt x="224" y="62"/>
                    <a:pt x="214" y="70"/>
                    <a:pt x="206" y="73"/>
                  </a:cubicBezTo>
                  <a:cubicBezTo>
                    <a:pt x="204" y="74"/>
                    <a:pt x="203" y="75"/>
                    <a:pt x="202" y="75"/>
                  </a:cubicBezTo>
                  <a:cubicBezTo>
                    <a:pt x="180" y="85"/>
                    <a:pt x="167" y="102"/>
                    <a:pt x="160" y="123"/>
                  </a:cubicBezTo>
                  <a:cubicBezTo>
                    <a:pt x="152" y="146"/>
                    <a:pt x="143" y="168"/>
                    <a:pt x="125" y="185"/>
                  </a:cubicBezTo>
                  <a:cubicBezTo>
                    <a:pt x="122" y="188"/>
                    <a:pt x="118" y="189"/>
                    <a:pt x="115" y="191"/>
                  </a:cubicBezTo>
                  <a:cubicBezTo>
                    <a:pt x="113" y="187"/>
                    <a:pt x="111" y="183"/>
                    <a:pt x="110" y="179"/>
                  </a:cubicBezTo>
                  <a:cubicBezTo>
                    <a:pt x="106" y="162"/>
                    <a:pt x="103" y="144"/>
                    <a:pt x="97" y="128"/>
                  </a:cubicBezTo>
                  <a:cubicBezTo>
                    <a:pt x="91" y="113"/>
                    <a:pt x="77" y="108"/>
                    <a:pt x="63" y="114"/>
                  </a:cubicBezTo>
                  <a:cubicBezTo>
                    <a:pt x="44" y="121"/>
                    <a:pt x="29" y="133"/>
                    <a:pt x="20" y="152"/>
                  </a:cubicBezTo>
                  <a:cubicBezTo>
                    <a:pt x="5" y="183"/>
                    <a:pt x="1" y="216"/>
                    <a:pt x="0" y="250"/>
                  </a:cubicBezTo>
                  <a:cubicBezTo>
                    <a:pt x="1" y="262"/>
                    <a:pt x="0" y="275"/>
                    <a:pt x="3" y="287"/>
                  </a:cubicBezTo>
                  <a:cubicBezTo>
                    <a:pt x="7" y="309"/>
                    <a:pt x="13" y="329"/>
                    <a:pt x="35" y="339"/>
                  </a:cubicBezTo>
                  <a:close/>
                </a:path>
              </a:pathLst>
            </a:custGeom>
            <a:grpFill/>
            <a:ln>
              <a:noFill/>
            </a:ln>
          </p:spPr>
          <p:txBody>
            <a:bodyPr vert="horz" wrap="square" lIns="91440" tIns="45720" rIns="91440" bIns="45720" numCol="1" anchor="t" anchorCtr="0" compatLnSpc="1"/>
            <a:lstStyle/>
            <a:p>
              <a:endParaRPr lang="zh-CN" altLang="en-US"/>
            </a:p>
          </p:txBody>
        </p:sp>
        <p:sp>
          <p:nvSpPr>
            <p:cNvPr id="14" name="Freeform 13"/>
            <p:cNvSpPr/>
            <p:nvPr/>
          </p:nvSpPr>
          <p:spPr bwMode="auto">
            <a:xfrm>
              <a:off x="3279775" y="-790575"/>
              <a:ext cx="455613" cy="174625"/>
            </a:xfrm>
            <a:custGeom>
              <a:avLst/>
              <a:gdLst>
                <a:gd name="T0" fmla="*/ 388 w 597"/>
                <a:gd name="T1" fmla="*/ 10 h 228"/>
                <a:gd name="T2" fmla="*/ 260 w 597"/>
                <a:gd name="T3" fmla="*/ 48 h 228"/>
                <a:gd name="T4" fmla="*/ 106 w 597"/>
                <a:gd name="T5" fmla="*/ 130 h 228"/>
                <a:gd name="T6" fmla="*/ 4 w 597"/>
                <a:gd name="T7" fmla="*/ 198 h 228"/>
                <a:gd name="T8" fmla="*/ 6 w 597"/>
                <a:gd name="T9" fmla="*/ 203 h 228"/>
                <a:gd name="T10" fmla="*/ 57 w 597"/>
                <a:gd name="T11" fmla="*/ 195 h 228"/>
                <a:gd name="T12" fmla="*/ 136 w 597"/>
                <a:gd name="T13" fmla="*/ 175 h 228"/>
                <a:gd name="T14" fmla="*/ 186 w 597"/>
                <a:gd name="T15" fmla="*/ 142 h 228"/>
                <a:gd name="T16" fmla="*/ 320 w 597"/>
                <a:gd name="T17" fmla="*/ 70 h 228"/>
                <a:gd name="T18" fmla="*/ 496 w 597"/>
                <a:gd name="T19" fmla="*/ 33 h 228"/>
                <a:gd name="T20" fmla="*/ 530 w 597"/>
                <a:gd name="T21" fmla="*/ 62 h 228"/>
                <a:gd name="T22" fmla="*/ 503 w 597"/>
                <a:gd name="T23" fmla="*/ 120 h 228"/>
                <a:gd name="T24" fmla="*/ 443 w 597"/>
                <a:gd name="T25" fmla="*/ 171 h 228"/>
                <a:gd name="T26" fmla="*/ 366 w 597"/>
                <a:gd name="T27" fmla="*/ 217 h 228"/>
                <a:gd name="T28" fmla="*/ 364 w 597"/>
                <a:gd name="T29" fmla="*/ 220 h 228"/>
                <a:gd name="T30" fmla="*/ 364 w 597"/>
                <a:gd name="T31" fmla="*/ 220 h 228"/>
                <a:gd name="T32" fmla="*/ 367 w 597"/>
                <a:gd name="T33" fmla="*/ 224 h 228"/>
                <a:gd name="T34" fmla="*/ 380 w 597"/>
                <a:gd name="T35" fmla="*/ 228 h 228"/>
                <a:gd name="T36" fmla="*/ 425 w 597"/>
                <a:gd name="T37" fmla="*/ 226 h 228"/>
                <a:gd name="T38" fmla="*/ 550 w 597"/>
                <a:gd name="T39" fmla="*/ 177 h 228"/>
                <a:gd name="T40" fmla="*/ 596 w 597"/>
                <a:gd name="T41" fmla="*/ 102 h 228"/>
                <a:gd name="T42" fmla="*/ 587 w 597"/>
                <a:gd name="T43" fmla="*/ 54 h 228"/>
                <a:gd name="T44" fmla="*/ 528 w 597"/>
                <a:gd name="T45" fmla="*/ 11 h 228"/>
                <a:gd name="T46" fmla="*/ 388 w 597"/>
                <a:gd name="T47" fmla="*/ 1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7" h="228">
                  <a:moveTo>
                    <a:pt x="388" y="10"/>
                  </a:moveTo>
                  <a:cubicBezTo>
                    <a:pt x="343" y="20"/>
                    <a:pt x="330" y="20"/>
                    <a:pt x="260" y="48"/>
                  </a:cubicBezTo>
                  <a:cubicBezTo>
                    <a:pt x="190" y="76"/>
                    <a:pt x="125" y="118"/>
                    <a:pt x="106" y="130"/>
                  </a:cubicBezTo>
                  <a:cubicBezTo>
                    <a:pt x="81" y="145"/>
                    <a:pt x="8" y="194"/>
                    <a:pt x="4" y="198"/>
                  </a:cubicBezTo>
                  <a:cubicBezTo>
                    <a:pt x="0" y="202"/>
                    <a:pt x="2" y="203"/>
                    <a:pt x="6" y="203"/>
                  </a:cubicBezTo>
                  <a:cubicBezTo>
                    <a:pt x="10" y="203"/>
                    <a:pt x="49" y="195"/>
                    <a:pt x="57" y="195"/>
                  </a:cubicBezTo>
                  <a:cubicBezTo>
                    <a:pt x="85" y="196"/>
                    <a:pt x="111" y="189"/>
                    <a:pt x="136" y="175"/>
                  </a:cubicBezTo>
                  <a:cubicBezTo>
                    <a:pt x="155" y="165"/>
                    <a:pt x="171" y="154"/>
                    <a:pt x="186" y="142"/>
                  </a:cubicBezTo>
                  <a:cubicBezTo>
                    <a:pt x="225" y="111"/>
                    <a:pt x="297" y="78"/>
                    <a:pt x="320" y="70"/>
                  </a:cubicBezTo>
                  <a:cubicBezTo>
                    <a:pt x="380" y="48"/>
                    <a:pt x="457" y="30"/>
                    <a:pt x="496" y="33"/>
                  </a:cubicBezTo>
                  <a:cubicBezTo>
                    <a:pt x="512" y="34"/>
                    <a:pt x="527" y="43"/>
                    <a:pt x="530" y="62"/>
                  </a:cubicBezTo>
                  <a:cubicBezTo>
                    <a:pt x="533" y="77"/>
                    <a:pt x="513" y="110"/>
                    <a:pt x="503" y="120"/>
                  </a:cubicBezTo>
                  <a:cubicBezTo>
                    <a:pt x="494" y="130"/>
                    <a:pt x="469" y="152"/>
                    <a:pt x="443" y="171"/>
                  </a:cubicBezTo>
                  <a:cubicBezTo>
                    <a:pt x="413" y="191"/>
                    <a:pt x="369" y="216"/>
                    <a:pt x="366" y="217"/>
                  </a:cubicBezTo>
                  <a:cubicBezTo>
                    <a:pt x="363" y="219"/>
                    <a:pt x="364" y="220"/>
                    <a:pt x="364" y="220"/>
                  </a:cubicBezTo>
                  <a:cubicBezTo>
                    <a:pt x="364" y="220"/>
                    <a:pt x="364" y="219"/>
                    <a:pt x="364" y="220"/>
                  </a:cubicBezTo>
                  <a:cubicBezTo>
                    <a:pt x="364" y="222"/>
                    <a:pt x="365" y="222"/>
                    <a:pt x="367" y="224"/>
                  </a:cubicBezTo>
                  <a:cubicBezTo>
                    <a:pt x="370" y="225"/>
                    <a:pt x="373" y="228"/>
                    <a:pt x="380" y="228"/>
                  </a:cubicBezTo>
                  <a:cubicBezTo>
                    <a:pt x="383" y="228"/>
                    <a:pt x="421" y="226"/>
                    <a:pt x="425" y="226"/>
                  </a:cubicBezTo>
                  <a:cubicBezTo>
                    <a:pt x="451" y="224"/>
                    <a:pt x="505" y="216"/>
                    <a:pt x="550" y="177"/>
                  </a:cubicBezTo>
                  <a:cubicBezTo>
                    <a:pt x="573" y="156"/>
                    <a:pt x="593" y="137"/>
                    <a:pt x="596" y="102"/>
                  </a:cubicBezTo>
                  <a:cubicBezTo>
                    <a:pt x="597" y="90"/>
                    <a:pt x="596" y="73"/>
                    <a:pt x="587" y="54"/>
                  </a:cubicBezTo>
                  <a:cubicBezTo>
                    <a:pt x="576" y="29"/>
                    <a:pt x="549" y="18"/>
                    <a:pt x="528" y="11"/>
                  </a:cubicBezTo>
                  <a:cubicBezTo>
                    <a:pt x="493" y="0"/>
                    <a:pt x="438" y="0"/>
                    <a:pt x="388" y="10"/>
                  </a:cubicBezTo>
                  <a:close/>
                </a:path>
              </a:pathLst>
            </a:custGeom>
            <a:grpFill/>
            <a:ln>
              <a:noFill/>
            </a:ln>
          </p:spPr>
          <p:txBody>
            <a:bodyPr vert="horz" wrap="square" lIns="91440" tIns="45720" rIns="91440" bIns="45720" numCol="1" anchor="t" anchorCtr="0" compatLnSpc="1"/>
            <a:lstStyle/>
            <a:p>
              <a:endParaRPr lang="zh-CN" altLang="en-US"/>
            </a:p>
          </p:txBody>
        </p:sp>
        <p:sp>
          <p:nvSpPr>
            <p:cNvPr id="15" name="Freeform 14"/>
            <p:cNvSpPr/>
            <p:nvPr/>
          </p:nvSpPr>
          <p:spPr bwMode="auto">
            <a:xfrm>
              <a:off x="549275" y="-954088"/>
              <a:ext cx="160338" cy="173038"/>
            </a:xfrm>
            <a:custGeom>
              <a:avLst/>
              <a:gdLst>
                <a:gd name="T0" fmla="*/ 39 w 210"/>
                <a:gd name="T1" fmla="*/ 128 h 226"/>
                <a:gd name="T2" fmla="*/ 50 w 210"/>
                <a:gd name="T3" fmla="*/ 144 h 226"/>
                <a:gd name="T4" fmla="*/ 53 w 210"/>
                <a:gd name="T5" fmla="*/ 162 h 226"/>
                <a:gd name="T6" fmla="*/ 34 w 210"/>
                <a:gd name="T7" fmla="*/ 188 h 226"/>
                <a:gd name="T8" fmla="*/ 12 w 210"/>
                <a:gd name="T9" fmla="*/ 222 h 226"/>
                <a:gd name="T10" fmla="*/ 48 w 210"/>
                <a:gd name="T11" fmla="*/ 201 h 226"/>
                <a:gd name="T12" fmla="*/ 84 w 210"/>
                <a:gd name="T13" fmla="*/ 192 h 226"/>
                <a:gd name="T14" fmla="*/ 159 w 210"/>
                <a:gd name="T15" fmla="*/ 197 h 226"/>
                <a:gd name="T16" fmla="*/ 199 w 210"/>
                <a:gd name="T17" fmla="*/ 166 h 226"/>
                <a:gd name="T18" fmla="*/ 189 w 210"/>
                <a:gd name="T19" fmla="*/ 80 h 226"/>
                <a:gd name="T20" fmla="*/ 156 w 210"/>
                <a:gd name="T21" fmla="*/ 43 h 226"/>
                <a:gd name="T22" fmla="*/ 99 w 210"/>
                <a:gd name="T23" fmla="*/ 11 h 226"/>
                <a:gd name="T24" fmla="*/ 66 w 210"/>
                <a:gd name="T25" fmla="*/ 11 h 226"/>
                <a:gd name="T26" fmla="*/ 36 w 210"/>
                <a:gd name="T27" fmla="*/ 31 h 226"/>
                <a:gd name="T28" fmla="*/ 25 w 210"/>
                <a:gd name="T29" fmla="*/ 108 h 226"/>
                <a:gd name="T30" fmla="*/ 39 w 210"/>
                <a:gd name="T31" fmla="*/ 12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0" h="226">
                  <a:moveTo>
                    <a:pt x="39" y="128"/>
                  </a:moveTo>
                  <a:cubicBezTo>
                    <a:pt x="43" y="134"/>
                    <a:pt x="46" y="140"/>
                    <a:pt x="50" y="144"/>
                  </a:cubicBezTo>
                  <a:cubicBezTo>
                    <a:pt x="56" y="150"/>
                    <a:pt x="58" y="155"/>
                    <a:pt x="53" y="162"/>
                  </a:cubicBezTo>
                  <a:cubicBezTo>
                    <a:pt x="47" y="170"/>
                    <a:pt x="40" y="179"/>
                    <a:pt x="34" y="188"/>
                  </a:cubicBezTo>
                  <a:cubicBezTo>
                    <a:pt x="28" y="197"/>
                    <a:pt x="9" y="218"/>
                    <a:pt x="12" y="222"/>
                  </a:cubicBezTo>
                  <a:cubicBezTo>
                    <a:pt x="15" y="226"/>
                    <a:pt x="38" y="207"/>
                    <a:pt x="48" y="201"/>
                  </a:cubicBezTo>
                  <a:cubicBezTo>
                    <a:pt x="59" y="194"/>
                    <a:pt x="70" y="186"/>
                    <a:pt x="84" y="192"/>
                  </a:cubicBezTo>
                  <a:cubicBezTo>
                    <a:pt x="109" y="203"/>
                    <a:pt x="134" y="201"/>
                    <a:pt x="159" y="197"/>
                  </a:cubicBezTo>
                  <a:cubicBezTo>
                    <a:pt x="177" y="194"/>
                    <a:pt x="194" y="186"/>
                    <a:pt x="199" y="166"/>
                  </a:cubicBezTo>
                  <a:cubicBezTo>
                    <a:pt x="205" y="137"/>
                    <a:pt x="210" y="107"/>
                    <a:pt x="189" y="80"/>
                  </a:cubicBezTo>
                  <a:cubicBezTo>
                    <a:pt x="178" y="67"/>
                    <a:pt x="169" y="53"/>
                    <a:pt x="156" y="43"/>
                  </a:cubicBezTo>
                  <a:cubicBezTo>
                    <a:pt x="139" y="30"/>
                    <a:pt x="119" y="20"/>
                    <a:pt x="99" y="11"/>
                  </a:cubicBezTo>
                  <a:cubicBezTo>
                    <a:pt x="89" y="6"/>
                    <a:pt x="78" y="0"/>
                    <a:pt x="66" y="11"/>
                  </a:cubicBezTo>
                  <a:cubicBezTo>
                    <a:pt x="57" y="19"/>
                    <a:pt x="47" y="26"/>
                    <a:pt x="36" y="31"/>
                  </a:cubicBezTo>
                  <a:cubicBezTo>
                    <a:pt x="11" y="44"/>
                    <a:pt x="0" y="87"/>
                    <a:pt x="25" y="108"/>
                  </a:cubicBezTo>
                  <a:cubicBezTo>
                    <a:pt x="31" y="113"/>
                    <a:pt x="34" y="122"/>
                    <a:pt x="39" y="128"/>
                  </a:cubicBezTo>
                  <a:close/>
                </a:path>
              </a:pathLst>
            </a:custGeom>
            <a:grpFill/>
            <a:ln>
              <a:noFill/>
            </a:ln>
          </p:spPr>
          <p:txBody>
            <a:bodyPr vert="horz" wrap="square" lIns="91440" tIns="45720" rIns="91440" bIns="45720" numCol="1" anchor="t" anchorCtr="0" compatLnSpc="1"/>
            <a:lstStyle/>
            <a:p>
              <a:endParaRPr lang="zh-CN" altLang="en-US"/>
            </a:p>
          </p:txBody>
        </p:sp>
        <p:sp>
          <p:nvSpPr>
            <p:cNvPr id="16" name="Freeform 15"/>
            <p:cNvSpPr/>
            <p:nvPr/>
          </p:nvSpPr>
          <p:spPr bwMode="auto">
            <a:xfrm>
              <a:off x="3154362" y="-631825"/>
              <a:ext cx="93663" cy="157163"/>
            </a:xfrm>
            <a:custGeom>
              <a:avLst/>
              <a:gdLst>
                <a:gd name="T0" fmla="*/ 105 w 122"/>
                <a:gd name="T1" fmla="*/ 180 h 205"/>
                <a:gd name="T2" fmla="*/ 108 w 122"/>
                <a:gd name="T3" fmla="*/ 135 h 205"/>
                <a:gd name="T4" fmla="*/ 121 w 122"/>
                <a:gd name="T5" fmla="*/ 30 h 205"/>
                <a:gd name="T6" fmla="*/ 106 w 122"/>
                <a:gd name="T7" fmla="*/ 10 h 205"/>
                <a:gd name="T8" fmla="*/ 101 w 122"/>
                <a:gd name="T9" fmla="*/ 8 h 205"/>
                <a:gd name="T10" fmla="*/ 64 w 122"/>
                <a:gd name="T11" fmla="*/ 0 h 205"/>
                <a:gd name="T12" fmla="*/ 46 w 122"/>
                <a:gd name="T13" fmla="*/ 9 h 205"/>
                <a:gd name="T14" fmla="*/ 24 w 122"/>
                <a:gd name="T15" fmla="*/ 44 h 205"/>
                <a:gd name="T16" fmla="*/ 4 w 122"/>
                <a:gd name="T17" fmla="*/ 141 h 205"/>
                <a:gd name="T18" fmla="*/ 47 w 122"/>
                <a:gd name="T19" fmla="*/ 198 h 205"/>
                <a:gd name="T20" fmla="*/ 78 w 122"/>
                <a:gd name="T21" fmla="*/ 202 h 205"/>
                <a:gd name="T22" fmla="*/ 105 w 122"/>
                <a:gd name="T23"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2" h="205">
                  <a:moveTo>
                    <a:pt x="105" y="180"/>
                  </a:moveTo>
                  <a:cubicBezTo>
                    <a:pt x="103" y="164"/>
                    <a:pt x="106" y="150"/>
                    <a:pt x="108" y="135"/>
                  </a:cubicBezTo>
                  <a:cubicBezTo>
                    <a:pt x="113" y="100"/>
                    <a:pt x="117" y="65"/>
                    <a:pt x="121" y="30"/>
                  </a:cubicBezTo>
                  <a:cubicBezTo>
                    <a:pt x="122" y="17"/>
                    <a:pt x="119" y="12"/>
                    <a:pt x="106" y="10"/>
                  </a:cubicBezTo>
                  <a:cubicBezTo>
                    <a:pt x="105" y="9"/>
                    <a:pt x="103" y="8"/>
                    <a:pt x="101" y="8"/>
                  </a:cubicBezTo>
                  <a:cubicBezTo>
                    <a:pt x="89" y="5"/>
                    <a:pt x="77" y="3"/>
                    <a:pt x="64" y="0"/>
                  </a:cubicBezTo>
                  <a:cubicBezTo>
                    <a:pt x="58" y="2"/>
                    <a:pt x="50" y="4"/>
                    <a:pt x="46" y="9"/>
                  </a:cubicBezTo>
                  <a:cubicBezTo>
                    <a:pt x="38" y="20"/>
                    <a:pt x="27" y="31"/>
                    <a:pt x="24" y="44"/>
                  </a:cubicBezTo>
                  <a:cubicBezTo>
                    <a:pt x="15" y="76"/>
                    <a:pt x="9" y="108"/>
                    <a:pt x="4" y="141"/>
                  </a:cubicBezTo>
                  <a:cubicBezTo>
                    <a:pt x="0" y="172"/>
                    <a:pt x="16" y="192"/>
                    <a:pt x="47" y="198"/>
                  </a:cubicBezTo>
                  <a:cubicBezTo>
                    <a:pt x="57" y="200"/>
                    <a:pt x="68" y="199"/>
                    <a:pt x="78" y="202"/>
                  </a:cubicBezTo>
                  <a:cubicBezTo>
                    <a:pt x="94" y="205"/>
                    <a:pt x="108" y="196"/>
                    <a:pt x="105" y="180"/>
                  </a:cubicBezTo>
                  <a:close/>
                </a:path>
              </a:pathLst>
            </a:custGeom>
            <a:grpFill/>
            <a:ln>
              <a:noFill/>
            </a:ln>
          </p:spPr>
          <p:txBody>
            <a:bodyPr vert="horz" wrap="square" lIns="91440" tIns="45720" rIns="91440" bIns="45720" numCol="1" anchor="t" anchorCtr="0" compatLnSpc="1"/>
            <a:lstStyle/>
            <a:p>
              <a:endParaRPr lang="zh-CN" altLang="en-US"/>
            </a:p>
          </p:txBody>
        </p:sp>
        <p:sp>
          <p:nvSpPr>
            <p:cNvPr id="17" name="Freeform 16"/>
            <p:cNvSpPr/>
            <p:nvPr/>
          </p:nvSpPr>
          <p:spPr bwMode="auto">
            <a:xfrm>
              <a:off x="-407988" y="17462"/>
              <a:ext cx="93663" cy="138113"/>
            </a:xfrm>
            <a:custGeom>
              <a:avLst/>
              <a:gdLst>
                <a:gd name="T0" fmla="*/ 0 w 59"/>
                <a:gd name="T1" fmla="*/ 87 h 87"/>
                <a:gd name="T2" fmla="*/ 0 w 59"/>
                <a:gd name="T3" fmla="*/ 0 h 87"/>
                <a:gd name="T4" fmla="*/ 15 w 59"/>
                <a:gd name="T5" fmla="*/ 0 h 87"/>
                <a:gd name="T6" fmla="*/ 45 w 59"/>
                <a:gd name="T7" fmla="*/ 58 h 87"/>
                <a:gd name="T8" fmla="*/ 45 w 59"/>
                <a:gd name="T9" fmla="*/ 0 h 87"/>
                <a:gd name="T10" fmla="*/ 59 w 59"/>
                <a:gd name="T11" fmla="*/ 0 h 87"/>
                <a:gd name="T12" fmla="*/ 59 w 59"/>
                <a:gd name="T13" fmla="*/ 87 h 87"/>
                <a:gd name="T14" fmla="*/ 44 w 59"/>
                <a:gd name="T15" fmla="*/ 87 h 87"/>
                <a:gd name="T16" fmla="*/ 14 w 59"/>
                <a:gd name="T17" fmla="*/ 31 h 87"/>
                <a:gd name="T18" fmla="*/ 14 w 59"/>
                <a:gd name="T19" fmla="*/ 87 h 87"/>
                <a:gd name="T20" fmla="*/ 0 w 59"/>
                <a:gd name="T21"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87">
                  <a:moveTo>
                    <a:pt x="0" y="87"/>
                  </a:moveTo>
                  <a:lnTo>
                    <a:pt x="0" y="0"/>
                  </a:lnTo>
                  <a:lnTo>
                    <a:pt x="15" y="0"/>
                  </a:lnTo>
                  <a:lnTo>
                    <a:pt x="45" y="58"/>
                  </a:lnTo>
                  <a:lnTo>
                    <a:pt x="45" y="0"/>
                  </a:lnTo>
                  <a:lnTo>
                    <a:pt x="59" y="0"/>
                  </a:lnTo>
                  <a:lnTo>
                    <a:pt x="59" y="87"/>
                  </a:lnTo>
                  <a:lnTo>
                    <a:pt x="44" y="87"/>
                  </a:lnTo>
                  <a:lnTo>
                    <a:pt x="14" y="31"/>
                  </a:lnTo>
                  <a:lnTo>
                    <a:pt x="14" y="87"/>
                  </a:lnTo>
                  <a:lnTo>
                    <a:pt x="0" y="87"/>
                  </a:lnTo>
                  <a:close/>
                </a:path>
              </a:pathLst>
            </a:custGeom>
            <a:grpFill/>
            <a:ln>
              <a:noFill/>
            </a:ln>
          </p:spPr>
          <p:txBody>
            <a:bodyPr vert="horz" wrap="square" lIns="91440" tIns="45720" rIns="91440" bIns="45720" numCol="1" anchor="t" anchorCtr="0" compatLnSpc="1"/>
            <a:lstStyle/>
            <a:p>
              <a:endParaRPr lang="zh-CN" altLang="en-US"/>
            </a:p>
          </p:txBody>
        </p:sp>
        <p:sp>
          <p:nvSpPr>
            <p:cNvPr id="18" name="Freeform 17"/>
            <p:cNvSpPr>
              <a:spLocks noEditPoints="1"/>
            </p:cNvSpPr>
            <p:nvPr/>
          </p:nvSpPr>
          <p:spPr bwMode="auto">
            <a:xfrm>
              <a:off x="-301625" y="17462"/>
              <a:ext cx="115888" cy="138113"/>
            </a:xfrm>
            <a:custGeom>
              <a:avLst/>
              <a:gdLst>
                <a:gd name="T0" fmla="*/ 73 w 73"/>
                <a:gd name="T1" fmla="*/ 87 h 87"/>
                <a:gd name="T2" fmla="*/ 57 w 73"/>
                <a:gd name="T3" fmla="*/ 87 h 87"/>
                <a:gd name="T4" fmla="*/ 51 w 73"/>
                <a:gd name="T5" fmla="*/ 67 h 87"/>
                <a:gd name="T6" fmla="*/ 22 w 73"/>
                <a:gd name="T7" fmla="*/ 67 h 87"/>
                <a:gd name="T8" fmla="*/ 15 w 73"/>
                <a:gd name="T9" fmla="*/ 87 h 87"/>
                <a:gd name="T10" fmla="*/ 0 w 73"/>
                <a:gd name="T11" fmla="*/ 87 h 87"/>
                <a:gd name="T12" fmla="*/ 28 w 73"/>
                <a:gd name="T13" fmla="*/ 0 h 87"/>
                <a:gd name="T14" fmla="*/ 44 w 73"/>
                <a:gd name="T15" fmla="*/ 0 h 87"/>
                <a:gd name="T16" fmla="*/ 73 w 73"/>
                <a:gd name="T17" fmla="*/ 87 h 87"/>
                <a:gd name="T18" fmla="*/ 46 w 73"/>
                <a:gd name="T19" fmla="*/ 53 h 87"/>
                <a:gd name="T20" fmla="*/ 36 w 73"/>
                <a:gd name="T21" fmla="*/ 21 h 87"/>
                <a:gd name="T22" fmla="*/ 26 w 73"/>
                <a:gd name="T23" fmla="*/ 53 h 87"/>
                <a:gd name="T24" fmla="*/ 46 w 73"/>
                <a:gd name="T25"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87">
                  <a:moveTo>
                    <a:pt x="73" y="87"/>
                  </a:moveTo>
                  <a:lnTo>
                    <a:pt x="57" y="87"/>
                  </a:lnTo>
                  <a:lnTo>
                    <a:pt x="51" y="67"/>
                  </a:lnTo>
                  <a:lnTo>
                    <a:pt x="22" y="67"/>
                  </a:lnTo>
                  <a:lnTo>
                    <a:pt x="15" y="87"/>
                  </a:lnTo>
                  <a:lnTo>
                    <a:pt x="0" y="87"/>
                  </a:lnTo>
                  <a:lnTo>
                    <a:pt x="28" y="0"/>
                  </a:lnTo>
                  <a:lnTo>
                    <a:pt x="44" y="0"/>
                  </a:lnTo>
                  <a:lnTo>
                    <a:pt x="73" y="87"/>
                  </a:lnTo>
                  <a:close/>
                  <a:moveTo>
                    <a:pt x="46" y="53"/>
                  </a:moveTo>
                  <a:lnTo>
                    <a:pt x="36" y="21"/>
                  </a:lnTo>
                  <a:lnTo>
                    <a:pt x="26" y="53"/>
                  </a:lnTo>
                  <a:lnTo>
                    <a:pt x="46" y="53"/>
                  </a:lnTo>
                  <a:close/>
                </a:path>
              </a:pathLst>
            </a:custGeom>
            <a:grpFill/>
            <a:ln>
              <a:noFill/>
            </a:ln>
          </p:spPr>
          <p:txBody>
            <a:bodyPr vert="horz" wrap="square" lIns="91440" tIns="45720" rIns="91440" bIns="45720" numCol="1" anchor="t" anchorCtr="0" compatLnSpc="1"/>
            <a:lstStyle/>
            <a:p>
              <a:endParaRPr lang="zh-CN" altLang="en-US"/>
            </a:p>
          </p:txBody>
        </p:sp>
        <p:sp>
          <p:nvSpPr>
            <p:cNvPr id="19" name="Freeform 18"/>
            <p:cNvSpPr/>
            <p:nvPr/>
          </p:nvSpPr>
          <p:spPr bwMode="auto">
            <a:xfrm>
              <a:off x="-173038" y="17462"/>
              <a:ext cx="92075" cy="138113"/>
            </a:xfrm>
            <a:custGeom>
              <a:avLst/>
              <a:gdLst>
                <a:gd name="T0" fmla="*/ 0 w 58"/>
                <a:gd name="T1" fmla="*/ 87 h 87"/>
                <a:gd name="T2" fmla="*/ 0 w 58"/>
                <a:gd name="T3" fmla="*/ 0 h 87"/>
                <a:gd name="T4" fmla="*/ 15 w 58"/>
                <a:gd name="T5" fmla="*/ 0 h 87"/>
                <a:gd name="T6" fmla="*/ 44 w 58"/>
                <a:gd name="T7" fmla="*/ 58 h 87"/>
                <a:gd name="T8" fmla="*/ 44 w 58"/>
                <a:gd name="T9" fmla="*/ 0 h 87"/>
                <a:gd name="T10" fmla="*/ 58 w 58"/>
                <a:gd name="T11" fmla="*/ 0 h 87"/>
                <a:gd name="T12" fmla="*/ 58 w 58"/>
                <a:gd name="T13" fmla="*/ 87 h 87"/>
                <a:gd name="T14" fmla="*/ 43 w 58"/>
                <a:gd name="T15" fmla="*/ 87 h 87"/>
                <a:gd name="T16" fmla="*/ 14 w 58"/>
                <a:gd name="T17" fmla="*/ 31 h 87"/>
                <a:gd name="T18" fmla="*/ 14 w 58"/>
                <a:gd name="T19" fmla="*/ 87 h 87"/>
                <a:gd name="T20" fmla="*/ 0 w 58"/>
                <a:gd name="T21"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87">
                  <a:moveTo>
                    <a:pt x="0" y="87"/>
                  </a:moveTo>
                  <a:lnTo>
                    <a:pt x="0" y="0"/>
                  </a:lnTo>
                  <a:lnTo>
                    <a:pt x="15" y="0"/>
                  </a:lnTo>
                  <a:lnTo>
                    <a:pt x="44" y="58"/>
                  </a:lnTo>
                  <a:lnTo>
                    <a:pt x="44" y="0"/>
                  </a:lnTo>
                  <a:lnTo>
                    <a:pt x="58" y="0"/>
                  </a:lnTo>
                  <a:lnTo>
                    <a:pt x="58" y="87"/>
                  </a:lnTo>
                  <a:lnTo>
                    <a:pt x="43" y="87"/>
                  </a:lnTo>
                  <a:lnTo>
                    <a:pt x="14" y="31"/>
                  </a:lnTo>
                  <a:lnTo>
                    <a:pt x="14" y="87"/>
                  </a:lnTo>
                  <a:lnTo>
                    <a:pt x="0" y="87"/>
                  </a:lnTo>
                  <a:close/>
                </a:path>
              </a:pathLst>
            </a:custGeom>
            <a:grpFill/>
            <a:ln>
              <a:noFill/>
            </a:ln>
          </p:spPr>
          <p:txBody>
            <a:bodyPr vert="horz" wrap="square" lIns="91440" tIns="45720" rIns="91440" bIns="45720" numCol="1" anchor="t" anchorCtr="0" compatLnSpc="1"/>
            <a:lstStyle/>
            <a:p>
              <a:endParaRPr lang="zh-CN" altLang="en-US"/>
            </a:p>
          </p:txBody>
        </p:sp>
        <p:sp>
          <p:nvSpPr>
            <p:cNvPr id="20" name="Freeform 19"/>
            <p:cNvSpPr/>
            <p:nvPr/>
          </p:nvSpPr>
          <p:spPr bwMode="auto">
            <a:xfrm>
              <a:off x="-65088" y="17462"/>
              <a:ext cx="74613" cy="141288"/>
            </a:xfrm>
            <a:custGeom>
              <a:avLst/>
              <a:gdLst>
                <a:gd name="T0" fmla="*/ 67 w 97"/>
                <a:gd name="T1" fmla="*/ 0 h 183"/>
                <a:gd name="T2" fmla="*/ 97 w 97"/>
                <a:gd name="T3" fmla="*/ 0 h 183"/>
                <a:gd name="T4" fmla="*/ 97 w 97"/>
                <a:gd name="T5" fmla="*/ 114 h 183"/>
                <a:gd name="T6" fmla="*/ 94 w 97"/>
                <a:gd name="T7" fmla="*/ 148 h 183"/>
                <a:gd name="T8" fmla="*/ 78 w 97"/>
                <a:gd name="T9" fmla="*/ 173 h 183"/>
                <a:gd name="T10" fmla="*/ 47 w 97"/>
                <a:gd name="T11" fmla="*/ 183 h 183"/>
                <a:gd name="T12" fmla="*/ 12 w 97"/>
                <a:gd name="T13" fmla="*/ 168 h 183"/>
                <a:gd name="T14" fmla="*/ 0 w 97"/>
                <a:gd name="T15" fmla="*/ 124 h 183"/>
                <a:gd name="T16" fmla="*/ 29 w 97"/>
                <a:gd name="T17" fmla="*/ 120 h 183"/>
                <a:gd name="T18" fmla="*/ 32 w 97"/>
                <a:gd name="T19" fmla="*/ 142 h 183"/>
                <a:gd name="T20" fmla="*/ 48 w 97"/>
                <a:gd name="T21" fmla="*/ 152 h 183"/>
                <a:gd name="T22" fmla="*/ 62 w 97"/>
                <a:gd name="T23" fmla="*/ 145 h 183"/>
                <a:gd name="T24" fmla="*/ 67 w 97"/>
                <a:gd name="T25" fmla="*/ 116 h 183"/>
                <a:gd name="T26" fmla="*/ 67 w 97"/>
                <a:gd name="T2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83">
                  <a:moveTo>
                    <a:pt x="67" y="0"/>
                  </a:moveTo>
                  <a:cubicBezTo>
                    <a:pt x="97" y="0"/>
                    <a:pt x="97" y="0"/>
                    <a:pt x="97" y="0"/>
                  </a:cubicBezTo>
                  <a:cubicBezTo>
                    <a:pt x="97" y="114"/>
                    <a:pt x="97" y="114"/>
                    <a:pt x="97" y="114"/>
                  </a:cubicBezTo>
                  <a:cubicBezTo>
                    <a:pt x="97" y="128"/>
                    <a:pt x="96" y="140"/>
                    <a:pt x="94" y="148"/>
                  </a:cubicBezTo>
                  <a:cubicBezTo>
                    <a:pt x="91" y="158"/>
                    <a:pt x="85" y="167"/>
                    <a:pt x="78" y="173"/>
                  </a:cubicBezTo>
                  <a:cubicBezTo>
                    <a:pt x="70" y="179"/>
                    <a:pt x="59" y="183"/>
                    <a:pt x="47" y="183"/>
                  </a:cubicBezTo>
                  <a:cubicBezTo>
                    <a:pt x="32" y="183"/>
                    <a:pt x="20" y="178"/>
                    <a:pt x="12" y="168"/>
                  </a:cubicBezTo>
                  <a:cubicBezTo>
                    <a:pt x="4" y="158"/>
                    <a:pt x="0" y="143"/>
                    <a:pt x="0" y="124"/>
                  </a:cubicBezTo>
                  <a:cubicBezTo>
                    <a:pt x="29" y="120"/>
                    <a:pt x="29" y="120"/>
                    <a:pt x="29" y="120"/>
                  </a:cubicBezTo>
                  <a:cubicBezTo>
                    <a:pt x="29" y="130"/>
                    <a:pt x="30" y="138"/>
                    <a:pt x="32" y="142"/>
                  </a:cubicBezTo>
                  <a:cubicBezTo>
                    <a:pt x="36" y="148"/>
                    <a:pt x="41" y="152"/>
                    <a:pt x="48" y="152"/>
                  </a:cubicBezTo>
                  <a:cubicBezTo>
                    <a:pt x="55" y="152"/>
                    <a:pt x="59" y="149"/>
                    <a:pt x="62" y="145"/>
                  </a:cubicBezTo>
                  <a:cubicBezTo>
                    <a:pt x="65" y="140"/>
                    <a:pt x="67" y="131"/>
                    <a:pt x="67" y="116"/>
                  </a:cubicBezTo>
                  <a:lnTo>
                    <a:pt x="67" y="0"/>
                  </a:lnTo>
                  <a:close/>
                </a:path>
              </a:pathLst>
            </a:custGeom>
            <a:grpFill/>
            <a:ln>
              <a:noFill/>
            </a:ln>
          </p:spPr>
          <p:txBody>
            <a:bodyPr vert="horz" wrap="square" lIns="91440" tIns="45720" rIns="91440" bIns="45720" numCol="1" anchor="t" anchorCtr="0" compatLnSpc="1"/>
            <a:lstStyle/>
            <a:p>
              <a:endParaRPr lang="zh-CN" altLang="en-US"/>
            </a:p>
          </p:txBody>
        </p:sp>
        <p:sp>
          <p:nvSpPr>
            <p:cNvPr id="21" name="Rectangle 20"/>
            <p:cNvSpPr>
              <a:spLocks noChangeArrowheads="1"/>
            </p:cNvSpPr>
            <p:nvPr/>
          </p:nvSpPr>
          <p:spPr bwMode="auto">
            <a:xfrm>
              <a:off x="34925" y="17462"/>
              <a:ext cx="22225" cy="138113"/>
            </a:xfrm>
            <a:prstGeom prst="rect">
              <a:avLst/>
            </a:prstGeom>
            <a:grpFill/>
            <a:ln>
              <a:noFill/>
            </a:ln>
          </p:spPr>
          <p:txBody>
            <a:bodyPr vert="horz" wrap="square" lIns="91440" tIns="45720" rIns="91440" bIns="45720" numCol="1" anchor="t" anchorCtr="0" compatLnSpc="1"/>
            <a:lstStyle/>
            <a:p>
              <a:endParaRPr lang="zh-CN" altLang="en-US"/>
            </a:p>
          </p:txBody>
        </p:sp>
        <p:sp>
          <p:nvSpPr>
            <p:cNvPr id="22" name="Freeform 21"/>
            <p:cNvSpPr/>
            <p:nvPr/>
          </p:nvSpPr>
          <p:spPr bwMode="auto">
            <a:xfrm>
              <a:off x="79375" y="17462"/>
              <a:ext cx="93663" cy="138113"/>
            </a:xfrm>
            <a:custGeom>
              <a:avLst/>
              <a:gdLst>
                <a:gd name="T0" fmla="*/ 0 w 59"/>
                <a:gd name="T1" fmla="*/ 87 h 87"/>
                <a:gd name="T2" fmla="*/ 0 w 59"/>
                <a:gd name="T3" fmla="*/ 0 h 87"/>
                <a:gd name="T4" fmla="*/ 15 w 59"/>
                <a:gd name="T5" fmla="*/ 0 h 87"/>
                <a:gd name="T6" fmla="*/ 45 w 59"/>
                <a:gd name="T7" fmla="*/ 58 h 87"/>
                <a:gd name="T8" fmla="*/ 45 w 59"/>
                <a:gd name="T9" fmla="*/ 0 h 87"/>
                <a:gd name="T10" fmla="*/ 59 w 59"/>
                <a:gd name="T11" fmla="*/ 0 h 87"/>
                <a:gd name="T12" fmla="*/ 59 w 59"/>
                <a:gd name="T13" fmla="*/ 87 h 87"/>
                <a:gd name="T14" fmla="*/ 44 w 59"/>
                <a:gd name="T15" fmla="*/ 87 h 87"/>
                <a:gd name="T16" fmla="*/ 14 w 59"/>
                <a:gd name="T17" fmla="*/ 31 h 87"/>
                <a:gd name="T18" fmla="*/ 14 w 59"/>
                <a:gd name="T19" fmla="*/ 87 h 87"/>
                <a:gd name="T20" fmla="*/ 0 w 59"/>
                <a:gd name="T21"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87">
                  <a:moveTo>
                    <a:pt x="0" y="87"/>
                  </a:moveTo>
                  <a:lnTo>
                    <a:pt x="0" y="0"/>
                  </a:lnTo>
                  <a:lnTo>
                    <a:pt x="15" y="0"/>
                  </a:lnTo>
                  <a:lnTo>
                    <a:pt x="45" y="58"/>
                  </a:lnTo>
                  <a:lnTo>
                    <a:pt x="45" y="0"/>
                  </a:lnTo>
                  <a:lnTo>
                    <a:pt x="59" y="0"/>
                  </a:lnTo>
                  <a:lnTo>
                    <a:pt x="59" y="87"/>
                  </a:lnTo>
                  <a:lnTo>
                    <a:pt x="44" y="87"/>
                  </a:lnTo>
                  <a:lnTo>
                    <a:pt x="14" y="31"/>
                  </a:lnTo>
                  <a:lnTo>
                    <a:pt x="14" y="87"/>
                  </a:lnTo>
                  <a:lnTo>
                    <a:pt x="0" y="87"/>
                  </a:lnTo>
                  <a:close/>
                </a:path>
              </a:pathLst>
            </a:custGeom>
            <a:grpFill/>
            <a:ln>
              <a:noFill/>
            </a:ln>
          </p:spPr>
          <p:txBody>
            <a:bodyPr vert="horz" wrap="square" lIns="91440" tIns="45720" rIns="91440" bIns="45720" numCol="1" anchor="t" anchorCtr="0" compatLnSpc="1"/>
            <a:lstStyle/>
            <a:p>
              <a:endParaRPr lang="zh-CN" altLang="en-US"/>
            </a:p>
          </p:txBody>
        </p:sp>
        <p:sp>
          <p:nvSpPr>
            <p:cNvPr id="23" name="Freeform 22"/>
            <p:cNvSpPr/>
            <p:nvPr/>
          </p:nvSpPr>
          <p:spPr bwMode="auto">
            <a:xfrm>
              <a:off x="193675" y="15875"/>
              <a:ext cx="107950" cy="142875"/>
            </a:xfrm>
            <a:custGeom>
              <a:avLst/>
              <a:gdLst>
                <a:gd name="T0" fmla="*/ 77 w 143"/>
                <a:gd name="T1" fmla="*/ 117 h 186"/>
                <a:gd name="T2" fmla="*/ 77 w 143"/>
                <a:gd name="T3" fmla="*/ 86 h 186"/>
                <a:gd name="T4" fmla="*/ 143 w 143"/>
                <a:gd name="T5" fmla="*/ 86 h 186"/>
                <a:gd name="T6" fmla="*/ 143 w 143"/>
                <a:gd name="T7" fmla="*/ 158 h 186"/>
                <a:gd name="T8" fmla="*/ 115 w 143"/>
                <a:gd name="T9" fmla="*/ 177 h 186"/>
                <a:gd name="T10" fmla="*/ 78 w 143"/>
                <a:gd name="T11" fmla="*/ 186 h 186"/>
                <a:gd name="T12" fmla="*/ 36 w 143"/>
                <a:gd name="T13" fmla="*/ 174 h 186"/>
                <a:gd name="T14" fmla="*/ 9 w 143"/>
                <a:gd name="T15" fmla="*/ 140 h 186"/>
                <a:gd name="T16" fmla="*/ 0 w 143"/>
                <a:gd name="T17" fmla="*/ 92 h 186"/>
                <a:gd name="T18" fmla="*/ 10 w 143"/>
                <a:gd name="T19" fmla="*/ 42 h 186"/>
                <a:gd name="T20" fmla="*/ 40 w 143"/>
                <a:gd name="T21" fmla="*/ 9 h 186"/>
                <a:gd name="T22" fmla="*/ 76 w 143"/>
                <a:gd name="T23" fmla="*/ 0 h 186"/>
                <a:gd name="T24" fmla="*/ 120 w 143"/>
                <a:gd name="T25" fmla="*/ 14 h 186"/>
                <a:gd name="T26" fmla="*/ 141 w 143"/>
                <a:gd name="T27" fmla="*/ 53 h 186"/>
                <a:gd name="T28" fmla="*/ 110 w 143"/>
                <a:gd name="T29" fmla="*/ 60 h 186"/>
                <a:gd name="T30" fmla="*/ 98 w 143"/>
                <a:gd name="T31" fmla="*/ 39 h 186"/>
                <a:gd name="T32" fmla="*/ 76 w 143"/>
                <a:gd name="T33" fmla="*/ 31 h 186"/>
                <a:gd name="T34" fmla="*/ 44 w 143"/>
                <a:gd name="T35" fmla="*/ 46 h 186"/>
                <a:gd name="T36" fmla="*/ 32 w 143"/>
                <a:gd name="T37" fmla="*/ 91 h 186"/>
                <a:gd name="T38" fmla="*/ 44 w 143"/>
                <a:gd name="T39" fmla="*/ 139 h 186"/>
                <a:gd name="T40" fmla="*/ 76 w 143"/>
                <a:gd name="T41" fmla="*/ 155 h 186"/>
                <a:gd name="T42" fmla="*/ 95 w 143"/>
                <a:gd name="T43" fmla="*/ 150 h 186"/>
                <a:gd name="T44" fmla="*/ 112 w 143"/>
                <a:gd name="T45" fmla="*/ 139 h 186"/>
                <a:gd name="T46" fmla="*/ 112 w 143"/>
                <a:gd name="T47" fmla="*/ 117 h 186"/>
                <a:gd name="T48" fmla="*/ 77 w 143"/>
                <a:gd name="T49" fmla="*/ 11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3" h="186">
                  <a:moveTo>
                    <a:pt x="77" y="117"/>
                  </a:moveTo>
                  <a:cubicBezTo>
                    <a:pt x="77" y="86"/>
                    <a:pt x="77" y="86"/>
                    <a:pt x="77" y="86"/>
                  </a:cubicBezTo>
                  <a:cubicBezTo>
                    <a:pt x="143" y="86"/>
                    <a:pt x="143" y="86"/>
                    <a:pt x="143" y="86"/>
                  </a:cubicBezTo>
                  <a:cubicBezTo>
                    <a:pt x="143" y="158"/>
                    <a:pt x="143" y="158"/>
                    <a:pt x="143" y="158"/>
                  </a:cubicBezTo>
                  <a:cubicBezTo>
                    <a:pt x="136" y="165"/>
                    <a:pt x="127" y="172"/>
                    <a:pt x="115" y="177"/>
                  </a:cubicBezTo>
                  <a:cubicBezTo>
                    <a:pt x="103" y="183"/>
                    <a:pt x="90" y="186"/>
                    <a:pt x="78" y="186"/>
                  </a:cubicBezTo>
                  <a:cubicBezTo>
                    <a:pt x="62" y="186"/>
                    <a:pt x="48" y="182"/>
                    <a:pt x="36" y="174"/>
                  </a:cubicBezTo>
                  <a:cubicBezTo>
                    <a:pt x="24" y="166"/>
                    <a:pt x="15" y="155"/>
                    <a:pt x="9" y="140"/>
                  </a:cubicBezTo>
                  <a:cubicBezTo>
                    <a:pt x="3" y="125"/>
                    <a:pt x="0" y="109"/>
                    <a:pt x="0" y="92"/>
                  </a:cubicBezTo>
                  <a:cubicBezTo>
                    <a:pt x="0" y="74"/>
                    <a:pt x="4" y="57"/>
                    <a:pt x="10" y="42"/>
                  </a:cubicBezTo>
                  <a:cubicBezTo>
                    <a:pt x="17" y="28"/>
                    <a:pt x="27" y="17"/>
                    <a:pt x="40" y="9"/>
                  </a:cubicBezTo>
                  <a:cubicBezTo>
                    <a:pt x="49" y="3"/>
                    <a:pt x="61" y="0"/>
                    <a:pt x="76" y="0"/>
                  </a:cubicBezTo>
                  <a:cubicBezTo>
                    <a:pt x="95" y="0"/>
                    <a:pt x="110" y="5"/>
                    <a:pt x="120" y="14"/>
                  </a:cubicBezTo>
                  <a:cubicBezTo>
                    <a:pt x="131" y="24"/>
                    <a:pt x="138" y="36"/>
                    <a:pt x="141" y="53"/>
                  </a:cubicBezTo>
                  <a:cubicBezTo>
                    <a:pt x="110" y="60"/>
                    <a:pt x="110" y="60"/>
                    <a:pt x="110" y="60"/>
                  </a:cubicBezTo>
                  <a:cubicBezTo>
                    <a:pt x="108" y="51"/>
                    <a:pt x="104" y="44"/>
                    <a:pt x="98" y="39"/>
                  </a:cubicBezTo>
                  <a:cubicBezTo>
                    <a:pt x="92" y="34"/>
                    <a:pt x="85" y="31"/>
                    <a:pt x="76" y="31"/>
                  </a:cubicBezTo>
                  <a:cubicBezTo>
                    <a:pt x="63" y="31"/>
                    <a:pt x="52" y="36"/>
                    <a:pt x="44" y="46"/>
                  </a:cubicBezTo>
                  <a:cubicBezTo>
                    <a:pt x="36" y="56"/>
                    <a:pt x="32" y="71"/>
                    <a:pt x="32" y="91"/>
                  </a:cubicBezTo>
                  <a:cubicBezTo>
                    <a:pt x="32" y="112"/>
                    <a:pt x="36" y="128"/>
                    <a:pt x="44" y="139"/>
                  </a:cubicBezTo>
                  <a:cubicBezTo>
                    <a:pt x="52" y="149"/>
                    <a:pt x="63" y="155"/>
                    <a:pt x="76" y="155"/>
                  </a:cubicBezTo>
                  <a:cubicBezTo>
                    <a:pt x="82" y="155"/>
                    <a:pt x="89" y="153"/>
                    <a:pt x="95" y="150"/>
                  </a:cubicBezTo>
                  <a:cubicBezTo>
                    <a:pt x="102" y="147"/>
                    <a:pt x="107" y="144"/>
                    <a:pt x="112" y="139"/>
                  </a:cubicBezTo>
                  <a:cubicBezTo>
                    <a:pt x="112" y="117"/>
                    <a:pt x="112" y="117"/>
                    <a:pt x="112" y="117"/>
                  </a:cubicBezTo>
                  <a:lnTo>
                    <a:pt x="77" y="117"/>
                  </a:lnTo>
                  <a:close/>
                </a:path>
              </a:pathLst>
            </a:custGeom>
            <a:grpFill/>
            <a:ln>
              <a:noFill/>
            </a:ln>
          </p:spPr>
          <p:txBody>
            <a:bodyPr vert="horz" wrap="square" lIns="91440" tIns="45720" rIns="91440" bIns="45720" numCol="1" anchor="t" anchorCtr="0" compatLnSpc="1"/>
            <a:lstStyle/>
            <a:p>
              <a:endParaRPr lang="zh-CN" altLang="en-US"/>
            </a:p>
          </p:txBody>
        </p:sp>
        <p:sp>
          <p:nvSpPr>
            <p:cNvPr id="24" name="Freeform 23"/>
            <p:cNvSpPr/>
            <p:nvPr/>
          </p:nvSpPr>
          <p:spPr bwMode="auto">
            <a:xfrm>
              <a:off x="368300" y="17462"/>
              <a:ext cx="93663" cy="141288"/>
            </a:xfrm>
            <a:custGeom>
              <a:avLst/>
              <a:gdLst>
                <a:gd name="T0" fmla="*/ 0 w 122"/>
                <a:gd name="T1" fmla="*/ 0 h 183"/>
                <a:gd name="T2" fmla="*/ 31 w 122"/>
                <a:gd name="T3" fmla="*/ 0 h 183"/>
                <a:gd name="T4" fmla="*/ 31 w 122"/>
                <a:gd name="T5" fmla="*/ 97 h 183"/>
                <a:gd name="T6" fmla="*/ 32 w 122"/>
                <a:gd name="T7" fmla="*/ 127 h 183"/>
                <a:gd name="T8" fmla="*/ 41 w 122"/>
                <a:gd name="T9" fmla="*/ 145 h 183"/>
                <a:gd name="T10" fmla="*/ 62 w 122"/>
                <a:gd name="T11" fmla="*/ 152 h 183"/>
                <a:gd name="T12" fmla="*/ 81 w 122"/>
                <a:gd name="T13" fmla="*/ 145 h 183"/>
                <a:gd name="T14" fmla="*/ 90 w 122"/>
                <a:gd name="T15" fmla="*/ 130 h 183"/>
                <a:gd name="T16" fmla="*/ 91 w 122"/>
                <a:gd name="T17" fmla="*/ 99 h 183"/>
                <a:gd name="T18" fmla="*/ 91 w 122"/>
                <a:gd name="T19" fmla="*/ 0 h 183"/>
                <a:gd name="T20" fmla="*/ 122 w 122"/>
                <a:gd name="T21" fmla="*/ 0 h 183"/>
                <a:gd name="T22" fmla="*/ 122 w 122"/>
                <a:gd name="T23" fmla="*/ 94 h 183"/>
                <a:gd name="T24" fmla="*/ 119 w 122"/>
                <a:gd name="T25" fmla="*/ 140 h 183"/>
                <a:gd name="T26" fmla="*/ 110 w 122"/>
                <a:gd name="T27" fmla="*/ 162 h 183"/>
                <a:gd name="T28" fmla="*/ 92 w 122"/>
                <a:gd name="T29" fmla="*/ 177 h 183"/>
                <a:gd name="T30" fmla="*/ 63 w 122"/>
                <a:gd name="T31" fmla="*/ 183 h 183"/>
                <a:gd name="T32" fmla="*/ 30 w 122"/>
                <a:gd name="T33" fmla="*/ 177 h 183"/>
                <a:gd name="T34" fmla="*/ 12 w 122"/>
                <a:gd name="T35" fmla="*/ 161 h 183"/>
                <a:gd name="T36" fmla="*/ 3 w 122"/>
                <a:gd name="T37" fmla="*/ 141 h 183"/>
                <a:gd name="T38" fmla="*/ 0 w 122"/>
                <a:gd name="T39" fmla="*/ 96 h 183"/>
                <a:gd name="T40" fmla="*/ 0 w 122"/>
                <a:gd name="T41"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2" h="183">
                  <a:moveTo>
                    <a:pt x="0" y="0"/>
                  </a:moveTo>
                  <a:cubicBezTo>
                    <a:pt x="31" y="0"/>
                    <a:pt x="31" y="0"/>
                    <a:pt x="31" y="0"/>
                  </a:cubicBezTo>
                  <a:cubicBezTo>
                    <a:pt x="31" y="97"/>
                    <a:pt x="31" y="97"/>
                    <a:pt x="31" y="97"/>
                  </a:cubicBezTo>
                  <a:cubicBezTo>
                    <a:pt x="31" y="113"/>
                    <a:pt x="31" y="123"/>
                    <a:pt x="32" y="127"/>
                  </a:cubicBezTo>
                  <a:cubicBezTo>
                    <a:pt x="33" y="135"/>
                    <a:pt x="37" y="140"/>
                    <a:pt x="41" y="145"/>
                  </a:cubicBezTo>
                  <a:cubicBezTo>
                    <a:pt x="46" y="149"/>
                    <a:pt x="53" y="152"/>
                    <a:pt x="62" y="152"/>
                  </a:cubicBezTo>
                  <a:cubicBezTo>
                    <a:pt x="70" y="152"/>
                    <a:pt x="77" y="149"/>
                    <a:pt x="81" y="145"/>
                  </a:cubicBezTo>
                  <a:cubicBezTo>
                    <a:pt x="86" y="141"/>
                    <a:pt x="89" y="136"/>
                    <a:pt x="90" y="130"/>
                  </a:cubicBezTo>
                  <a:cubicBezTo>
                    <a:pt x="90" y="124"/>
                    <a:pt x="91" y="114"/>
                    <a:pt x="91" y="99"/>
                  </a:cubicBezTo>
                  <a:cubicBezTo>
                    <a:pt x="91" y="0"/>
                    <a:pt x="91" y="0"/>
                    <a:pt x="91" y="0"/>
                  </a:cubicBezTo>
                  <a:cubicBezTo>
                    <a:pt x="122" y="0"/>
                    <a:pt x="122" y="0"/>
                    <a:pt x="122" y="0"/>
                  </a:cubicBezTo>
                  <a:cubicBezTo>
                    <a:pt x="122" y="94"/>
                    <a:pt x="122" y="94"/>
                    <a:pt x="122" y="94"/>
                  </a:cubicBezTo>
                  <a:cubicBezTo>
                    <a:pt x="122" y="116"/>
                    <a:pt x="121" y="131"/>
                    <a:pt x="119" y="140"/>
                  </a:cubicBezTo>
                  <a:cubicBezTo>
                    <a:pt x="117" y="149"/>
                    <a:pt x="114" y="156"/>
                    <a:pt x="110" y="162"/>
                  </a:cubicBezTo>
                  <a:cubicBezTo>
                    <a:pt x="105" y="169"/>
                    <a:pt x="100" y="173"/>
                    <a:pt x="92" y="177"/>
                  </a:cubicBezTo>
                  <a:cubicBezTo>
                    <a:pt x="84" y="181"/>
                    <a:pt x="75" y="183"/>
                    <a:pt x="63" y="183"/>
                  </a:cubicBezTo>
                  <a:cubicBezTo>
                    <a:pt x="48" y="183"/>
                    <a:pt x="37" y="181"/>
                    <a:pt x="30" y="177"/>
                  </a:cubicBezTo>
                  <a:cubicBezTo>
                    <a:pt x="22" y="173"/>
                    <a:pt x="16" y="168"/>
                    <a:pt x="12" y="161"/>
                  </a:cubicBezTo>
                  <a:cubicBezTo>
                    <a:pt x="7" y="155"/>
                    <a:pt x="5" y="148"/>
                    <a:pt x="3" y="141"/>
                  </a:cubicBezTo>
                  <a:cubicBezTo>
                    <a:pt x="1" y="131"/>
                    <a:pt x="0" y="116"/>
                    <a:pt x="0" y="96"/>
                  </a:cubicBez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25" name="Freeform 24"/>
            <p:cNvSpPr/>
            <p:nvPr/>
          </p:nvSpPr>
          <p:spPr bwMode="auto">
            <a:xfrm>
              <a:off x="485775" y="17462"/>
              <a:ext cx="93663" cy="138113"/>
            </a:xfrm>
            <a:custGeom>
              <a:avLst/>
              <a:gdLst>
                <a:gd name="T0" fmla="*/ 0 w 59"/>
                <a:gd name="T1" fmla="*/ 87 h 87"/>
                <a:gd name="T2" fmla="*/ 0 w 59"/>
                <a:gd name="T3" fmla="*/ 0 h 87"/>
                <a:gd name="T4" fmla="*/ 15 w 59"/>
                <a:gd name="T5" fmla="*/ 0 h 87"/>
                <a:gd name="T6" fmla="*/ 45 w 59"/>
                <a:gd name="T7" fmla="*/ 58 h 87"/>
                <a:gd name="T8" fmla="*/ 45 w 59"/>
                <a:gd name="T9" fmla="*/ 0 h 87"/>
                <a:gd name="T10" fmla="*/ 59 w 59"/>
                <a:gd name="T11" fmla="*/ 0 h 87"/>
                <a:gd name="T12" fmla="*/ 59 w 59"/>
                <a:gd name="T13" fmla="*/ 87 h 87"/>
                <a:gd name="T14" fmla="*/ 44 w 59"/>
                <a:gd name="T15" fmla="*/ 87 h 87"/>
                <a:gd name="T16" fmla="*/ 14 w 59"/>
                <a:gd name="T17" fmla="*/ 31 h 87"/>
                <a:gd name="T18" fmla="*/ 14 w 59"/>
                <a:gd name="T19" fmla="*/ 87 h 87"/>
                <a:gd name="T20" fmla="*/ 0 w 59"/>
                <a:gd name="T21"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87">
                  <a:moveTo>
                    <a:pt x="0" y="87"/>
                  </a:moveTo>
                  <a:lnTo>
                    <a:pt x="0" y="0"/>
                  </a:lnTo>
                  <a:lnTo>
                    <a:pt x="15" y="0"/>
                  </a:lnTo>
                  <a:lnTo>
                    <a:pt x="45" y="58"/>
                  </a:lnTo>
                  <a:lnTo>
                    <a:pt x="45" y="0"/>
                  </a:lnTo>
                  <a:lnTo>
                    <a:pt x="59" y="0"/>
                  </a:lnTo>
                  <a:lnTo>
                    <a:pt x="59" y="87"/>
                  </a:lnTo>
                  <a:lnTo>
                    <a:pt x="44" y="87"/>
                  </a:lnTo>
                  <a:lnTo>
                    <a:pt x="14" y="31"/>
                  </a:lnTo>
                  <a:lnTo>
                    <a:pt x="14" y="87"/>
                  </a:lnTo>
                  <a:lnTo>
                    <a:pt x="0" y="87"/>
                  </a:lnTo>
                  <a:close/>
                </a:path>
              </a:pathLst>
            </a:custGeom>
            <a:grpFill/>
            <a:ln>
              <a:noFill/>
            </a:ln>
          </p:spPr>
          <p:txBody>
            <a:bodyPr vert="horz" wrap="square" lIns="91440" tIns="45720" rIns="91440" bIns="45720" numCol="1" anchor="t" anchorCtr="0" compatLnSpc="1"/>
            <a:lstStyle/>
            <a:p>
              <a:endParaRPr lang="zh-CN" altLang="en-US"/>
            </a:p>
          </p:txBody>
        </p:sp>
        <p:sp>
          <p:nvSpPr>
            <p:cNvPr id="26" name="Rectangle 25"/>
            <p:cNvSpPr>
              <a:spLocks noChangeArrowheads="1"/>
            </p:cNvSpPr>
            <p:nvPr/>
          </p:nvSpPr>
          <p:spPr bwMode="auto">
            <a:xfrm>
              <a:off x="603250" y="17462"/>
              <a:ext cx="23813" cy="138113"/>
            </a:xfrm>
            <a:prstGeom prst="rect">
              <a:avLst/>
            </a:prstGeom>
            <a:grpFill/>
            <a:ln>
              <a:noFill/>
            </a:ln>
          </p:spPr>
          <p:txBody>
            <a:bodyPr vert="horz" wrap="square" lIns="91440" tIns="45720" rIns="91440" bIns="45720" numCol="1" anchor="t" anchorCtr="0" compatLnSpc="1"/>
            <a:lstStyle/>
            <a:p>
              <a:endParaRPr lang="zh-CN" altLang="en-US"/>
            </a:p>
          </p:txBody>
        </p:sp>
        <p:sp>
          <p:nvSpPr>
            <p:cNvPr id="27" name="Freeform 26"/>
            <p:cNvSpPr/>
            <p:nvPr/>
          </p:nvSpPr>
          <p:spPr bwMode="auto">
            <a:xfrm>
              <a:off x="636587" y="17462"/>
              <a:ext cx="107950" cy="138113"/>
            </a:xfrm>
            <a:custGeom>
              <a:avLst/>
              <a:gdLst>
                <a:gd name="T0" fmla="*/ 27 w 68"/>
                <a:gd name="T1" fmla="*/ 87 h 87"/>
                <a:gd name="T2" fmla="*/ 0 w 68"/>
                <a:gd name="T3" fmla="*/ 0 h 87"/>
                <a:gd name="T4" fmla="*/ 16 w 68"/>
                <a:gd name="T5" fmla="*/ 0 h 87"/>
                <a:gd name="T6" fmla="*/ 35 w 68"/>
                <a:gd name="T7" fmla="*/ 65 h 87"/>
                <a:gd name="T8" fmla="*/ 53 w 68"/>
                <a:gd name="T9" fmla="*/ 0 h 87"/>
                <a:gd name="T10" fmla="*/ 68 w 68"/>
                <a:gd name="T11" fmla="*/ 0 h 87"/>
                <a:gd name="T12" fmla="*/ 42 w 68"/>
                <a:gd name="T13" fmla="*/ 87 h 87"/>
                <a:gd name="T14" fmla="*/ 27 w 68"/>
                <a:gd name="T15" fmla="*/ 87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87">
                  <a:moveTo>
                    <a:pt x="27" y="87"/>
                  </a:moveTo>
                  <a:lnTo>
                    <a:pt x="0" y="0"/>
                  </a:lnTo>
                  <a:lnTo>
                    <a:pt x="16" y="0"/>
                  </a:lnTo>
                  <a:lnTo>
                    <a:pt x="35" y="65"/>
                  </a:lnTo>
                  <a:lnTo>
                    <a:pt x="53" y="0"/>
                  </a:lnTo>
                  <a:lnTo>
                    <a:pt x="68" y="0"/>
                  </a:lnTo>
                  <a:lnTo>
                    <a:pt x="42" y="87"/>
                  </a:lnTo>
                  <a:lnTo>
                    <a:pt x="27" y="87"/>
                  </a:lnTo>
                  <a:close/>
                </a:path>
              </a:pathLst>
            </a:custGeom>
            <a:grpFill/>
            <a:ln>
              <a:noFill/>
            </a:ln>
          </p:spPr>
          <p:txBody>
            <a:bodyPr vert="horz" wrap="square" lIns="91440" tIns="45720" rIns="91440" bIns="45720" numCol="1" anchor="t" anchorCtr="0" compatLnSpc="1"/>
            <a:lstStyle/>
            <a:p>
              <a:endParaRPr lang="zh-CN" altLang="en-US"/>
            </a:p>
          </p:txBody>
        </p:sp>
        <p:sp>
          <p:nvSpPr>
            <p:cNvPr id="28" name="Freeform 27"/>
            <p:cNvSpPr/>
            <p:nvPr/>
          </p:nvSpPr>
          <p:spPr bwMode="auto">
            <a:xfrm>
              <a:off x="757237" y="17462"/>
              <a:ext cx="88900" cy="138113"/>
            </a:xfrm>
            <a:custGeom>
              <a:avLst/>
              <a:gdLst>
                <a:gd name="T0" fmla="*/ 0 w 56"/>
                <a:gd name="T1" fmla="*/ 87 h 87"/>
                <a:gd name="T2" fmla="*/ 0 w 56"/>
                <a:gd name="T3" fmla="*/ 0 h 87"/>
                <a:gd name="T4" fmla="*/ 55 w 56"/>
                <a:gd name="T5" fmla="*/ 0 h 87"/>
                <a:gd name="T6" fmla="*/ 55 w 56"/>
                <a:gd name="T7" fmla="*/ 15 h 87"/>
                <a:gd name="T8" fmla="*/ 15 w 56"/>
                <a:gd name="T9" fmla="*/ 15 h 87"/>
                <a:gd name="T10" fmla="*/ 15 w 56"/>
                <a:gd name="T11" fmla="*/ 34 h 87"/>
                <a:gd name="T12" fmla="*/ 52 w 56"/>
                <a:gd name="T13" fmla="*/ 34 h 87"/>
                <a:gd name="T14" fmla="*/ 52 w 56"/>
                <a:gd name="T15" fmla="*/ 49 h 87"/>
                <a:gd name="T16" fmla="*/ 15 w 56"/>
                <a:gd name="T17" fmla="*/ 49 h 87"/>
                <a:gd name="T18" fmla="*/ 15 w 56"/>
                <a:gd name="T19" fmla="*/ 72 h 87"/>
                <a:gd name="T20" fmla="*/ 56 w 56"/>
                <a:gd name="T21" fmla="*/ 72 h 87"/>
                <a:gd name="T22" fmla="*/ 56 w 56"/>
                <a:gd name="T23" fmla="*/ 87 h 87"/>
                <a:gd name="T24" fmla="*/ 0 w 56"/>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87">
                  <a:moveTo>
                    <a:pt x="0" y="87"/>
                  </a:moveTo>
                  <a:lnTo>
                    <a:pt x="0" y="0"/>
                  </a:lnTo>
                  <a:lnTo>
                    <a:pt x="55" y="0"/>
                  </a:lnTo>
                  <a:lnTo>
                    <a:pt x="55" y="15"/>
                  </a:lnTo>
                  <a:lnTo>
                    <a:pt x="15" y="15"/>
                  </a:lnTo>
                  <a:lnTo>
                    <a:pt x="15" y="34"/>
                  </a:lnTo>
                  <a:lnTo>
                    <a:pt x="52" y="34"/>
                  </a:lnTo>
                  <a:lnTo>
                    <a:pt x="52" y="49"/>
                  </a:lnTo>
                  <a:lnTo>
                    <a:pt x="15" y="49"/>
                  </a:lnTo>
                  <a:lnTo>
                    <a:pt x="15" y="72"/>
                  </a:lnTo>
                  <a:lnTo>
                    <a:pt x="56" y="72"/>
                  </a:lnTo>
                  <a:lnTo>
                    <a:pt x="56" y="87"/>
                  </a:lnTo>
                  <a:lnTo>
                    <a:pt x="0" y="87"/>
                  </a:lnTo>
                  <a:close/>
                </a:path>
              </a:pathLst>
            </a:custGeom>
            <a:grpFill/>
            <a:ln>
              <a:noFill/>
            </a:ln>
          </p:spPr>
          <p:txBody>
            <a:bodyPr vert="horz" wrap="square" lIns="91440" tIns="45720" rIns="91440" bIns="45720" numCol="1" anchor="t" anchorCtr="0" compatLnSpc="1"/>
            <a:lstStyle/>
            <a:p>
              <a:endParaRPr lang="zh-CN" altLang="en-US"/>
            </a:p>
          </p:txBody>
        </p:sp>
        <p:sp>
          <p:nvSpPr>
            <p:cNvPr id="29" name="Freeform 28"/>
            <p:cNvSpPr>
              <a:spLocks noEditPoints="1"/>
            </p:cNvSpPr>
            <p:nvPr/>
          </p:nvSpPr>
          <p:spPr bwMode="auto">
            <a:xfrm>
              <a:off x="865187" y="17462"/>
              <a:ext cx="104775" cy="138113"/>
            </a:xfrm>
            <a:custGeom>
              <a:avLst/>
              <a:gdLst>
                <a:gd name="T0" fmla="*/ 0 w 137"/>
                <a:gd name="T1" fmla="*/ 179 h 179"/>
                <a:gd name="T2" fmla="*/ 0 w 137"/>
                <a:gd name="T3" fmla="*/ 0 h 179"/>
                <a:gd name="T4" fmla="*/ 65 w 137"/>
                <a:gd name="T5" fmla="*/ 0 h 179"/>
                <a:gd name="T6" fmla="*/ 100 w 137"/>
                <a:gd name="T7" fmla="*/ 5 h 179"/>
                <a:gd name="T8" fmla="*/ 118 w 137"/>
                <a:gd name="T9" fmla="*/ 22 h 179"/>
                <a:gd name="T10" fmla="*/ 124 w 137"/>
                <a:gd name="T11" fmla="*/ 50 h 179"/>
                <a:gd name="T12" fmla="*/ 114 w 137"/>
                <a:gd name="T13" fmla="*/ 84 h 179"/>
                <a:gd name="T14" fmla="*/ 84 w 137"/>
                <a:gd name="T15" fmla="*/ 100 h 179"/>
                <a:gd name="T16" fmla="*/ 101 w 137"/>
                <a:gd name="T17" fmla="*/ 115 h 179"/>
                <a:gd name="T18" fmla="*/ 118 w 137"/>
                <a:gd name="T19" fmla="*/ 144 h 179"/>
                <a:gd name="T20" fmla="*/ 137 w 137"/>
                <a:gd name="T21" fmla="*/ 179 h 179"/>
                <a:gd name="T22" fmla="*/ 100 w 137"/>
                <a:gd name="T23" fmla="*/ 179 h 179"/>
                <a:gd name="T24" fmla="*/ 78 w 137"/>
                <a:gd name="T25" fmla="*/ 140 h 179"/>
                <a:gd name="T26" fmla="*/ 62 w 137"/>
                <a:gd name="T27" fmla="*/ 114 h 179"/>
                <a:gd name="T28" fmla="*/ 52 w 137"/>
                <a:gd name="T29" fmla="*/ 107 h 179"/>
                <a:gd name="T30" fmla="*/ 37 w 137"/>
                <a:gd name="T31" fmla="*/ 105 h 179"/>
                <a:gd name="T32" fmla="*/ 31 w 137"/>
                <a:gd name="T33" fmla="*/ 105 h 179"/>
                <a:gd name="T34" fmla="*/ 31 w 137"/>
                <a:gd name="T35" fmla="*/ 179 h 179"/>
                <a:gd name="T36" fmla="*/ 0 w 137"/>
                <a:gd name="T37" fmla="*/ 179 h 179"/>
                <a:gd name="T38" fmla="*/ 31 w 137"/>
                <a:gd name="T39" fmla="*/ 76 h 179"/>
                <a:gd name="T40" fmla="*/ 53 w 137"/>
                <a:gd name="T41" fmla="*/ 76 h 179"/>
                <a:gd name="T42" fmla="*/ 81 w 137"/>
                <a:gd name="T43" fmla="*/ 74 h 179"/>
                <a:gd name="T44" fmla="*/ 90 w 137"/>
                <a:gd name="T45" fmla="*/ 66 h 179"/>
                <a:gd name="T46" fmla="*/ 93 w 137"/>
                <a:gd name="T47" fmla="*/ 53 h 179"/>
                <a:gd name="T48" fmla="*/ 89 w 137"/>
                <a:gd name="T49" fmla="*/ 38 h 179"/>
                <a:gd name="T50" fmla="*/ 77 w 137"/>
                <a:gd name="T51" fmla="*/ 31 h 179"/>
                <a:gd name="T52" fmla="*/ 55 w 137"/>
                <a:gd name="T53" fmla="*/ 31 h 179"/>
                <a:gd name="T54" fmla="*/ 31 w 137"/>
                <a:gd name="T55" fmla="*/ 31 h 179"/>
                <a:gd name="T56" fmla="*/ 31 w 137"/>
                <a:gd name="T57" fmla="*/ 76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79">
                  <a:moveTo>
                    <a:pt x="0" y="179"/>
                  </a:moveTo>
                  <a:cubicBezTo>
                    <a:pt x="0" y="0"/>
                    <a:pt x="0" y="0"/>
                    <a:pt x="0" y="0"/>
                  </a:cubicBezTo>
                  <a:cubicBezTo>
                    <a:pt x="65" y="0"/>
                    <a:pt x="65" y="0"/>
                    <a:pt x="65" y="0"/>
                  </a:cubicBezTo>
                  <a:cubicBezTo>
                    <a:pt x="81" y="0"/>
                    <a:pt x="93" y="2"/>
                    <a:pt x="100" y="5"/>
                  </a:cubicBezTo>
                  <a:cubicBezTo>
                    <a:pt x="108" y="8"/>
                    <a:pt x="113" y="14"/>
                    <a:pt x="118" y="22"/>
                  </a:cubicBezTo>
                  <a:cubicBezTo>
                    <a:pt x="122" y="30"/>
                    <a:pt x="124" y="40"/>
                    <a:pt x="124" y="50"/>
                  </a:cubicBezTo>
                  <a:cubicBezTo>
                    <a:pt x="124" y="64"/>
                    <a:pt x="121" y="75"/>
                    <a:pt x="114" y="84"/>
                  </a:cubicBezTo>
                  <a:cubicBezTo>
                    <a:pt x="108" y="93"/>
                    <a:pt x="98" y="98"/>
                    <a:pt x="84" y="100"/>
                  </a:cubicBezTo>
                  <a:cubicBezTo>
                    <a:pt x="91" y="105"/>
                    <a:pt x="96" y="110"/>
                    <a:pt x="101" y="115"/>
                  </a:cubicBezTo>
                  <a:cubicBezTo>
                    <a:pt x="105" y="121"/>
                    <a:pt x="111" y="131"/>
                    <a:pt x="118" y="144"/>
                  </a:cubicBezTo>
                  <a:cubicBezTo>
                    <a:pt x="137" y="179"/>
                    <a:pt x="137" y="179"/>
                    <a:pt x="137" y="179"/>
                  </a:cubicBezTo>
                  <a:cubicBezTo>
                    <a:pt x="100" y="179"/>
                    <a:pt x="100" y="179"/>
                    <a:pt x="100" y="179"/>
                  </a:cubicBezTo>
                  <a:cubicBezTo>
                    <a:pt x="78" y="140"/>
                    <a:pt x="78" y="140"/>
                    <a:pt x="78" y="140"/>
                  </a:cubicBezTo>
                  <a:cubicBezTo>
                    <a:pt x="70" y="127"/>
                    <a:pt x="64" y="118"/>
                    <a:pt x="62" y="114"/>
                  </a:cubicBezTo>
                  <a:cubicBezTo>
                    <a:pt x="59" y="110"/>
                    <a:pt x="56" y="108"/>
                    <a:pt x="52" y="107"/>
                  </a:cubicBezTo>
                  <a:cubicBezTo>
                    <a:pt x="49" y="105"/>
                    <a:pt x="44" y="105"/>
                    <a:pt x="37" y="105"/>
                  </a:cubicBezTo>
                  <a:cubicBezTo>
                    <a:pt x="31" y="105"/>
                    <a:pt x="31" y="105"/>
                    <a:pt x="31" y="105"/>
                  </a:cubicBezTo>
                  <a:cubicBezTo>
                    <a:pt x="31" y="179"/>
                    <a:pt x="31" y="179"/>
                    <a:pt x="31" y="179"/>
                  </a:cubicBezTo>
                  <a:lnTo>
                    <a:pt x="0" y="179"/>
                  </a:lnTo>
                  <a:close/>
                  <a:moveTo>
                    <a:pt x="31" y="76"/>
                  </a:moveTo>
                  <a:cubicBezTo>
                    <a:pt x="53" y="76"/>
                    <a:pt x="53" y="76"/>
                    <a:pt x="53" y="76"/>
                  </a:cubicBezTo>
                  <a:cubicBezTo>
                    <a:pt x="68" y="76"/>
                    <a:pt x="77" y="75"/>
                    <a:pt x="81" y="74"/>
                  </a:cubicBezTo>
                  <a:cubicBezTo>
                    <a:pt x="85" y="72"/>
                    <a:pt x="88" y="70"/>
                    <a:pt x="90" y="66"/>
                  </a:cubicBezTo>
                  <a:cubicBezTo>
                    <a:pt x="92" y="63"/>
                    <a:pt x="93" y="58"/>
                    <a:pt x="93" y="53"/>
                  </a:cubicBezTo>
                  <a:cubicBezTo>
                    <a:pt x="93" y="47"/>
                    <a:pt x="91" y="42"/>
                    <a:pt x="89" y="38"/>
                  </a:cubicBezTo>
                  <a:cubicBezTo>
                    <a:pt x="86" y="34"/>
                    <a:pt x="82" y="32"/>
                    <a:pt x="77" y="31"/>
                  </a:cubicBezTo>
                  <a:cubicBezTo>
                    <a:pt x="75" y="31"/>
                    <a:pt x="67" y="31"/>
                    <a:pt x="55" y="31"/>
                  </a:cubicBezTo>
                  <a:cubicBezTo>
                    <a:pt x="31" y="31"/>
                    <a:pt x="31" y="31"/>
                    <a:pt x="31" y="31"/>
                  </a:cubicBezTo>
                  <a:lnTo>
                    <a:pt x="31" y="76"/>
                  </a:lnTo>
                  <a:close/>
                </a:path>
              </a:pathLst>
            </a:custGeom>
            <a:grpFill/>
            <a:ln>
              <a:noFill/>
            </a:ln>
          </p:spPr>
          <p:txBody>
            <a:bodyPr vert="horz" wrap="square" lIns="91440" tIns="45720" rIns="91440" bIns="45720" numCol="1" anchor="t" anchorCtr="0" compatLnSpc="1"/>
            <a:lstStyle/>
            <a:p>
              <a:endParaRPr lang="zh-CN" altLang="en-US"/>
            </a:p>
          </p:txBody>
        </p:sp>
        <p:sp>
          <p:nvSpPr>
            <p:cNvPr id="30" name="Freeform 29"/>
            <p:cNvSpPr/>
            <p:nvPr/>
          </p:nvSpPr>
          <p:spPr bwMode="auto">
            <a:xfrm>
              <a:off x="977900" y="15875"/>
              <a:ext cx="93663" cy="142875"/>
            </a:xfrm>
            <a:custGeom>
              <a:avLst/>
              <a:gdLst>
                <a:gd name="T0" fmla="*/ 0 w 124"/>
                <a:gd name="T1" fmla="*/ 124 h 186"/>
                <a:gd name="T2" fmla="*/ 30 w 124"/>
                <a:gd name="T3" fmla="*/ 121 h 186"/>
                <a:gd name="T4" fmla="*/ 41 w 124"/>
                <a:gd name="T5" fmla="*/ 147 h 186"/>
                <a:gd name="T6" fmla="*/ 63 w 124"/>
                <a:gd name="T7" fmla="*/ 155 h 186"/>
                <a:gd name="T8" fmla="*/ 85 w 124"/>
                <a:gd name="T9" fmla="*/ 148 h 186"/>
                <a:gd name="T10" fmla="*/ 93 w 124"/>
                <a:gd name="T11" fmla="*/ 130 h 186"/>
                <a:gd name="T12" fmla="*/ 90 w 124"/>
                <a:gd name="T13" fmla="*/ 120 h 186"/>
                <a:gd name="T14" fmla="*/ 78 w 124"/>
                <a:gd name="T15" fmla="*/ 112 h 186"/>
                <a:gd name="T16" fmla="*/ 54 w 124"/>
                <a:gd name="T17" fmla="*/ 104 h 186"/>
                <a:gd name="T18" fmla="*/ 19 w 124"/>
                <a:gd name="T19" fmla="*/ 86 h 186"/>
                <a:gd name="T20" fmla="*/ 5 w 124"/>
                <a:gd name="T21" fmla="*/ 50 h 186"/>
                <a:gd name="T22" fmla="*/ 12 w 124"/>
                <a:gd name="T23" fmla="*/ 25 h 186"/>
                <a:gd name="T24" fmla="*/ 31 w 124"/>
                <a:gd name="T25" fmla="*/ 6 h 186"/>
                <a:gd name="T26" fmla="*/ 61 w 124"/>
                <a:gd name="T27" fmla="*/ 0 h 186"/>
                <a:gd name="T28" fmla="*/ 104 w 124"/>
                <a:gd name="T29" fmla="*/ 15 h 186"/>
                <a:gd name="T30" fmla="*/ 119 w 124"/>
                <a:gd name="T31" fmla="*/ 54 h 186"/>
                <a:gd name="T32" fmla="*/ 88 w 124"/>
                <a:gd name="T33" fmla="*/ 56 h 186"/>
                <a:gd name="T34" fmla="*/ 80 w 124"/>
                <a:gd name="T35" fmla="*/ 36 h 186"/>
                <a:gd name="T36" fmla="*/ 60 w 124"/>
                <a:gd name="T37" fmla="*/ 30 h 186"/>
                <a:gd name="T38" fmla="*/ 39 w 124"/>
                <a:gd name="T39" fmla="*/ 37 h 186"/>
                <a:gd name="T40" fmla="*/ 35 w 124"/>
                <a:gd name="T41" fmla="*/ 48 h 186"/>
                <a:gd name="T42" fmla="*/ 39 w 124"/>
                <a:gd name="T43" fmla="*/ 59 h 186"/>
                <a:gd name="T44" fmla="*/ 67 w 124"/>
                <a:gd name="T45" fmla="*/ 71 h 186"/>
                <a:gd name="T46" fmla="*/ 101 w 124"/>
                <a:gd name="T47" fmla="*/ 83 h 186"/>
                <a:gd name="T48" fmla="*/ 117 w 124"/>
                <a:gd name="T49" fmla="*/ 102 h 186"/>
                <a:gd name="T50" fmla="*/ 124 w 124"/>
                <a:gd name="T51" fmla="*/ 130 h 186"/>
                <a:gd name="T52" fmla="*/ 116 w 124"/>
                <a:gd name="T53" fmla="*/ 159 h 186"/>
                <a:gd name="T54" fmla="*/ 96 w 124"/>
                <a:gd name="T55" fmla="*/ 179 h 186"/>
                <a:gd name="T56" fmla="*/ 63 w 124"/>
                <a:gd name="T57" fmla="*/ 186 h 186"/>
                <a:gd name="T58" fmla="*/ 18 w 124"/>
                <a:gd name="T59" fmla="*/ 170 h 186"/>
                <a:gd name="T60" fmla="*/ 0 w 124"/>
                <a:gd name="T61" fmla="*/ 12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4" h="186">
                  <a:moveTo>
                    <a:pt x="0" y="124"/>
                  </a:moveTo>
                  <a:cubicBezTo>
                    <a:pt x="30" y="121"/>
                    <a:pt x="30" y="121"/>
                    <a:pt x="30" y="121"/>
                  </a:cubicBezTo>
                  <a:cubicBezTo>
                    <a:pt x="31" y="133"/>
                    <a:pt x="35" y="141"/>
                    <a:pt x="41" y="147"/>
                  </a:cubicBezTo>
                  <a:cubicBezTo>
                    <a:pt x="46" y="152"/>
                    <a:pt x="53" y="155"/>
                    <a:pt x="63" y="155"/>
                  </a:cubicBezTo>
                  <a:cubicBezTo>
                    <a:pt x="73" y="155"/>
                    <a:pt x="80" y="153"/>
                    <a:pt x="85" y="148"/>
                  </a:cubicBezTo>
                  <a:cubicBezTo>
                    <a:pt x="90" y="143"/>
                    <a:pt x="93" y="137"/>
                    <a:pt x="93" y="130"/>
                  </a:cubicBezTo>
                  <a:cubicBezTo>
                    <a:pt x="93" y="126"/>
                    <a:pt x="92" y="123"/>
                    <a:pt x="90" y="120"/>
                  </a:cubicBezTo>
                  <a:cubicBezTo>
                    <a:pt x="87" y="117"/>
                    <a:pt x="84" y="114"/>
                    <a:pt x="78" y="112"/>
                  </a:cubicBezTo>
                  <a:cubicBezTo>
                    <a:pt x="75" y="110"/>
                    <a:pt x="67" y="108"/>
                    <a:pt x="54" y="104"/>
                  </a:cubicBezTo>
                  <a:cubicBezTo>
                    <a:pt x="37" y="99"/>
                    <a:pt x="26" y="93"/>
                    <a:pt x="19" y="86"/>
                  </a:cubicBezTo>
                  <a:cubicBezTo>
                    <a:pt x="10" y="76"/>
                    <a:pt x="5" y="64"/>
                    <a:pt x="5" y="50"/>
                  </a:cubicBezTo>
                  <a:cubicBezTo>
                    <a:pt x="5" y="41"/>
                    <a:pt x="7" y="33"/>
                    <a:pt x="12" y="25"/>
                  </a:cubicBezTo>
                  <a:cubicBezTo>
                    <a:pt x="16" y="17"/>
                    <a:pt x="23" y="11"/>
                    <a:pt x="31" y="6"/>
                  </a:cubicBezTo>
                  <a:cubicBezTo>
                    <a:pt x="39" y="2"/>
                    <a:pt x="49" y="0"/>
                    <a:pt x="61" y="0"/>
                  </a:cubicBezTo>
                  <a:cubicBezTo>
                    <a:pt x="80" y="0"/>
                    <a:pt x="94" y="5"/>
                    <a:pt x="104" y="15"/>
                  </a:cubicBezTo>
                  <a:cubicBezTo>
                    <a:pt x="114" y="25"/>
                    <a:pt x="119" y="38"/>
                    <a:pt x="119" y="54"/>
                  </a:cubicBezTo>
                  <a:cubicBezTo>
                    <a:pt x="88" y="56"/>
                    <a:pt x="88" y="56"/>
                    <a:pt x="88" y="56"/>
                  </a:cubicBezTo>
                  <a:cubicBezTo>
                    <a:pt x="87" y="47"/>
                    <a:pt x="84" y="40"/>
                    <a:pt x="80" y="36"/>
                  </a:cubicBezTo>
                  <a:cubicBezTo>
                    <a:pt x="76" y="32"/>
                    <a:pt x="69" y="30"/>
                    <a:pt x="60" y="30"/>
                  </a:cubicBezTo>
                  <a:cubicBezTo>
                    <a:pt x="52" y="30"/>
                    <a:pt x="45" y="32"/>
                    <a:pt x="39" y="37"/>
                  </a:cubicBezTo>
                  <a:cubicBezTo>
                    <a:pt x="36" y="39"/>
                    <a:pt x="35" y="43"/>
                    <a:pt x="35" y="48"/>
                  </a:cubicBezTo>
                  <a:cubicBezTo>
                    <a:pt x="35" y="52"/>
                    <a:pt x="36" y="56"/>
                    <a:pt x="39" y="59"/>
                  </a:cubicBezTo>
                  <a:cubicBezTo>
                    <a:pt x="43" y="62"/>
                    <a:pt x="52" y="66"/>
                    <a:pt x="67" y="71"/>
                  </a:cubicBezTo>
                  <a:cubicBezTo>
                    <a:pt x="82" y="75"/>
                    <a:pt x="93" y="79"/>
                    <a:pt x="101" y="83"/>
                  </a:cubicBezTo>
                  <a:cubicBezTo>
                    <a:pt x="108" y="88"/>
                    <a:pt x="113" y="94"/>
                    <a:pt x="117" y="102"/>
                  </a:cubicBezTo>
                  <a:cubicBezTo>
                    <a:pt x="121" y="109"/>
                    <a:pt x="124" y="119"/>
                    <a:pt x="124" y="130"/>
                  </a:cubicBezTo>
                  <a:cubicBezTo>
                    <a:pt x="124" y="140"/>
                    <a:pt x="121" y="150"/>
                    <a:pt x="116" y="159"/>
                  </a:cubicBezTo>
                  <a:cubicBezTo>
                    <a:pt x="111" y="168"/>
                    <a:pt x="105" y="175"/>
                    <a:pt x="96" y="179"/>
                  </a:cubicBezTo>
                  <a:cubicBezTo>
                    <a:pt x="87" y="183"/>
                    <a:pt x="76" y="186"/>
                    <a:pt x="63" y="186"/>
                  </a:cubicBezTo>
                  <a:cubicBezTo>
                    <a:pt x="43" y="186"/>
                    <a:pt x="28" y="180"/>
                    <a:pt x="18" y="170"/>
                  </a:cubicBezTo>
                  <a:cubicBezTo>
                    <a:pt x="8" y="159"/>
                    <a:pt x="2" y="144"/>
                    <a:pt x="0" y="124"/>
                  </a:cubicBezTo>
                  <a:close/>
                </a:path>
              </a:pathLst>
            </a:custGeom>
            <a:grpFill/>
            <a:ln>
              <a:noFill/>
            </a:ln>
          </p:spPr>
          <p:txBody>
            <a:bodyPr vert="horz" wrap="square" lIns="91440" tIns="45720" rIns="91440" bIns="45720" numCol="1" anchor="t" anchorCtr="0" compatLnSpc="1"/>
            <a:lstStyle/>
            <a:p>
              <a:endParaRPr lang="zh-CN" altLang="en-US"/>
            </a:p>
          </p:txBody>
        </p:sp>
        <p:sp>
          <p:nvSpPr>
            <p:cNvPr id="31" name="Rectangle 30"/>
            <p:cNvSpPr>
              <a:spLocks noChangeArrowheads="1"/>
            </p:cNvSpPr>
            <p:nvPr/>
          </p:nvSpPr>
          <p:spPr bwMode="auto">
            <a:xfrm>
              <a:off x="1090612" y="17462"/>
              <a:ext cx="23813" cy="138113"/>
            </a:xfrm>
            <a:prstGeom prst="rect">
              <a:avLst/>
            </a:prstGeom>
            <a:grpFill/>
            <a:ln>
              <a:noFill/>
            </a:ln>
          </p:spPr>
          <p:txBody>
            <a:bodyPr vert="horz" wrap="square" lIns="91440" tIns="45720" rIns="91440" bIns="45720" numCol="1" anchor="t" anchorCtr="0" compatLnSpc="1"/>
            <a:lstStyle/>
            <a:p>
              <a:endParaRPr lang="zh-CN" altLang="en-US"/>
            </a:p>
          </p:txBody>
        </p:sp>
        <p:sp>
          <p:nvSpPr>
            <p:cNvPr id="32" name="Freeform 31"/>
            <p:cNvSpPr/>
            <p:nvPr/>
          </p:nvSpPr>
          <p:spPr bwMode="auto">
            <a:xfrm>
              <a:off x="1128712" y="17462"/>
              <a:ext cx="92075" cy="138113"/>
            </a:xfrm>
            <a:custGeom>
              <a:avLst/>
              <a:gdLst>
                <a:gd name="T0" fmla="*/ 22 w 58"/>
                <a:gd name="T1" fmla="*/ 87 h 87"/>
                <a:gd name="T2" fmla="*/ 22 w 58"/>
                <a:gd name="T3" fmla="*/ 15 h 87"/>
                <a:gd name="T4" fmla="*/ 0 w 58"/>
                <a:gd name="T5" fmla="*/ 15 h 87"/>
                <a:gd name="T6" fmla="*/ 0 w 58"/>
                <a:gd name="T7" fmla="*/ 0 h 87"/>
                <a:gd name="T8" fmla="*/ 58 w 58"/>
                <a:gd name="T9" fmla="*/ 0 h 87"/>
                <a:gd name="T10" fmla="*/ 58 w 58"/>
                <a:gd name="T11" fmla="*/ 15 h 87"/>
                <a:gd name="T12" fmla="*/ 37 w 58"/>
                <a:gd name="T13" fmla="*/ 15 h 87"/>
                <a:gd name="T14" fmla="*/ 37 w 58"/>
                <a:gd name="T15" fmla="*/ 87 h 87"/>
                <a:gd name="T16" fmla="*/ 22 w 58"/>
                <a:gd name="T17"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87">
                  <a:moveTo>
                    <a:pt x="22" y="87"/>
                  </a:moveTo>
                  <a:lnTo>
                    <a:pt x="22" y="15"/>
                  </a:lnTo>
                  <a:lnTo>
                    <a:pt x="0" y="15"/>
                  </a:lnTo>
                  <a:lnTo>
                    <a:pt x="0" y="0"/>
                  </a:lnTo>
                  <a:lnTo>
                    <a:pt x="58" y="0"/>
                  </a:lnTo>
                  <a:lnTo>
                    <a:pt x="58" y="15"/>
                  </a:lnTo>
                  <a:lnTo>
                    <a:pt x="37" y="15"/>
                  </a:lnTo>
                  <a:lnTo>
                    <a:pt x="37" y="87"/>
                  </a:lnTo>
                  <a:lnTo>
                    <a:pt x="22" y="87"/>
                  </a:lnTo>
                  <a:close/>
                </a:path>
              </a:pathLst>
            </a:custGeom>
            <a:grpFill/>
            <a:ln>
              <a:noFill/>
            </a:ln>
          </p:spPr>
          <p:txBody>
            <a:bodyPr vert="horz" wrap="square" lIns="91440" tIns="45720" rIns="91440" bIns="45720" numCol="1" anchor="t" anchorCtr="0" compatLnSpc="1"/>
            <a:lstStyle/>
            <a:p>
              <a:endParaRPr lang="zh-CN" altLang="en-US"/>
            </a:p>
          </p:txBody>
        </p:sp>
        <p:sp>
          <p:nvSpPr>
            <p:cNvPr id="33" name="Freeform 32"/>
            <p:cNvSpPr/>
            <p:nvPr/>
          </p:nvSpPr>
          <p:spPr bwMode="auto">
            <a:xfrm>
              <a:off x="1223962" y="17462"/>
              <a:ext cx="107950" cy="138113"/>
            </a:xfrm>
            <a:custGeom>
              <a:avLst/>
              <a:gdLst>
                <a:gd name="T0" fmla="*/ 27 w 68"/>
                <a:gd name="T1" fmla="*/ 87 h 87"/>
                <a:gd name="T2" fmla="*/ 27 w 68"/>
                <a:gd name="T3" fmla="*/ 51 h 87"/>
                <a:gd name="T4" fmla="*/ 0 w 68"/>
                <a:gd name="T5" fmla="*/ 0 h 87"/>
                <a:gd name="T6" fmla="*/ 17 w 68"/>
                <a:gd name="T7" fmla="*/ 0 h 87"/>
                <a:gd name="T8" fmla="*/ 35 w 68"/>
                <a:gd name="T9" fmla="*/ 35 h 87"/>
                <a:gd name="T10" fmla="*/ 52 w 68"/>
                <a:gd name="T11" fmla="*/ 0 h 87"/>
                <a:gd name="T12" fmla="*/ 68 w 68"/>
                <a:gd name="T13" fmla="*/ 0 h 87"/>
                <a:gd name="T14" fmla="*/ 41 w 68"/>
                <a:gd name="T15" fmla="*/ 51 h 87"/>
                <a:gd name="T16" fmla="*/ 41 w 68"/>
                <a:gd name="T17" fmla="*/ 87 h 87"/>
                <a:gd name="T18" fmla="*/ 27 w 68"/>
                <a:gd name="T19"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87">
                  <a:moveTo>
                    <a:pt x="27" y="87"/>
                  </a:moveTo>
                  <a:lnTo>
                    <a:pt x="27" y="51"/>
                  </a:lnTo>
                  <a:lnTo>
                    <a:pt x="0" y="0"/>
                  </a:lnTo>
                  <a:lnTo>
                    <a:pt x="17" y="0"/>
                  </a:lnTo>
                  <a:lnTo>
                    <a:pt x="35" y="35"/>
                  </a:lnTo>
                  <a:lnTo>
                    <a:pt x="52" y="0"/>
                  </a:lnTo>
                  <a:lnTo>
                    <a:pt x="68" y="0"/>
                  </a:lnTo>
                  <a:lnTo>
                    <a:pt x="41" y="51"/>
                  </a:lnTo>
                  <a:lnTo>
                    <a:pt x="41" y="87"/>
                  </a:lnTo>
                  <a:lnTo>
                    <a:pt x="27" y="87"/>
                  </a:lnTo>
                  <a:close/>
                </a:path>
              </a:pathLst>
            </a:custGeom>
            <a:grpFill/>
            <a:ln>
              <a:noFill/>
            </a:ln>
          </p:spPr>
          <p:txBody>
            <a:bodyPr vert="horz" wrap="square" lIns="91440" tIns="45720" rIns="91440" bIns="45720" numCol="1" anchor="t" anchorCtr="0" compatLnSpc="1"/>
            <a:lstStyle/>
            <a:p>
              <a:endParaRPr lang="zh-CN" altLang="en-US"/>
            </a:p>
          </p:txBody>
        </p:sp>
        <p:sp>
          <p:nvSpPr>
            <p:cNvPr id="34" name="Freeform 33"/>
            <p:cNvSpPr>
              <a:spLocks noEditPoints="1"/>
            </p:cNvSpPr>
            <p:nvPr/>
          </p:nvSpPr>
          <p:spPr bwMode="auto">
            <a:xfrm>
              <a:off x="1382712" y="15875"/>
              <a:ext cx="111125" cy="142875"/>
            </a:xfrm>
            <a:custGeom>
              <a:avLst/>
              <a:gdLst>
                <a:gd name="T0" fmla="*/ 0 w 147"/>
                <a:gd name="T1" fmla="*/ 94 h 186"/>
                <a:gd name="T2" fmla="*/ 6 w 147"/>
                <a:gd name="T3" fmla="*/ 48 h 186"/>
                <a:gd name="T4" fmla="*/ 21 w 147"/>
                <a:gd name="T5" fmla="*/ 23 h 186"/>
                <a:gd name="T6" fmla="*/ 40 w 147"/>
                <a:gd name="T7" fmla="*/ 7 h 186"/>
                <a:gd name="T8" fmla="*/ 73 w 147"/>
                <a:gd name="T9" fmla="*/ 0 h 186"/>
                <a:gd name="T10" fmla="*/ 127 w 147"/>
                <a:gd name="T11" fmla="*/ 25 h 186"/>
                <a:gd name="T12" fmla="*/ 147 w 147"/>
                <a:gd name="T13" fmla="*/ 93 h 186"/>
                <a:gd name="T14" fmla="*/ 127 w 147"/>
                <a:gd name="T15" fmla="*/ 161 h 186"/>
                <a:gd name="T16" fmla="*/ 74 w 147"/>
                <a:gd name="T17" fmla="*/ 186 h 186"/>
                <a:gd name="T18" fmla="*/ 20 w 147"/>
                <a:gd name="T19" fmla="*/ 161 h 186"/>
                <a:gd name="T20" fmla="*/ 0 w 147"/>
                <a:gd name="T21" fmla="*/ 94 h 186"/>
                <a:gd name="T22" fmla="*/ 31 w 147"/>
                <a:gd name="T23" fmla="*/ 93 h 186"/>
                <a:gd name="T24" fmla="*/ 43 w 147"/>
                <a:gd name="T25" fmla="*/ 139 h 186"/>
                <a:gd name="T26" fmla="*/ 73 w 147"/>
                <a:gd name="T27" fmla="*/ 155 h 186"/>
                <a:gd name="T28" fmla="*/ 104 w 147"/>
                <a:gd name="T29" fmla="*/ 139 h 186"/>
                <a:gd name="T30" fmla="*/ 115 w 147"/>
                <a:gd name="T31" fmla="*/ 92 h 186"/>
                <a:gd name="T32" fmla="*/ 104 w 147"/>
                <a:gd name="T33" fmla="*/ 46 h 186"/>
                <a:gd name="T34" fmla="*/ 73 w 147"/>
                <a:gd name="T35" fmla="*/ 31 h 186"/>
                <a:gd name="T36" fmla="*/ 43 w 147"/>
                <a:gd name="T37" fmla="*/ 46 h 186"/>
                <a:gd name="T38" fmla="*/ 31 w 147"/>
                <a:gd name="T39" fmla="*/ 9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 h="186">
                  <a:moveTo>
                    <a:pt x="0" y="94"/>
                  </a:moveTo>
                  <a:cubicBezTo>
                    <a:pt x="0" y="76"/>
                    <a:pt x="2" y="60"/>
                    <a:pt x="6" y="48"/>
                  </a:cubicBezTo>
                  <a:cubicBezTo>
                    <a:pt x="10" y="39"/>
                    <a:pt x="15" y="31"/>
                    <a:pt x="21" y="23"/>
                  </a:cubicBezTo>
                  <a:cubicBezTo>
                    <a:pt x="27" y="16"/>
                    <a:pt x="33" y="11"/>
                    <a:pt x="40" y="7"/>
                  </a:cubicBezTo>
                  <a:cubicBezTo>
                    <a:pt x="50" y="3"/>
                    <a:pt x="61" y="0"/>
                    <a:pt x="73" y="0"/>
                  </a:cubicBezTo>
                  <a:cubicBezTo>
                    <a:pt x="96" y="0"/>
                    <a:pt x="114" y="8"/>
                    <a:pt x="127" y="25"/>
                  </a:cubicBezTo>
                  <a:cubicBezTo>
                    <a:pt x="141" y="41"/>
                    <a:pt x="147" y="64"/>
                    <a:pt x="147" y="93"/>
                  </a:cubicBezTo>
                  <a:cubicBezTo>
                    <a:pt x="147" y="122"/>
                    <a:pt x="141" y="145"/>
                    <a:pt x="127" y="161"/>
                  </a:cubicBezTo>
                  <a:cubicBezTo>
                    <a:pt x="114" y="177"/>
                    <a:pt x="96" y="186"/>
                    <a:pt x="74" y="186"/>
                  </a:cubicBezTo>
                  <a:cubicBezTo>
                    <a:pt x="51" y="186"/>
                    <a:pt x="33" y="177"/>
                    <a:pt x="20" y="161"/>
                  </a:cubicBezTo>
                  <a:cubicBezTo>
                    <a:pt x="6" y="145"/>
                    <a:pt x="0" y="122"/>
                    <a:pt x="0" y="94"/>
                  </a:cubicBezTo>
                  <a:close/>
                  <a:moveTo>
                    <a:pt x="31" y="93"/>
                  </a:moveTo>
                  <a:cubicBezTo>
                    <a:pt x="31" y="113"/>
                    <a:pt x="35" y="128"/>
                    <a:pt x="43" y="139"/>
                  </a:cubicBezTo>
                  <a:cubicBezTo>
                    <a:pt x="51" y="149"/>
                    <a:pt x="61" y="155"/>
                    <a:pt x="73" y="155"/>
                  </a:cubicBezTo>
                  <a:cubicBezTo>
                    <a:pt x="86" y="155"/>
                    <a:pt x="96" y="149"/>
                    <a:pt x="104" y="139"/>
                  </a:cubicBezTo>
                  <a:cubicBezTo>
                    <a:pt x="112" y="129"/>
                    <a:pt x="115" y="113"/>
                    <a:pt x="115" y="92"/>
                  </a:cubicBezTo>
                  <a:cubicBezTo>
                    <a:pt x="115" y="72"/>
                    <a:pt x="112" y="56"/>
                    <a:pt x="104" y="46"/>
                  </a:cubicBezTo>
                  <a:cubicBezTo>
                    <a:pt x="96" y="36"/>
                    <a:pt x="86" y="31"/>
                    <a:pt x="73" y="31"/>
                  </a:cubicBezTo>
                  <a:cubicBezTo>
                    <a:pt x="61" y="31"/>
                    <a:pt x="51" y="36"/>
                    <a:pt x="43" y="46"/>
                  </a:cubicBezTo>
                  <a:cubicBezTo>
                    <a:pt x="35" y="57"/>
                    <a:pt x="31" y="72"/>
                    <a:pt x="31" y="93"/>
                  </a:cubicBezTo>
                  <a:close/>
                </a:path>
              </a:pathLst>
            </a:custGeom>
            <a:grpFill/>
            <a:ln>
              <a:noFill/>
            </a:ln>
          </p:spPr>
          <p:txBody>
            <a:bodyPr vert="horz" wrap="square" lIns="91440" tIns="45720" rIns="91440" bIns="45720" numCol="1" anchor="t" anchorCtr="0" compatLnSpc="1"/>
            <a:lstStyle/>
            <a:p>
              <a:endParaRPr lang="zh-CN" altLang="en-US"/>
            </a:p>
          </p:txBody>
        </p:sp>
        <p:sp>
          <p:nvSpPr>
            <p:cNvPr id="35" name="Freeform 34"/>
            <p:cNvSpPr/>
            <p:nvPr/>
          </p:nvSpPr>
          <p:spPr bwMode="auto">
            <a:xfrm>
              <a:off x="1512887" y="17462"/>
              <a:ext cx="79375" cy="138113"/>
            </a:xfrm>
            <a:custGeom>
              <a:avLst/>
              <a:gdLst>
                <a:gd name="T0" fmla="*/ 0 w 50"/>
                <a:gd name="T1" fmla="*/ 87 h 87"/>
                <a:gd name="T2" fmla="*/ 0 w 50"/>
                <a:gd name="T3" fmla="*/ 0 h 87"/>
                <a:gd name="T4" fmla="*/ 50 w 50"/>
                <a:gd name="T5" fmla="*/ 0 h 87"/>
                <a:gd name="T6" fmla="*/ 50 w 50"/>
                <a:gd name="T7" fmla="*/ 15 h 87"/>
                <a:gd name="T8" fmla="*/ 15 w 50"/>
                <a:gd name="T9" fmla="*/ 15 h 87"/>
                <a:gd name="T10" fmla="*/ 15 w 50"/>
                <a:gd name="T11" fmla="*/ 36 h 87"/>
                <a:gd name="T12" fmla="*/ 46 w 50"/>
                <a:gd name="T13" fmla="*/ 36 h 87"/>
                <a:gd name="T14" fmla="*/ 46 w 50"/>
                <a:gd name="T15" fmla="*/ 50 h 87"/>
                <a:gd name="T16" fmla="*/ 15 w 50"/>
                <a:gd name="T17" fmla="*/ 50 h 87"/>
                <a:gd name="T18" fmla="*/ 15 w 50"/>
                <a:gd name="T19" fmla="*/ 87 h 87"/>
                <a:gd name="T20" fmla="*/ 0 w 50"/>
                <a:gd name="T21"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87">
                  <a:moveTo>
                    <a:pt x="0" y="87"/>
                  </a:moveTo>
                  <a:lnTo>
                    <a:pt x="0" y="0"/>
                  </a:lnTo>
                  <a:lnTo>
                    <a:pt x="50" y="0"/>
                  </a:lnTo>
                  <a:lnTo>
                    <a:pt x="50" y="15"/>
                  </a:lnTo>
                  <a:lnTo>
                    <a:pt x="15" y="15"/>
                  </a:lnTo>
                  <a:lnTo>
                    <a:pt x="15" y="36"/>
                  </a:lnTo>
                  <a:lnTo>
                    <a:pt x="46" y="36"/>
                  </a:lnTo>
                  <a:lnTo>
                    <a:pt x="46" y="50"/>
                  </a:lnTo>
                  <a:lnTo>
                    <a:pt x="15" y="50"/>
                  </a:lnTo>
                  <a:lnTo>
                    <a:pt x="15" y="87"/>
                  </a:lnTo>
                  <a:lnTo>
                    <a:pt x="0" y="87"/>
                  </a:lnTo>
                  <a:close/>
                </a:path>
              </a:pathLst>
            </a:custGeom>
            <a:grpFill/>
            <a:ln>
              <a:noFill/>
            </a:ln>
          </p:spPr>
          <p:txBody>
            <a:bodyPr vert="horz" wrap="square" lIns="91440" tIns="45720" rIns="91440" bIns="45720" numCol="1" anchor="t" anchorCtr="0" compatLnSpc="1"/>
            <a:lstStyle/>
            <a:p>
              <a:endParaRPr lang="zh-CN" altLang="en-US"/>
            </a:p>
          </p:txBody>
        </p:sp>
        <p:sp>
          <p:nvSpPr>
            <p:cNvPr id="36" name="Freeform 35"/>
            <p:cNvSpPr/>
            <p:nvPr/>
          </p:nvSpPr>
          <p:spPr bwMode="auto">
            <a:xfrm>
              <a:off x="1652587" y="15875"/>
              <a:ext cx="93663" cy="142875"/>
            </a:xfrm>
            <a:custGeom>
              <a:avLst/>
              <a:gdLst>
                <a:gd name="T0" fmla="*/ 0 w 124"/>
                <a:gd name="T1" fmla="*/ 124 h 186"/>
                <a:gd name="T2" fmla="*/ 30 w 124"/>
                <a:gd name="T3" fmla="*/ 121 h 186"/>
                <a:gd name="T4" fmla="*/ 41 w 124"/>
                <a:gd name="T5" fmla="*/ 147 h 186"/>
                <a:gd name="T6" fmla="*/ 63 w 124"/>
                <a:gd name="T7" fmla="*/ 155 h 186"/>
                <a:gd name="T8" fmla="*/ 85 w 124"/>
                <a:gd name="T9" fmla="*/ 148 h 186"/>
                <a:gd name="T10" fmla="*/ 93 w 124"/>
                <a:gd name="T11" fmla="*/ 130 h 186"/>
                <a:gd name="T12" fmla="*/ 90 w 124"/>
                <a:gd name="T13" fmla="*/ 120 h 186"/>
                <a:gd name="T14" fmla="*/ 79 w 124"/>
                <a:gd name="T15" fmla="*/ 112 h 186"/>
                <a:gd name="T16" fmla="*/ 54 w 124"/>
                <a:gd name="T17" fmla="*/ 104 h 186"/>
                <a:gd name="T18" fmla="*/ 19 w 124"/>
                <a:gd name="T19" fmla="*/ 86 h 186"/>
                <a:gd name="T20" fmla="*/ 5 w 124"/>
                <a:gd name="T21" fmla="*/ 50 h 186"/>
                <a:gd name="T22" fmla="*/ 12 w 124"/>
                <a:gd name="T23" fmla="*/ 25 h 186"/>
                <a:gd name="T24" fmla="*/ 31 w 124"/>
                <a:gd name="T25" fmla="*/ 6 h 186"/>
                <a:gd name="T26" fmla="*/ 61 w 124"/>
                <a:gd name="T27" fmla="*/ 0 h 186"/>
                <a:gd name="T28" fmla="*/ 104 w 124"/>
                <a:gd name="T29" fmla="*/ 15 h 186"/>
                <a:gd name="T30" fmla="*/ 119 w 124"/>
                <a:gd name="T31" fmla="*/ 54 h 186"/>
                <a:gd name="T32" fmla="*/ 88 w 124"/>
                <a:gd name="T33" fmla="*/ 56 h 186"/>
                <a:gd name="T34" fmla="*/ 80 w 124"/>
                <a:gd name="T35" fmla="*/ 36 h 186"/>
                <a:gd name="T36" fmla="*/ 60 w 124"/>
                <a:gd name="T37" fmla="*/ 30 h 186"/>
                <a:gd name="T38" fmla="*/ 39 w 124"/>
                <a:gd name="T39" fmla="*/ 37 h 186"/>
                <a:gd name="T40" fmla="*/ 35 w 124"/>
                <a:gd name="T41" fmla="*/ 48 h 186"/>
                <a:gd name="T42" fmla="*/ 39 w 124"/>
                <a:gd name="T43" fmla="*/ 59 h 186"/>
                <a:gd name="T44" fmla="*/ 67 w 124"/>
                <a:gd name="T45" fmla="*/ 71 h 186"/>
                <a:gd name="T46" fmla="*/ 101 w 124"/>
                <a:gd name="T47" fmla="*/ 83 h 186"/>
                <a:gd name="T48" fmla="*/ 117 w 124"/>
                <a:gd name="T49" fmla="*/ 102 h 186"/>
                <a:gd name="T50" fmla="*/ 124 w 124"/>
                <a:gd name="T51" fmla="*/ 130 h 186"/>
                <a:gd name="T52" fmla="*/ 116 w 124"/>
                <a:gd name="T53" fmla="*/ 159 h 186"/>
                <a:gd name="T54" fmla="*/ 96 w 124"/>
                <a:gd name="T55" fmla="*/ 179 h 186"/>
                <a:gd name="T56" fmla="*/ 62 w 124"/>
                <a:gd name="T57" fmla="*/ 186 h 186"/>
                <a:gd name="T58" fmla="*/ 18 w 124"/>
                <a:gd name="T59" fmla="*/ 170 h 186"/>
                <a:gd name="T60" fmla="*/ 0 w 124"/>
                <a:gd name="T61" fmla="*/ 12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4" h="186">
                  <a:moveTo>
                    <a:pt x="0" y="124"/>
                  </a:moveTo>
                  <a:cubicBezTo>
                    <a:pt x="30" y="121"/>
                    <a:pt x="30" y="121"/>
                    <a:pt x="30" y="121"/>
                  </a:cubicBezTo>
                  <a:cubicBezTo>
                    <a:pt x="31" y="133"/>
                    <a:pt x="35" y="141"/>
                    <a:pt x="41" y="147"/>
                  </a:cubicBezTo>
                  <a:cubicBezTo>
                    <a:pt x="46" y="152"/>
                    <a:pt x="53" y="155"/>
                    <a:pt x="63" y="155"/>
                  </a:cubicBezTo>
                  <a:cubicBezTo>
                    <a:pt x="73" y="155"/>
                    <a:pt x="80" y="153"/>
                    <a:pt x="85" y="148"/>
                  </a:cubicBezTo>
                  <a:cubicBezTo>
                    <a:pt x="90" y="143"/>
                    <a:pt x="93" y="137"/>
                    <a:pt x="93" y="130"/>
                  </a:cubicBezTo>
                  <a:cubicBezTo>
                    <a:pt x="93" y="126"/>
                    <a:pt x="92" y="123"/>
                    <a:pt x="90" y="120"/>
                  </a:cubicBezTo>
                  <a:cubicBezTo>
                    <a:pt x="87" y="117"/>
                    <a:pt x="84" y="114"/>
                    <a:pt x="79" y="112"/>
                  </a:cubicBezTo>
                  <a:cubicBezTo>
                    <a:pt x="75" y="110"/>
                    <a:pt x="67" y="108"/>
                    <a:pt x="54" y="104"/>
                  </a:cubicBezTo>
                  <a:cubicBezTo>
                    <a:pt x="37" y="99"/>
                    <a:pt x="26" y="93"/>
                    <a:pt x="19" y="86"/>
                  </a:cubicBezTo>
                  <a:cubicBezTo>
                    <a:pt x="10" y="76"/>
                    <a:pt x="5" y="64"/>
                    <a:pt x="5" y="50"/>
                  </a:cubicBezTo>
                  <a:cubicBezTo>
                    <a:pt x="5" y="41"/>
                    <a:pt x="7" y="33"/>
                    <a:pt x="12" y="25"/>
                  </a:cubicBezTo>
                  <a:cubicBezTo>
                    <a:pt x="16" y="17"/>
                    <a:pt x="22" y="11"/>
                    <a:pt x="31" y="6"/>
                  </a:cubicBezTo>
                  <a:cubicBezTo>
                    <a:pt x="39" y="2"/>
                    <a:pt x="49" y="0"/>
                    <a:pt x="61" y="0"/>
                  </a:cubicBezTo>
                  <a:cubicBezTo>
                    <a:pt x="80" y="0"/>
                    <a:pt x="94" y="5"/>
                    <a:pt x="104" y="15"/>
                  </a:cubicBezTo>
                  <a:cubicBezTo>
                    <a:pt x="114" y="25"/>
                    <a:pt x="119" y="38"/>
                    <a:pt x="119" y="54"/>
                  </a:cubicBezTo>
                  <a:cubicBezTo>
                    <a:pt x="88" y="56"/>
                    <a:pt x="88" y="56"/>
                    <a:pt x="88" y="56"/>
                  </a:cubicBezTo>
                  <a:cubicBezTo>
                    <a:pt x="87" y="47"/>
                    <a:pt x="84" y="40"/>
                    <a:pt x="80" y="36"/>
                  </a:cubicBezTo>
                  <a:cubicBezTo>
                    <a:pt x="76" y="32"/>
                    <a:pt x="69" y="30"/>
                    <a:pt x="60" y="30"/>
                  </a:cubicBezTo>
                  <a:cubicBezTo>
                    <a:pt x="51" y="30"/>
                    <a:pt x="44" y="32"/>
                    <a:pt x="39" y="37"/>
                  </a:cubicBezTo>
                  <a:cubicBezTo>
                    <a:pt x="36" y="39"/>
                    <a:pt x="35" y="43"/>
                    <a:pt x="35" y="48"/>
                  </a:cubicBezTo>
                  <a:cubicBezTo>
                    <a:pt x="35" y="52"/>
                    <a:pt x="36" y="56"/>
                    <a:pt x="39" y="59"/>
                  </a:cubicBezTo>
                  <a:cubicBezTo>
                    <a:pt x="43" y="62"/>
                    <a:pt x="52" y="66"/>
                    <a:pt x="67" y="71"/>
                  </a:cubicBezTo>
                  <a:cubicBezTo>
                    <a:pt x="82" y="75"/>
                    <a:pt x="93" y="79"/>
                    <a:pt x="101" y="83"/>
                  </a:cubicBezTo>
                  <a:cubicBezTo>
                    <a:pt x="108" y="88"/>
                    <a:pt x="113" y="94"/>
                    <a:pt x="117" y="102"/>
                  </a:cubicBezTo>
                  <a:cubicBezTo>
                    <a:pt x="121" y="109"/>
                    <a:pt x="124" y="119"/>
                    <a:pt x="124" y="130"/>
                  </a:cubicBezTo>
                  <a:cubicBezTo>
                    <a:pt x="124" y="140"/>
                    <a:pt x="121" y="150"/>
                    <a:pt x="116" y="159"/>
                  </a:cubicBezTo>
                  <a:cubicBezTo>
                    <a:pt x="111" y="168"/>
                    <a:pt x="104" y="175"/>
                    <a:pt x="96" y="179"/>
                  </a:cubicBezTo>
                  <a:cubicBezTo>
                    <a:pt x="87" y="183"/>
                    <a:pt x="76" y="186"/>
                    <a:pt x="62" y="186"/>
                  </a:cubicBezTo>
                  <a:cubicBezTo>
                    <a:pt x="43" y="186"/>
                    <a:pt x="28" y="180"/>
                    <a:pt x="18" y="170"/>
                  </a:cubicBezTo>
                  <a:cubicBezTo>
                    <a:pt x="8" y="159"/>
                    <a:pt x="2" y="144"/>
                    <a:pt x="0" y="124"/>
                  </a:cubicBezTo>
                  <a:close/>
                </a:path>
              </a:pathLst>
            </a:custGeom>
            <a:grpFill/>
            <a:ln>
              <a:noFill/>
            </a:ln>
          </p:spPr>
          <p:txBody>
            <a:bodyPr vert="horz" wrap="square" lIns="91440" tIns="45720" rIns="91440" bIns="45720" numCol="1" anchor="t" anchorCtr="0" compatLnSpc="1"/>
            <a:lstStyle/>
            <a:p>
              <a:endParaRPr lang="zh-CN" altLang="en-US"/>
            </a:p>
          </p:txBody>
        </p:sp>
        <p:sp>
          <p:nvSpPr>
            <p:cNvPr id="37" name="Freeform 36"/>
            <p:cNvSpPr/>
            <p:nvPr/>
          </p:nvSpPr>
          <p:spPr bwMode="auto">
            <a:xfrm>
              <a:off x="1762125" y="15875"/>
              <a:ext cx="101600" cy="142875"/>
            </a:xfrm>
            <a:custGeom>
              <a:avLst/>
              <a:gdLst>
                <a:gd name="T0" fmla="*/ 103 w 133"/>
                <a:gd name="T1" fmla="*/ 117 h 186"/>
                <a:gd name="T2" fmla="*/ 133 w 133"/>
                <a:gd name="T3" fmla="*/ 128 h 186"/>
                <a:gd name="T4" fmla="*/ 110 w 133"/>
                <a:gd name="T5" fmla="*/ 171 h 186"/>
                <a:gd name="T6" fmla="*/ 69 w 133"/>
                <a:gd name="T7" fmla="*/ 186 h 186"/>
                <a:gd name="T8" fmla="*/ 19 w 133"/>
                <a:gd name="T9" fmla="*/ 161 h 186"/>
                <a:gd name="T10" fmla="*/ 0 w 133"/>
                <a:gd name="T11" fmla="*/ 94 h 186"/>
                <a:gd name="T12" fmla="*/ 20 w 133"/>
                <a:gd name="T13" fmla="*/ 25 h 186"/>
                <a:gd name="T14" fmla="*/ 71 w 133"/>
                <a:gd name="T15" fmla="*/ 0 h 186"/>
                <a:gd name="T16" fmla="*/ 117 w 133"/>
                <a:gd name="T17" fmla="*/ 20 h 186"/>
                <a:gd name="T18" fmla="*/ 132 w 133"/>
                <a:gd name="T19" fmla="*/ 53 h 186"/>
                <a:gd name="T20" fmla="*/ 102 w 133"/>
                <a:gd name="T21" fmla="*/ 61 h 186"/>
                <a:gd name="T22" fmla="*/ 91 w 133"/>
                <a:gd name="T23" fmla="*/ 39 h 186"/>
                <a:gd name="T24" fmla="*/ 70 w 133"/>
                <a:gd name="T25" fmla="*/ 31 h 186"/>
                <a:gd name="T26" fmla="*/ 42 w 133"/>
                <a:gd name="T27" fmla="*/ 45 h 186"/>
                <a:gd name="T28" fmla="*/ 32 w 133"/>
                <a:gd name="T29" fmla="*/ 92 h 186"/>
                <a:gd name="T30" fmla="*/ 42 w 133"/>
                <a:gd name="T31" fmla="*/ 140 h 186"/>
                <a:gd name="T32" fmla="*/ 69 w 133"/>
                <a:gd name="T33" fmla="*/ 155 h 186"/>
                <a:gd name="T34" fmla="*/ 90 w 133"/>
                <a:gd name="T35" fmla="*/ 145 h 186"/>
                <a:gd name="T36" fmla="*/ 103 w 133"/>
                <a:gd name="T37" fmla="*/ 11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3" h="186">
                  <a:moveTo>
                    <a:pt x="103" y="117"/>
                  </a:moveTo>
                  <a:cubicBezTo>
                    <a:pt x="133" y="128"/>
                    <a:pt x="133" y="128"/>
                    <a:pt x="133" y="128"/>
                  </a:cubicBezTo>
                  <a:cubicBezTo>
                    <a:pt x="128" y="147"/>
                    <a:pt x="121" y="162"/>
                    <a:pt x="110" y="171"/>
                  </a:cubicBezTo>
                  <a:cubicBezTo>
                    <a:pt x="99" y="181"/>
                    <a:pt x="86" y="186"/>
                    <a:pt x="69" y="186"/>
                  </a:cubicBezTo>
                  <a:cubicBezTo>
                    <a:pt x="49" y="186"/>
                    <a:pt x="33" y="177"/>
                    <a:pt x="19" y="161"/>
                  </a:cubicBezTo>
                  <a:cubicBezTo>
                    <a:pt x="7" y="145"/>
                    <a:pt x="0" y="123"/>
                    <a:pt x="0" y="94"/>
                  </a:cubicBezTo>
                  <a:cubicBezTo>
                    <a:pt x="0" y="65"/>
                    <a:pt x="7" y="41"/>
                    <a:pt x="20" y="25"/>
                  </a:cubicBezTo>
                  <a:cubicBezTo>
                    <a:pt x="33" y="8"/>
                    <a:pt x="50" y="0"/>
                    <a:pt x="71" y="0"/>
                  </a:cubicBezTo>
                  <a:cubicBezTo>
                    <a:pt x="90" y="0"/>
                    <a:pt x="105" y="7"/>
                    <a:pt x="117" y="20"/>
                  </a:cubicBezTo>
                  <a:cubicBezTo>
                    <a:pt x="124" y="27"/>
                    <a:pt x="129" y="38"/>
                    <a:pt x="132" y="53"/>
                  </a:cubicBezTo>
                  <a:cubicBezTo>
                    <a:pt x="102" y="61"/>
                    <a:pt x="102" y="61"/>
                    <a:pt x="102" y="61"/>
                  </a:cubicBezTo>
                  <a:cubicBezTo>
                    <a:pt x="100" y="52"/>
                    <a:pt x="96" y="44"/>
                    <a:pt x="91" y="39"/>
                  </a:cubicBezTo>
                  <a:cubicBezTo>
                    <a:pt x="85" y="34"/>
                    <a:pt x="78" y="31"/>
                    <a:pt x="70" y="31"/>
                  </a:cubicBezTo>
                  <a:cubicBezTo>
                    <a:pt x="58" y="31"/>
                    <a:pt x="49" y="36"/>
                    <a:pt x="42" y="45"/>
                  </a:cubicBezTo>
                  <a:cubicBezTo>
                    <a:pt x="35" y="55"/>
                    <a:pt x="32" y="70"/>
                    <a:pt x="32" y="92"/>
                  </a:cubicBezTo>
                  <a:cubicBezTo>
                    <a:pt x="32" y="114"/>
                    <a:pt x="35" y="130"/>
                    <a:pt x="42" y="140"/>
                  </a:cubicBezTo>
                  <a:cubicBezTo>
                    <a:pt x="49" y="150"/>
                    <a:pt x="58" y="155"/>
                    <a:pt x="69" y="155"/>
                  </a:cubicBezTo>
                  <a:cubicBezTo>
                    <a:pt x="77" y="155"/>
                    <a:pt x="84" y="151"/>
                    <a:pt x="90" y="145"/>
                  </a:cubicBezTo>
                  <a:cubicBezTo>
                    <a:pt x="96" y="139"/>
                    <a:pt x="100" y="130"/>
                    <a:pt x="103" y="117"/>
                  </a:cubicBezTo>
                  <a:close/>
                </a:path>
              </a:pathLst>
            </a:custGeom>
            <a:grpFill/>
            <a:ln>
              <a:noFill/>
            </a:ln>
          </p:spPr>
          <p:txBody>
            <a:bodyPr vert="horz" wrap="square" lIns="91440" tIns="45720" rIns="91440" bIns="45720" numCol="1" anchor="t" anchorCtr="0" compatLnSpc="1"/>
            <a:lstStyle/>
            <a:p>
              <a:endParaRPr lang="zh-CN" altLang="en-US"/>
            </a:p>
          </p:txBody>
        </p:sp>
        <p:sp>
          <p:nvSpPr>
            <p:cNvPr id="38" name="Rectangle 37"/>
            <p:cNvSpPr>
              <a:spLocks noChangeArrowheads="1"/>
            </p:cNvSpPr>
            <p:nvPr/>
          </p:nvSpPr>
          <p:spPr bwMode="auto">
            <a:xfrm>
              <a:off x="1882775" y="17462"/>
              <a:ext cx="23813" cy="138113"/>
            </a:xfrm>
            <a:prstGeom prst="rect">
              <a:avLst/>
            </a:prstGeom>
            <a:grpFill/>
            <a:ln>
              <a:noFill/>
            </a:ln>
          </p:spPr>
          <p:txBody>
            <a:bodyPr vert="horz" wrap="square" lIns="91440" tIns="45720" rIns="91440" bIns="45720" numCol="1" anchor="t" anchorCtr="0" compatLnSpc="1"/>
            <a:lstStyle/>
            <a:p>
              <a:endParaRPr lang="zh-CN" altLang="en-US"/>
            </a:p>
          </p:txBody>
        </p:sp>
        <p:sp>
          <p:nvSpPr>
            <p:cNvPr id="39" name="Freeform 38"/>
            <p:cNvSpPr/>
            <p:nvPr/>
          </p:nvSpPr>
          <p:spPr bwMode="auto">
            <a:xfrm>
              <a:off x="1928812" y="17462"/>
              <a:ext cx="88900" cy="138113"/>
            </a:xfrm>
            <a:custGeom>
              <a:avLst/>
              <a:gdLst>
                <a:gd name="T0" fmla="*/ 0 w 56"/>
                <a:gd name="T1" fmla="*/ 87 h 87"/>
                <a:gd name="T2" fmla="*/ 0 w 56"/>
                <a:gd name="T3" fmla="*/ 0 h 87"/>
                <a:gd name="T4" fmla="*/ 54 w 56"/>
                <a:gd name="T5" fmla="*/ 0 h 87"/>
                <a:gd name="T6" fmla="*/ 54 w 56"/>
                <a:gd name="T7" fmla="*/ 15 h 87"/>
                <a:gd name="T8" fmla="*/ 15 w 56"/>
                <a:gd name="T9" fmla="*/ 15 h 87"/>
                <a:gd name="T10" fmla="*/ 15 w 56"/>
                <a:gd name="T11" fmla="*/ 34 h 87"/>
                <a:gd name="T12" fmla="*/ 51 w 56"/>
                <a:gd name="T13" fmla="*/ 34 h 87"/>
                <a:gd name="T14" fmla="*/ 51 w 56"/>
                <a:gd name="T15" fmla="*/ 49 h 87"/>
                <a:gd name="T16" fmla="*/ 15 w 56"/>
                <a:gd name="T17" fmla="*/ 49 h 87"/>
                <a:gd name="T18" fmla="*/ 15 w 56"/>
                <a:gd name="T19" fmla="*/ 72 h 87"/>
                <a:gd name="T20" fmla="*/ 56 w 56"/>
                <a:gd name="T21" fmla="*/ 72 h 87"/>
                <a:gd name="T22" fmla="*/ 56 w 56"/>
                <a:gd name="T23" fmla="*/ 87 h 87"/>
                <a:gd name="T24" fmla="*/ 0 w 56"/>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87">
                  <a:moveTo>
                    <a:pt x="0" y="87"/>
                  </a:moveTo>
                  <a:lnTo>
                    <a:pt x="0" y="0"/>
                  </a:lnTo>
                  <a:lnTo>
                    <a:pt x="54" y="0"/>
                  </a:lnTo>
                  <a:lnTo>
                    <a:pt x="54" y="15"/>
                  </a:lnTo>
                  <a:lnTo>
                    <a:pt x="15" y="15"/>
                  </a:lnTo>
                  <a:lnTo>
                    <a:pt x="15" y="34"/>
                  </a:lnTo>
                  <a:lnTo>
                    <a:pt x="51" y="34"/>
                  </a:lnTo>
                  <a:lnTo>
                    <a:pt x="51" y="49"/>
                  </a:lnTo>
                  <a:lnTo>
                    <a:pt x="15" y="49"/>
                  </a:lnTo>
                  <a:lnTo>
                    <a:pt x="15" y="72"/>
                  </a:lnTo>
                  <a:lnTo>
                    <a:pt x="56" y="72"/>
                  </a:lnTo>
                  <a:lnTo>
                    <a:pt x="56" y="87"/>
                  </a:lnTo>
                  <a:lnTo>
                    <a:pt x="0" y="87"/>
                  </a:lnTo>
                  <a:close/>
                </a:path>
              </a:pathLst>
            </a:custGeom>
            <a:grpFill/>
            <a:ln>
              <a:noFill/>
            </a:ln>
          </p:spPr>
          <p:txBody>
            <a:bodyPr vert="horz" wrap="square" lIns="91440" tIns="45720" rIns="91440" bIns="45720" numCol="1" anchor="t" anchorCtr="0" compatLnSpc="1"/>
            <a:lstStyle/>
            <a:p>
              <a:endParaRPr lang="zh-CN" altLang="en-US"/>
            </a:p>
          </p:txBody>
        </p:sp>
        <p:sp>
          <p:nvSpPr>
            <p:cNvPr id="40" name="Freeform 39"/>
            <p:cNvSpPr/>
            <p:nvPr/>
          </p:nvSpPr>
          <p:spPr bwMode="auto">
            <a:xfrm>
              <a:off x="2036762" y="17462"/>
              <a:ext cx="92075" cy="138113"/>
            </a:xfrm>
            <a:custGeom>
              <a:avLst/>
              <a:gdLst>
                <a:gd name="T0" fmla="*/ 0 w 58"/>
                <a:gd name="T1" fmla="*/ 87 h 87"/>
                <a:gd name="T2" fmla="*/ 0 w 58"/>
                <a:gd name="T3" fmla="*/ 0 h 87"/>
                <a:gd name="T4" fmla="*/ 14 w 58"/>
                <a:gd name="T5" fmla="*/ 0 h 87"/>
                <a:gd name="T6" fmla="*/ 45 w 58"/>
                <a:gd name="T7" fmla="*/ 58 h 87"/>
                <a:gd name="T8" fmla="*/ 45 w 58"/>
                <a:gd name="T9" fmla="*/ 0 h 87"/>
                <a:gd name="T10" fmla="*/ 58 w 58"/>
                <a:gd name="T11" fmla="*/ 0 h 87"/>
                <a:gd name="T12" fmla="*/ 58 w 58"/>
                <a:gd name="T13" fmla="*/ 87 h 87"/>
                <a:gd name="T14" fmla="*/ 43 w 58"/>
                <a:gd name="T15" fmla="*/ 87 h 87"/>
                <a:gd name="T16" fmla="*/ 14 w 58"/>
                <a:gd name="T17" fmla="*/ 31 h 87"/>
                <a:gd name="T18" fmla="*/ 14 w 58"/>
                <a:gd name="T19" fmla="*/ 87 h 87"/>
                <a:gd name="T20" fmla="*/ 0 w 58"/>
                <a:gd name="T21"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87">
                  <a:moveTo>
                    <a:pt x="0" y="87"/>
                  </a:moveTo>
                  <a:lnTo>
                    <a:pt x="0" y="0"/>
                  </a:lnTo>
                  <a:lnTo>
                    <a:pt x="14" y="0"/>
                  </a:lnTo>
                  <a:lnTo>
                    <a:pt x="45" y="58"/>
                  </a:lnTo>
                  <a:lnTo>
                    <a:pt x="45" y="0"/>
                  </a:lnTo>
                  <a:lnTo>
                    <a:pt x="58" y="0"/>
                  </a:lnTo>
                  <a:lnTo>
                    <a:pt x="58" y="87"/>
                  </a:lnTo>
                  <a:lnTo>
                    <a:pt x="43" y="87"/>
                  </a:lnTo>
                  <a:lnTo>
                    <a:pt x="14" y="31"/>
                  </a:lnTo>
                  <a:lnTo>
                    <a:pt x="14" y="87"/>
                  </a:lnTo>
                  <a:lnTo>
                    <a:pt x="0" y="87"/>
                  </a:lnTo>
                  <a:close/>
                </a:path>
              </a:pathLst>
            </a:custGeom>
            <a:grpFill/>
            <a:ln>
              <a:noFill/>
            </a:ln>
          </p:spPr>
          <p:txBody>
            <a:bodyPr vert="horz" wrap="square" lIns="91440" tIns="45720" rIns="91440" bIns="45720" numCol="1" anchor="t" anchorCtr="0" compatLnSpc="1"/>
            <a:lstStyle/>
            <a:p>
              <a:endParaRPr lang="zh-CN" altLang="en-US"/>
            </a:p>
          </p:txBody>
        </p:sp>
        <p:sp>
          <p:nvSpPr>
            <p:cNvPr id="41" name="Freeform 40"/>
            <p:cNvSpPr/>
            <p:nvPr/>
          </p:nvSpPr>
          <p:spPr bwMode="auto">
            <a:xfrm>
              <a:off x="2149475" y="15875"/>
              <a:ext cx="101600" cy="142875"/>
            </a:xfrm>
            <a:custGeom>
              <a:avLst/>
              <a:gdLst>
                <a:gd name="T0" fmla="*/ 103 w 133"/>
                <a:gd name="T1" fmla="*/ 117 h 186"/>
                <a:gd name="T2" fmla="*/ 133 w 133"/>
                <a:gd name="T3" fmla="*/ 128 h 186"/>
                <a:gd name="T4" fmla="*/ 110 w 133"/>
                <a:gd name="T5" fmla="*/ 171 h 186"/>
                <a:gd name="T6" fmla="*/ 70 w 133"/>
                <a:gd name="T7" fmla="*/ 186 h 186"/>
                <a:gd name="T8" fmla="*/ 20 w 133"/>
                <a:gd name="T9" fmla="*/ 161 h 186"/>
                <a:gd name="T10" fmla="*/ 0 w 133"/>
                <a:gd name="T11" fmla="*/ 94 h 186"/>
                <a:gd name="T12" fmla="*/ 20 w 133"/>
                <a:gd name="T13" fmla="*/ 25 h 186"/>
                <a:gd name="T14" fmla="*/ 72 w 133"/>
                <a:gd name="T15" fmla="*/ 0 h 186"/>
                <a:gd name="T16" fmla="*/ 117 w 133"/>
                <a:gd name="T17" fmla="*/ 20 h 186"/>
                <a:gd name="T18" fmla="*/ 133 w 133"/>
                <a:gd name="T19" fmla="*/ 53 h 186"/>
                <a:gd name="T20" fmla="*/ 102 w 133"/>
                <a:gd name="T21" fmla="*/ 61 h 186"/>
                <a:gd name="T22" fmla="*/ 91 w 133"/>
                <a:gd name="T23" fmla="*/ 39 h 186"/>
                <a:gd name="T24" fmla="*/ 70 w 133"/>
                <a:gd name="T25" fmla="*/ 31 h 186"/>
                <a:gd name="T26" fmla="*/ 43 w 133"/>
                <a:gd name="T27" fmla="*/ 45 h 186"/>
                <a:gd name="T28" fmla="*/ 32 w 133"/>
                <a:gd name="T29" fmla="*/ 92 h 186"/>
                <a:gd name="T30" fmla="*/ 42 w 133"/>
                <a:gd name="T31" fmla="*/ 140 h 186"/>
                <a:gd name="T32" fmla="*/ 70 w 133"/>
                <a:gd name="T33" fmla="*/ 155 h 186"/>
                <a:gd name="T34" fmla="*/ 91 w 133"/>
                <a:gd name="T35" fmla="*/ 145 h 186"/>
                <a:gd name="T36" fmla="*/ 103 w 133"/>
                <a:gd name="T37" fmla="*/ 11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3" h="186">
                  <a:moveTo>
                    <a:pt x="103" y="117"/>
                  </a:moveTo>
                  <a:cubicBezTo>
                    <a:pt x="133" y="128"/>
                    <a:pt x="133" y="128"/>
                    <a:pt x="133" y="128"/>
                  </a:cubicBezTo>
                  <a:cubicBezTo>
                    <a:pt x="128" y="147"/>
                    <a:pt x="121" y="162"/>
                    <a:pt x="110" y="171"/>
                  </a:cubicBezTo>
                  <a:cubicBezTo>
                    <a:pt x="100" y="181"/>
                    <a:pt x="86" y="186"/>
                    <a:pt x="70" y="186"/>
                  </a:cubicBezTo>
                  <a:cubicBezTo>
                    <a:pt x="50" y="186"/>
                    <a:pt x="33" y="177"/>
                    <a:pt x="20" y="161"/>
                  </a:cubicBezTo>
                  <a:cubicBezTo>
                    <a:pt x="7" y="145"/>
                    <a:pt x="0" y="123"/>
                    <a:pt x="0" y="94"/>
                  </a:cubicBezTo>
                  <a:cubicBezTo>
                    <a:pt x="0" y="65"/>
                    <a:pt x="7" y="41"/>
                    <a:pt x="20" y="25"/>
                  </a:cubicBezTo>
                  <a:cubicBezTo>
                    <a:pt x="33" y="8"/>
                    <a:pt x="50" y="0"/>
                    <a:pt x="72" y="0"/>
                  </a:cubicBezTo>
                  <a:cubicBezTo>
                    <a:pt x="90" y="0"/>
                    <a:pt x="105" y="7"/>
                    <a:pt x="117" y="20"/>
                  </a:cubicBezTo>
                  <a:cubicBezTo>
                    <a:pt x="124" y="27"/>
                    <a:pt x="129" y="38"/>
                    <a:pt x="133" y="53"/>
                  </a:cubicBezTo>
                  <a:cubicBezTo>
                    <a:pt x="102" y="61"/>
                    <a:pt x="102" y="61"/>
                    <a:pt x="102" y="61"/>
                  </a:cubicBezTo>
                  <a:cubicBezTo>
                    <a:pt x="100" y="52"/>
                    <a:pt x="97" y="44"/>
                    <a:pt x="91" y="39"/>
                  </a:cubicBezTo>
                  <a:cubicBezTo>
                    <a:pt x="85" y="34"/>
                    <a:pt x="78" y="31"/>
                    <a:pt x="70" y="31"/>
                  </a:cubicBezTo>
                  <a:cubicBezTo>
                    <a:pt x="59" y="31"/>
                    <a:pt x="50" y="36"/>
                    <a:pt x="43" y="45"/>
                  </a:cubicBezTo>
                  <a:cubicBezTo>
                    <a:pt x="36" y="55"/>
                    <a:pt x="32" y="70"/>
                    <a:pt x="32" y="92"/>
                  </a:cubicBezTo>
                  <a:cubicBezTo>
                    <a:pt x="32" y="114"/>
                    <a:pt x="36" y="130"/>
                    <a:pt x="42" y="140"/>
                  </a:cubicBezTo>
                  <a:cubicBezTo>
                    <a:pt x="49" y="150"/>
                    <a:pt x="58" y="155"/>
                    <a:pt x="70" y="155"/>
                  </a:cubicBezTo>
                  <a:cubicBezTo>
                    <a:pt x="78" y="155"/>
                    <a:pt x="85" y="151"/>
                    <a:pt x="91" y="145"/>
                  </a:cubicBezTo>
                  <a:cubicBezTo>
                    <a:pt x="97" y="139"/>
                    <a:pt x="101" y="130"/>
                    <a:pt x="103" y="117"/>
                  </a:cubicBezTo>
                  <a:close/>
                </a:path>
              </a:pathLst>
            </a:custGeom>
            <a:grpFill/>
            <a:ln>
              <a:noFill/>
            </a:ln>
          </p:spPr>
          <p:txBody>
            <a:bodyPr vert="horz" wrap="square" lIns="91440" tIns="45720" rIns="91440" bIns="45720" numCol="1" anchor="t" anchorCtr="0" compatLnSpc="1"/>
            <a:lstStyle/>
            <a:p>
              <a:endParaRPr lang="zh-CN" altLang="en-US"/>
            </a:p>
          </p:txBody>
        </p:sp>
        <p:sp>
          <p:nvSpPr>
            <p:cNvPr id="42" name="Freeform 41"/>
            <p:cNvSpPr/>
            <p:nvPr/>
          </p:nvSpPr>
          <p:spPr bwMode="auto">
            <a:xfrm>
              <a:off x="2271712" y="17462"/>
              <a:ext cx="88900" cy="138113"/>
            </a:xfrm>
            <a:custGeom>
              <a:avLst/>
              <a:gdLst>
                <a:gd name="T0" fmla="*/ 0 w 56"/>
                <a:gd name="T1" fmla="*/ 87 h 87"/>
                <a:gd name="T2" fmla="*/ 0 w 56"/>
                <a:gd name="T3" fmla="*/ 0 h 87"/>
                <a:gd name="T4" fmla="*/ 54 w 56"/>
                <a:gd name="T5" fmla="*/ 0 h 87"/>
                <a:gd name="T6" fmla="*/ 54 w 56"/>
                <a:gd name="T7" fmla="*/ 15 h 87"/>
                <a:gd name="T8" fmla="*/ 15 w 56"/>
                <a:gd name="T9" fmla="*/ 15 h 87"/>
                <a:gd name="T10" fmla="*/ 15 w 56"/>
                <a:gd name="T11" fmla="*/ 34 h 87"/>
                <a:gd name="T12" fmla="*/ 52 w 56"/>
                <a:gd name="T13" fmla="*/ 34 h 87"/>
                <a:gd name="T14" fmla="*/ 52 w 56"/>
                <a:gd name="T15" fmla="*/ 49 h 87"/>
                <a:gd name="T16" fmla="*/ 15 w 56"/>
                <a:gd name="T17" fmla="*/ 49 h 87"/>
                <a:gd name="T18" fmla="*/ 15 w 56"/>
                <a:gd name="T19" fmla="*/ 72 h 87"/>
                <a:gd name="T20" fmla="*/ 56 w 56"/>
                <a:gd name="T21" fmla="*/ 72 h 87"/>
                <a:gd name="T22" fmla="*/ 56 w 56"/>
                <a:gd name="T23" fmla="*/ 87 h 87"/>
                <a:gd name="T24" fmla="*/ 0 w 56"/>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87">
                  <a:moveTo>
                    <a:pt x="0" y="87"/>
                  </a:moveTo>
                  <a:lnTo>
                    <a:pt x="0" y="0"/>
                  </a:lnTo>
                  <a:lnTo>
                    <a:pt x="54" y="0"/>
                  </a:lnTo>
                  <a:lnTo>
                    <a:pt x="54" y="15"/>
                  </a:lnTo>
                  <a:lnTo>
                    <a:pt x="15" y="15"/>
                  </a:lnTo>
                  <a:lnTo>
                    <a:pt x="15" y="34"/>
                  </a:lnTo>
                  <a:lnTo>
                    <a:pt x="52" y="34"/>
                  </a:lnTo>
                  <a:lnTo>
                    <a:pt x="52" y="49"/>
                  </a:lnTo>
                  <a:lnTo>
                    <a:pt x="15" y="49"/>
                  </a:lnTo>
                  <a:lnTo>
                    <a:pt x="15" y="72"/>
                  </a:lnTo>
                  <a:lnTo>
                    <a:pt x="56" y="72"/>
                  </a:lnTo>
                  <a:lnTo>
                    <a:pt x="56" y="87"/>
                  </a:lnTo>
                  <a:lnTo>
                    <a:pt x="0" y="87"/>
                  </a:lnTo>
                  <a:close/>
                </a:path>
              </a:pathLst>
            </a:custGeom>
            <a:grpFill/>
            <a:ln>
              <a:noFill/>
            </a:ln>
          </p:spPr>
          <p:txBody>
            <a:bodyPr vert="horz" wrap="square" lIns="91440" tIns="45720" rIns="91440" bIns="45720" numCol="1" anchor="t" anchorCtr="0" compatLnSpc="1"/>
            <a:lstStyle/>
            <a:p>
              <a:endParaRPr lang="zh-CN" altLang="en-US"/>
            </a:p>
          </p:txBody>
        </p:sp>
        <p:sp>
          <p:nvSpPr>
            <p:cNvPr id="43" name="Freeform 42"/>
            <p:cNvSpPr>
              <a:spLocks noEditPoints="1"/>
            </p:cNvSpPr>
            <p:nvPr/>
          </p:nvSpPr>
          <p:spPr bwMode="auto">
            <a:xfrm>
              <a:off x="2420937" y="15875"/>
              <a:ext cx="106363" cy="142875"/>
            </a:xfrm>
            <a:custGeom>
              <a:avLst/>
              <a:gdLst>
                <a:gd name="T0" fmla="*/ 141 w 141"/>
                <a:gd name="T1" fmla="*/ 161 h 187"/>
                <a:gd name="T2" fmla="*/ 124 w 141"/>
                <a:gd name="T3" fmla="*/ 187 h 187"/>
                <a:gd name="T4" fmla="*/ 99 w 141"/>
                <a:gd name="T5" fmla="*/ 167 h 187"/>
                <a:gd name="T6" fmla="*/ 79 w 141"/>
                <a:gd name="T7" fmla="*/ 181 h 187"/>
                <a:gd name="T8" fmla="*/ 54 w 141"/>
                <a:gd name="T9" fmla="*/ 186 h 187"/>
                <a:gd name="T10" fmla="*/ 12 w 141"/>
                <a:gd name="T11" fmla="*/ 167 h 187"/>
                <a:gd name="T12" fmla="*/ 0 w 141"/>
                <a:gd name="T13" fmla="*/ 133 h 187"/>
                <a:gd name="T14" fmla="*/ 9 w 141"/>
                <a:gd name="T15" fmla="*/ 102 h 187"/>
                <a:gd name="T16" fmla="*/ 35 w 141"/>
                <a:gd name="T17" fmla="*/ 78 h 187"/>
                <a:gd name="T18" fmla="*/ 24 w 141"/>
                <a:gd name="T19" fmla="*/ 58 h 187"/>
                <a:gd name="T20" fmla="*/ 20 w 141"/>
                <a:gd name="T21" fmla="*/ 39 h 187"/>
                <a:gd name="T22" fmla="*/ 31 w 141"/>
                <a:gd name="T23" fmla="*/ 12 h 187"/>
                <a:gd name="T24" fmla="*/ 62 w 141"/>
                <a:gd name="T25" fmla="*/ 0 h 187"/>
                <a:gd name="T26" fmla="*/ 93 w 141"/>
                <a:gd name="T27" fmla="*/ 12 h 187"/>
                <a:gd name="T28" fmla="*/ 104 w 141"/>
                <a:gd name="T29" fmla="*/ 41 h 187"/>
                <a:gd name="T30" fmla="*/ 99 w 141"/>
                <a:gd name="T31" fmla="*/ 62 h 187"/>
                <a:gd name="T32" fmla="*/ 76 w 141"/>
                <a:gd name="T33" fmla="*/ 84 h 187"/>
                <a:gd name="T34" fmla="*/ 98 w 141"/>
                <a:gd name="T35" fmla="*/ 117 h 187"/>
                <a:gd name="T36" fmla="*/ 104 w 141"/>
                <a:gd name="T37" fmla="*/ 96 h 187"/>
                <a:gd name="T38" fmla="*/ 130 w 141"/>
                <a:gd name="T39" fmla="*/ 103 h 187"/>
                <a:gd name="T40" fmla="*/ 124 w 141"/>
                <a:gd name="T41" fmla="*/ 127 h 187"/>
                <a:gd name="T42" fmla="*/ 117 w 141"/>
                <a:gd name="T43" fmla="*/ 140 h 187"/>
                <a:gd name="T44" fmla="*/ 130 w 141"/>
                <a:gd name="T45" fmla="*/ 152 h 187"/>
                <a:gd name="T46" fmla="*/ 141 w 141"/>
                <a:gd name="T47" fmla="*/ 161 h 187"/>
                <a:gd name="T48" fmla="*/ 50 w 141"/>
                <a:gd name="T49" fmla="*/ 100 h 187"/>
                <a:gd name="T50" fmla="*/ 35 w 141"/>
                <a:gd name="T51" fmla="*/ 115 h 187"/>
                <a:gd name="T52" fmla="*/ 30 w 141"/>
                <a:gd name="T53" fmla="*/ 132 h 187"/>
                <a:gd name="T54" fmla="*/ 37 w 141"/>
                <a:gd name="T55" fmla="*/ 150 h 187"/>
                <a:gd name="T56" fmla="*/ 53 w 141"/>
                <a:gd name="T57" fmla="*/ 157 h 187"/>
                <a:gd name="T58" fmla="*/ 66 w 141"/>
                <a:gd name="T59" fmla="*/ 154 h 187"/>
                <a:gd name="T60" fmla="*/ 80 w 141"/>
                <a:gd name="T61" fmla="*/ 144 h 187"/>
                <a:gd name="T62" fmla="*/ 50 w 141"/>
                <a:gd name="T63" fmla="*/ 100 h 187"/>
                <a:gd name="T64" fmla="*/ 62 w 141"/>
                <a:gd name="T65" fmla="*/ 63 h 187"/>
                <a:gd name="T66" fmla="*/ 70 w 141"/>
                <a:gd name="T67" fmla="*/ 56 h 187"/>
                <a:gd name="T68" fmla="*/ 78 w 141"/>
                <a:gd name="T69" fmla="*/ 40 h 187"/>
                <a:gd name="T70" fmla="*/ 74 w 141"/>
                <a:gd name="T71" fmla="*/ 29 h 187"/>
                <a:gd name="T72" fmla="*/ 63 w 141"/>
                <a:gd name="T73" fmla="*/ 24 h 187"/>
                <a:gd name="T74" fmla="*/ 52 w 141"/>
                <a:gd name="T75" fmla="*/ 28 h 187"/>
                <a:gd name="T76" fmla="*/ 48 w 141"/>
                <a:gd name="T77" fmla="*/ 38 h 187"/>
                <a:gd name="T78" fmla="*/ 55 w 141"/>
                <a:gd name="T79" fmla="*/ 53 h 187"/>
                <a:gd name="T80" fmla="*/ 62 w 141"/>
                <a:gd name="T81" fmla="*/ 6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1" h="187">
                  <a:moveTo>
                    <a:pt x="141" y="161"/>
                  </a:moveTo>
                  <a:cubicBezTo>
                    <a:pt x="124" y="187"/>
                    <a:pt x="124" y="187"/>
                    <a:pt x="124" y="187"/>
                  </a:cubicBezTo>
                  <a:cubicBezTo>
                    <a:pt x="115" y="182"/>
                    <a:pt x="107" y="175"/>
                    <a:pt x="99" y="167"/>
                  </a:cubicBezTo>
                  <a:cubicBezTo>
                    <a:pt x="93" y="173"/>
                    <a:pt x="86" y="178"/>
                    <a:pt x="79" y="181"/>
                  </a:cubicBezTo>
                  <a:cubicBezTo>
                    <a:pt x="72" y="184"/>
                    <a:pt x="64" y="186"/>
                    <a:pt x="54" y="186"/>
                  </a:cubicBezTo>
                  <a:cubicBezTo>
                    <a:pt x="35" y="186"/>
                    <a:pt x="21" y="179"/>
                    <a:pt x="12" y="167"/>
                  </a:cubicBezTo>
                  <a:cubicBezTo>
                    <a:pt x="4" y="157"/>
                    <a:pt x="0" y="146"/>
                    <a:pt x="0" y="133"/>
                  </a:cubicBezTo>
                  <a:cubicBezTo>
                    <a:pt x="0" y="122"/>
                    <a:pt x="3" y="111"/>
                    <a:pt x="9" y="102"/>
                  </a:cubicBezTo>
                  <a:cubicBezTo>
                    <a:pt x="15" y="93"/>
                    <a:pt x="24" y="85"/>
                    <a:pt x="35" y="78"/>
                  </a:cubicBezTo>
                  <a:cubicBezTo>
                    <a:pt x="30" y="71"/>
                    <a:pt x="26" y="64"/>
                    <a:pt x="24" y="58"/>
                  </a:cubicBezTo>
                  <a:cubicBezTo>
                    <a:pt x="21" y="51"/>
                    <a:pt x="20" y="45"/>
                    <a:pt x="20" y="39"/>
                  </a:cubicBezTo>
                  <a:cubicBezTo>
                    <a:pt x="20" y="28"/>
                    <a:pt x="23" y="19"/>
                    <a:pt x="31" y="12"/>
                  </a:cubicBezTo>
                  <a:cubicBezTo>
                    <a:pt x="38" y="4"/>
                    <a:pt x="49" y="0"/>
                    <a:pt x="62" y="0"/>
                  </a:cubicBezTo>
                  <a:cubicBezTo>
                    <a:pt x="75" y="0"/>
                    <a:pt x="86" y="4"/>
                    <a:pt x="93" y="12"/>
                  </a:cubicBezTo>
                  <a:cubicBezTo>
                    <a:pt x="100" y="20"/>
                    <a:pt x="104" y="30"/>
                    <a:pt x="104" y="41"/>
                  </a:cubicBezTo>
                  <a:cubicBezTo>
                    <a:pt x="104" y="48"/>
                    <a:pt x="102" y="55"/>
                    <a:pt x="99" y="62"/>
                  </a:cubicBezTo>
                  <a:cubicBezTo>
                    <a:pt x="95" y="68"/>
                    <a:pt x="88" y="76"/>
                    <a:pt x="76" y="84"/>
                  </a:cubicBezTo>
                  <a:cubicBezTo>
                    <a:pt x="98" y="117"/>
                    <a:pt x="98" y="117"/>
                    <a:pt x="98" y="117"/>
                  </a:cubicBezTo>
                  <a:cubicBezTo>
                    <a:pt x="100" y="111"/>
                    <a:pt x="102" y="105"/>
                    <a:pt x="104" y="96"/>
                  </a:cubicBezTo>
                  <a:cubicBezTo>
                    <a:pt x="130" y="103"/>
                    <a:pt x="130" y="103"/>
                    <a:pt x="130" y="103"/>
                  </a:cubicBezTo>
                  <a:cubicBezTo>
                    <a:pt x="128" y="114"/>
                    <a:pt x="125" y="122"/>
                    <a:pt x="124" y="127"/>
                  </a:cubicBezTo>
                  <a:cubicBezTo>
                    <a:pt x="122" y="133"/>
                    <a:pt x="120" y="137"/>
                    <a:pt x="117" y="140"/>
                  </a:cubicBezTo>
                  <a:cubicBezTo>
                    <a:pt x="121" y="144"/>
                    <a:pt x="125" y="148"/>
                    <a:pt x="130" y="152"/>
                  </a:cubicBezTo>
                  <a:cubicBezTo>
                    <a:pt x="135" y="156"/>
                    <a:pt x="139" y="159"/>
                    <a:pt x="141" y="161"/>
                  </a:cubicBezTo>
                  <a:close/>
                  <a:moveTo>
                    <a:pt x="50" y="100"/>
                  </a:moveTo>
                  <a:cubicBezTo>
                    <a:pt x="44" y="104"/>
                    <a:pt x="39" y="109"/>
                    <a:pt x="35" y="115"/>
                  </a:cubicBezTo>
                  <a:cubicBezTo>
                    <a:pt x="32" y="120"/>
                    <a:pt x="30" y="126"/>
                    <a:pt x="30" y="132"/>
                  </a:cubicBezTo>
                  <a:cubicBezTo>
                    <a:pt x="30" y="140"/>
                    <a:pt x="32" y="146"/>
                    <a:pt x="37" y="150"/>
                  </a:cubicBezTo>
                  <a:cubicBezTo>
                    <a:pt x="41" y="155"/>
                    <a:pt x="46" y="157"/>
                    <a:pt x="53" y="157"/>
                  </a:cubicBezTo>
                  <a:cubicBezTo>
                    <a:pt x="58" y="157"/>
                    <a:pt x="62" y="156"/>
                    <a:pt x="66" y="154"/>
                  </a:cubicBezTo>
                  <a:cubicBezTo>
                    <a:pt x="71" y="152"/>
                    <a:pt x="75" y="148"/>
                    <a:pt x="80" y="144"/>
                  </a:cubicBezTo>
                  <a:lnTo>
                    <a:pt x="50" y="100"/>
                  </a:lnTo>
                  <a:close/>
                  <a:moveTo>
                    <a:pt x="62" y="63"/>
                  </a:moveTo>
                  <a:cubicBezTo>
                    <a:pt x="70" y="56"/>
                    <a:pt x="70" y="56"/>
                    <a:pt x="70" y="56"/>
                  </a:cubicBezTo>
                  <a:cubicBezTo>
                    <a:pt x="76" y="51"/>
                    <a:pt x="78" y="45"/>
                    <a:pt x="78" y="40"/>
                  </a:cubicBezTo>
                  <a:cubicBezTo>
                    <a:pt x="78" y="36"/>
                    <a:pt x="77" y="32"/>
                    <a:pt x="74" y="29"/>
                  </a:cubicBezTo>
                  <a:cubicBezTo>
                    <a:pt x="71" y="26"/>
                    <a:pt x="68" y="24"/>
                    <a:pt x="63" y="24"/>
                  </a:cubicBezTo>
                  <a:cubicBezTo>
                    <a:pt x="58" y="24"/>
                    <a:pt x="55" y="26"/>
                    <a:pt x="52" y="28"/>
                  </a:cubicBezTo>
                  <a:cubicBezTo>
                    <a:pt x="49" y="31"/>
                    <a:pt x="48" y="34"/>
                    <a:pt x="48" y="38"/>
                  </a:cubicBezTo>
                  <a:cubicBezTo>
                    <a:pt x="48" y="42"/>
                    <a:pt x="50" y="47"/>
                    <a:pt x="55" y="53"/>
                  </a:cubicBezTo>
                  <a:lnTo>
                    <a:pt x="62" y="63"/>
                  </a:lnTo>
                  <a:close/>
                </a:path>
              </a:pathLst>
            </a:custGeom>
            <a:grpFill/>
            <a:ln>
              <a:noFill/>
            </a:ln>
          </p:spPr>
          <p:txBody>
            <a:bodyPr vert="horz" wrap="square" lIns="91440" tIns="45720" rIns="91440" bIns="45720" numCol="1" anchor="t" anchorCtr="0" compatLnSpc="1"/>
            <a:lstStyle/>
            <a:p>
              <a:endParaRPr lang="zh-CN" altLang="en-US"/>
            </a:p>
          </p:txBody>
        </p:sp>
        <p:sp>
          <p:nvSpPr>
            <p:cNvPr id="44" name="Freeform 43"/>
            <p:cNvSpPr/>
            <p:nvPr/>
          </p:nvSpPr>
          <p:spPr bwMode="auto">
            <a:xfrm>
              <a:off x="2579687" y="17462"/>
              <a:ext cx="92075" cy="138113"/>
            </a:xfrm>
            <a:custGeom>
              <a:avLst/>
              <a:gdLst>
                <a:gd name="T0" fmla="*/ 22 w 58"/>
                <a:gd name="T1" fmla="*/ 87 h 87"/>
                <a:gd name="T2" fmla="*/ 22 w 58"/>
                <a:gd name="T3" fmla="*/ 15 h 87"/>
                <a:gd name="T4" fmla="*/ 0 w 58"/>
                <a:gd name="T5" fmla="*/ 15 h 87"/>
                <a:gd name="T6" fmla="*/ 0 w 58"/>
                <a:gd name="T7" fmla="*/ 0 h 87"/>
                <a:gd name="T8" fmla="*/ 58 w 58"/>
                <a:gd name="T9" fmla="*/ 0 h 87"/>
                <a:gd name="T10" fmla="*/ 58 w 58"/>
                <a:gd name="T11" fmla="*/ 15 h 87"/>
                <a:gd name="T12" fmla="*/ 36 w 58"/>
                <a:gd name="T13" fmla="*/ 15 h 87"/>
                <a:gd name="T14" fmla="*/ 36 w 58"/>
                <a:gd name="T15" fmla="*/ 87 h 87"/>
                <a:gd name="T16" fmla="*/ 22 w 58"/>
                <a:gd name="T17"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87">
                  <a:moveTo>
                    <a:pt x="22" y="87"/>
                  </a:moveTo>
                  <a:lnTo>
                    <a:pt x="22" y="15"/>
                  </a:lnTo>
                  <a:lnTo>
                    <a:pt x="0" y="15"/>
                  </a:lnTo>
                  <a:lnTo>
                    <a:pt x="0" y="0"/>
                  </a:lnTo>
                  <a:lnTo>
                    <a:pt x="58" y="0"/>
                  </a:lnTo>
                  <a:lnTo>
                    <a:pt x="58" y="15"/>
                  </a:lnTo>
                  <a:lnTo>
                    <a:pt x="36" y="15"/>
                  </a:lnTo>
                  <a:lnTo>
                    <a:pt x="36" y="87"/>
                  </a:lnTo>
                  <a:lnTo>
                    <a:pt x="22" y="87"/>
                  </a:lnTo>
                  <a:close/>
                </a:path>
              </a:pathLst>
            </a:custGeom>
            <a:grpFill/>
            <a:ln>
              <a:noFill/>
            </a:ln>
          </p:spPr>
          <p:txBody>
            <a:bodyPr vert="horz" wrap="square" lIns="91440" tIns="45720" rIns="91440" bIns="45720" numCol="1" anchor="t" anchorCtr="0" compatLnSpc="1"/>
            <a:lstStyle/>
            <a:p>
              <a:endParaRPr lang="zh-CN" altLang="en-US"/>
            </a:p>
          </p:txBody>
        </p:sp>
        <p:sp>
          <p:nvSpPr>
            <p:cNvPr id="45" name="Freeform 44"/>
            <p:cNvSpPr/>
            <p:nvPr/>
          </p:nvSpPr>
          <p:spPr bwMode="auto">
            <a:xfrm>
              <a:off x="2686050" y="17462"/>
              <a:ext cx="88900" cy="138113"/>
            </a:xfrm>
            <a:custGeom>
              <a:avLst/>
              <a:gdLst>
                <a:gd name="T0" fmla="*/ 0 w 56"/>
                <a:gd name="T1" fmla="*/ 87 h 87"/>
                <a:gd name="T2" fmla="*/ 0 w 56"/>
                <a:gd name="T3" fmla="*/ 0 h 87"/>
                <a:gd name="T4" fmla="*/ 55 w 56"/>
                <a:gd name="T5" fmla="*/ 0 h 87"/>
                <a:gd name="T6" fmla="*/ 55 w 56"/>
                <a:gd name="T7" fmla="*/ 15 h 87"/>
                <a:gd name="T8" fmla="*/ 15 w 56"/>
                <a:gd name="T9" fmla="*/ 15 h 87"/>
                <a:gd name="T10" fmla="*/ 15 w 56"/>
                <a:gd name="T11" fmla="*/ 34 h 87"/>
                <a:gd name="T12" fmla="*/ 52 w 56"/>
                <a:gd name="T13" fmla="*/ 34 h 87"/>
                <a:gd name="T14" fmla="*/ 52 w 56"/>
                <a:gd name="T15" fmla="*/ 49 h 87"/>
                <a:gd name="T16" fmla="*/ 15 w 56"/>
                <a:gd name="T17" fmla="*/ 49 h 87"/>
                <a:gd name="T18" fmla="*/ 15 w 56"/>
                <a:gd name="T19" fmla="*/ 72 h 87"/>
                <a:gd name="T20" fmla="*/ 56 w 56"/>
                <a:gd name="T21" fmla="*/ 72 h 87"/>
                <a:gd name="T22" fmla="*/ 56 w 56"/>
                <a:gd name="T23" fmla="*/ 87 h 87"/>
                <a:gd name="T24" fmla="*/ 0 w 56"/>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87">
                  <a:moveTo>
                    <a:pt x="0" y="87"/>
                  </a:moveTo>
                  <a:lnTo>
                    <a:pt x="0" y="0"/>
                  </a:lnTo>
                  <a:lnTo>
                    <a:pt x="55" y="0"/>
                  </a:lnTo>
                  <a:lnTo>
                    <a:pt x="55" y="15"/>
                  </a:lnTo>
                  <a:lnTo>
                    <a:pt x="15" y="15"/>
                  </a:lnTo>
                  <a:lnTo>
                    <a:pt x="15" y="34"/>
                  </a:lnTo>
                  <a:lnTo>
                    <a:pt x="52" y="34"/>
                  </a:lnTo>
                  <a:lnTo>
                    <a:pt x="52" y="49"/>
                  </a:lnTo>
                  <a:lnTo>
                    <a:pt x="15" y="49"/>
                  </a:lnTo>
                  <a:lnTo>
                    <a:pt x="15" y="72"/>
                  </a:lnTo>
                  <a:lnTo>
                    <a:pt x="56" y="72"/>
                  </a:lnTo>
                  <a:lnTo>
                    <a:pt x="56" y="87"/>
                  </a:lnTo>
                  <a:lnTo>
                    <a:pt x="0" y="87"/>
                  </a:lnTo>
                  <a:close/>
                </a:path>
              </a:pathLst>
            </a:custGeom>
            <a:grpFill/>
            <a:ln>
              <a:noFill/>
            </a:ln>
          </p:spPr>
          <p:txBody>
            <a:bodyPr vert="horz" wrap="square" lIns="91440" tIns="45720" rIns="91440" bIns="45720" numCol="1" anchor="t" anchorCtr="0" compatLnSpc="1"/>
            <a:lstStyle/>
            <a:p>
              <a:endParaRPr lang="zh-CN" altLang="en-US"/>
            </a:p>
          </p:txBody>
        </p:sp>
        <p:sp>
          <p:nvSpPr>
            <p:cNvPr id="46" name="Freeform 45"/>
            <p:cNvSpPr/>
            <p:nvPr/>
          </p:nvSpPr>
          <p:spPr bwMode="auto">
            <a:xfrm>
              <a:off x="2790825" y="15875"/>
              <a:ext cx="101600" cy="142875"/>
            </a:xfrm>
            <a:custGeom>
              <a:avLst/>
              <a:gdLst>
                <a:gd name="T0" fmla="*/ 103 w 133"/>
                <a:gd name="T1" fmla="*/ 117 h 186"/>
                <a:gd name="T2" fmla="*/ 133 w 133"/>
                <a:gd name="T3" fmla="*/ 128 h 186"/>
                <a:gd name="T4" fmla="*/ 110 w 133"/>
                <a:gd name="T5" fmla="*/ 171 h 186"/>
                <a:gd name="T6" fmla="*/ 69 w 133"/>
                <a:gd name="T7" fmla="*/ 186 h 186"/>
                <a:gd name="T8" fmla="*/ 19 w 133"/>
                <a:gd name="T9" fmla="*/ 161 h 186"/>
                <a:gd name="T10" fmla="*/ 0 w 133"/>
                <a:gd name="T11" fmla="*/ 94 h 186"/>
                <a:gd name="T12" fmla="*/ 20 w 133"/>
                <a:gd name="T13" fmla="*/ 25 h 186"/>
                <a:gd name="T14" fmla="*/ 71 w 133"/>
                <a:gd name="T15" fmla="*/ 0 h 186"/>
                <a:gd name="T16" fmla="*/ 117 w 133"/>
                <a:gd name="T17" fmla="*/ 20 h 186"/>
                <a:gd name="T18" fmla="*/ 132 w 133"/>
                <a:gd name="T19" fmla="*/ 53 h 186"/>
                <a:gd name="T20" fmla="*/ 102 w 133"/>
                <a:gd name="T21" fmla="*/ 61 h 186"/>
                <a:gd name="T22" fmla="*/ 90 w 133"/>
                <a:gd name="T23" fmla="*/ 39 h 186"/>
                <a:gd name="T24" fmla="*/ 70 w 133"/>
                <a:gd name="T25" fmla="*/ 31 h 186"/>
                <a:gd name="T26" fmla="*/ 42 w 133"/>
                <a:gd name="T27" fmla="*/ 45 h 186"/>
                <a:gd name="T28" fmla="*/ 32 w 133"/>
                <a:gd name="T29" fmla="*/ 92 h 186"/>
                <a:gd name="T30" fmla="*/ 42 w 133"/>
                <a:gd name="T31" fmla="*/ 140 h 186"/>
                <a:gd name="T32" fmla="*/ 69 w 133"/>
                <a:gd name="T33" fmla="*/ 155 h 186"/>
                <a:gd name="T34" fmla="*/ 90 w 133"/>
                <a:gd name="T35" fmla="*/ 145 h 186"/>
                <a:gd name="T36" fmla="*/ 103 w 133"/>
                <a:gd name="T37" fmla="*/ 11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3" h="186">
                  <a:moveTo>
                    <a:pt x="103" y="117"/>
                  </a:moveTo>
                  <a:cubicBezTo>
                    <a:pt x="133" y="128"/>
                    <a:pt x="133" y="128"/>
                    <a:pt x="133" y="128"/>
                  </a:cubicBezTo>
                  <a:cubicBezTo>
                    <a:pt x="128" y="147"/>
                    <a:pt x="120" y="162"/>
                    <a:pt x="110" y="171"/>
                  </a:cubicBezTo>
                  <a:cubicBezTo>
                    <a:pt x="99" y="181"/>
                    <a:pt x="86" y="186"/>
                    <a:pt x="69" y="186"/>
                  </a:cubicBezTo>
                  <a:cubicBezTo>
                    <a:pt x="49" y="186"/>
                    <a:pt x="32" y="177"/>
                    <a:pt x="19" y="161"/>
                  </a:cubicBezTo>
                  <a:cubicBezTo>
                    <a:pt x="6" y="145"/>
                    <a:pt x="0" y="123"/>
                    <a:pt x="0" y="94"/>
                  </a:cubicBezTo>
                  <a:cubicBezTo>
                    <a:pt x="0" y="65"/>
                    <a:pt x="7" y="41"/>
                    <a:pt x="20" y="25"/>
                  </a:cubicBezTo>
                  <a:cubicBezTo>
                    <a:pt x="33" y="8"/>
                    <a:pt x="50" y="0"/>
                    <a:pt x="71" y="0"/>
                  </a:cubicBezTo>
                  <a:cubicBezTo>
                    <a:pt x="90" y="0"/>
                    <a:pt x="105" y="7"/>
                    <a:pt x="117" y="20"/>
                  </a:cubicBezTo>
                  <a:cubicBezTo>
                    <a:pt x="124" y="27"/>
                    <a:pt x="129" y="38"/>
                    <a:pt x="132" y="53"/>
                  </a:cubicBezTo>
                  <a:cubicBezTo>
                    <a:pt x="102" y="61"/>
                    <a:pt x="102" y="61"/>
                    <a:pt x="102" y="61"/>
                  </a:cubicBezTo>
                  <a:cubicBezTo>
                    <a:pt x="100" y="52"/>
                    <a:pt x="96" y="44"/>
                    <a:pt x="90" y="39"/>
                  </a:cubicBezTo>
                  <a:cubicBezTo>
                    <a:pt x="85" y="34"/>
                    <a:pt x="78" y="31"/>
                    <a:pt x="70" y="31"/>
                  </a:cubicBezTo>
                  <a:cubicBezTo>
                    <a:pt x="58" y="31"/>
                    <a:pt x="49" y="36"/>
                    <a:pt x="42" y="45"/>
                  </a:cubicBezTo>
                  <a:cubicBezTo>
                    <a:pt x="35" y="55"/>
                    <a:pt x="32" y="70"/>
                    <a:pt x="32" y="92"/>
                  </a:cubicBezTo>
                  <a:cubicBezTo>
                    <a:pt x="32" y="114"/>
                    <a:pt x="35" y="130"/>
                    <a:pt x="42" y="140"/>
                  </a:cubicBezTo>
                  <a:cubicBezTo>
                    <a:pt x="49" y="150"/>
                    <a:pt x="58" y="155"/>
                    <a:pt x="69" y="155"/>
                  </a:cubicBezTo>
                  <a:cubicBezTo>
                    <a:pt x="77" y="155"/>
                    <a:pt x="84" y="151"/>
                    <a:pt x="90" y="145"/>
                  </a:cubicBezTo>
                  <a:cubicBezTo>
                    <a:pt x="96" y="139"/>
                    <a:pt x="100" y="130"/>
                    <a:pt x="103" y="117"/>
                  </a:cubicBezTo>
                  <a:close/>
                </a:path>
              </a:pathLst>
            </a:custGeom>
            <a:grpFill/>
            <a:ln>
              <a:noFill/>
            </a:ln>
          </p:spPr>
          <p:txBody>
            <a:bodyPr vert="horz" wrap="square" lIns="91440" tIns="45720" rIns="91440" bIns="45720" numCol="1" anchor="t" anchorCtr="0" compatLnSpc="1"/>
            <a:lstStyle/>
            <a:p>
              <a:endParaRPr lang="zh-CN" altLang="en-US"/>
            </a:p>
          </p:txBody>
        </p:sp>
        <p:sp>
          <p:nvSpPr>
            <p:cNvPr id="47" name="Freeform 46"/>
            <p:cNvSpPr/>
            <p:nvPr/>
          </p:nvSpPr>
          <p:spPr bwMode="auto">
            <a:xfrm>
              <a:off x="2913062" y="17462"/>
              <a:ext cx="93663" cy="138113"/>
            </a:xfrm>
            <a:custGeom>
              <a:avLst/>
              <a:gdLst>
                <a:gd name="T0" fmla="*/ 0 w 59"/>
                <a:gd name="T1" fmla="*/ 87 h 87"/>
                <a:gd name="T2" fmla="*/ 0 w 59"/>
                <a:gd name="T3" fmla="*/ 0 h 87"/>
                <a:gd name="T4" fmla="*/ 15 w 59"/>
                <a:gd name="T5" fmla="*/ 0 h 87"/>
                <a:gd name="T6" fmla="*/ 15 w 59"/>
                <a:gd name="T7" fmla="*/ 35 h 87"/>
                <a:gd name="T8" fmla="*/ 44 w 59"/>
                <a:gd name="T9" fmla="*/ 35 h 87"/>
                <a:gd name="T10" fmla="*/ 44 w 59"/>
                <a:gd name="T11" fmla="*/ 0 h 87"/>
                <a:gd name="T12" fmla="*/ 59 w 59"/>
                <a:gd name="T13" fmla="*/ 0 h 87"/>
                <a:gd name="T14" fmla="*/ 59 w 59"/>
                <a:gd name="T15" fmla="*/ 87 h 87"/>
                <a:gd name="T16" fmla="*/ 44 w 59"/>
                <a:gd name="T17" fmla="*/ 87 h 87"/>
                <a:gd name="T18" fmla="*/ 44 w 59"/>
                <a:gd name="T19" fmla="*/ 49 h 87"/>
                <a:gd name="T20" fmla="*/ 15 w 59"/>
                <a:gd name="T21" fmla="*/ 49 h 87"/>
                <a:gd name="T22" fmla="*/ 15 w 59"/>
                <a:gd name="T23" fmla="*/ 87 h 87"/>
                <a:gd name="T24" fmla="*/ 0 w 59"/>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7">
                  <a:moveTo>
                    <a:pt x="0" y="87"/>
                  </a:moveTo>
                  <a:lnTo>
                    <a:pt x="0" y="0"/>
                  </a:lnTo>
                  <a:lnTo>
                    <a:pt x="15" y="0"/>
                  </a:lnTo>
                  <a:lnTo>
                    <a:pt x="15" y="35"/>
                  </a:lnTo>
                  <a:lnTo>
                    <a:pt x="44" y="35"/>
                  </a:lnTo>
                  <a:lnTo>
                    <a:pt x="44" y="0"/>
                  </a:lnTo>
                  <a:lnTo>
                    <a:pt x="59" y="0"/>
                  </a:lnTo>
                  <a:lnTo>
                    <a:pt x="59" y="87"/>
                  </a:lnTo>
                  <a:lnTo>
                    <a:pt x="44" y="87"/>
                  </a:lnTo>
                  <a:lnTo>
                    <a:pt x="44" y="49"/>
                  </a:lnTo>
                  <a:lnTo>
                    <a:pt x="15" y="49"/>
                  </a:lnTo>
                  <a:lnTo>
                    <a:pt x="15" y="87"/>
                  </a:lnTo>
                  <a:lnTo>
                    <a:pt x="0" y="87"/>
                  </a:lnTo>
                  <a:close/>
                </a:path>
              </a:pathLst>
            </a:custGeom>
            <a:grpFill/>
            <a:ln>
              <a:noFill/>
            </a:ln>
          </p:spPr>
          <p:txBody>
            <a:bodyPr vert="horz" wrap="square" lIns="91440" tIns="45720" rIns="91440" bIns="45720" numCol="1" anchor="t" anchorCtr="0" compatLnSpc="1"/>
            <a:lstStyle/>
            <a:p>
              <a:endParaRPr lang="zh-CN" altLang="en-US"/>
            </a:p>
          </p:txBody>
        </p:sp>
        <p:sp>
          <p:nvSpPr>
            <p:cNvPr id="48" name="Freeform 47"/>
            <p:cNvSpPr/>
            <p:nvPr/>
          </p:nvSpPr>
          <p:spPr bwMode="auto">
            <a:xfrm>
              <a:off x="3030537" y="17462"/>
              <a:ext cx="92075" cy="138113"/>
            </a:xfrm>
            <a:custGeom>
              <a:avLst/>
              <a:gdLst>
                <a:gd name="T0" fmla="*/ 0 w 58"/>
                <a:gd name="T1" fmla="*/ 87 h 87"/>
                <a:gd name="T2" fmla="*/ 0 w 58"/>
                <a:gd name="T3" fmla="*/ 0 h 87"/>
                <a:gd name="T4" fmla="*/ 14 w 58"/>
                <a:gd name="T5" fmla="*/ 0 h 87"/>
                <a:gd name="T6" fmla="*/ 44 w 58"/>
                <a:gd name="T7" fmla="*/ 58 h 87"/>
                <a:gd name="T8" fmla="*/ 44 w 58"/>
                <a:gd name="T9" fmla="*/ 0 h 87"/>
                <a:gd name="T10" fmla="*/ 58 w 58"/>
                <a:gd name="T11" fmla="*/ 0 h 87"/>
                <a:gd name="T12" fmla="*/ 58 w 58"/>
                <a:gd name="T13" fmla="*/ 87 h 87"/>
                <a:gd name="T14" fmla="*/ 43 w 58"/>
                <a:gd name="T15" fmla="*/ 87 h 87"/>
                <a:gd name="T16" fmla="*/ 14 w 58"/>
                <a:gd name="T17" fmla="*/ 31 h 87"/>
                <a:gd name="T18" fmla="*/ 14 w 58"/>
                <a:gd name="T19" fmla="*/ 87 h 87"/>
                <a:gd name="T20" fmla="*/ 0 w 58"/>
                <a:gd name="T21"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87">
                  <a:moveTo>
                    <a:pt x="0" y="87"/>
                  </a:moveTo>
                  <a:lnTo>
                    <a:pt x="0" y="0"/>
                  </a:lnTo>
                  <a:lnTo>
                    <a:pt x="14" y="0"/>
                  </a:lnTo>
                  <a:lnTo>
                    <a:pt x="44" y="58"/>
                  </a:lnTo>
                  <a:lnTo>
                    <a:pt x="44" y="0"/>
                  </a:lnTo>
                  <a:lnTo>
                    <a:pt x="58" y="0"/>
                  </a:lnTo>
                  <a:lnTo>
                    <a:pt x="58" y="87"/>
                  </a:lnTo>
                  <a:lnTo>
                    <a:pt x="43" y="87"/>
                  </a:lnTo>
                  <a:lnTo>
                    <a:pt x="14" y="31"/>
                  </a:lnTo>
                  <a:lnTo>
                    <a:pt x="14" y="87"/>
                  </a:lnTo>
                  <a:lnTo>
                    <a:pt x="0" y="87"/>
                  </a:lnTo>
                  <a:close/>
                </a:path>
              </a:pathLst>
            </a:custGeom>
            <a:grpFill/>
            <a:ln>
              <a:noFill/>
            </a:ln>
          </p:spPr>
          <p:txBody>
            <a:bodyPr vert="horz" wrap="square" lIns="91440" tIns="45720" rIns="91440" bIns="45720" numCol="1" anchor="t" anchorCtr="0" compatLnSpc="1"/>
            <a:lstStyle/>
            <a:p>
              <a:endParaRPr lang="zh-CN" altLang="en-US"/>
            </a:p>
          </p:txBody>
        </p:sp>
        <p:sp>
          <p:nvSpPr>
            <p:cNvPr id="49" name="Freeform 48"/>
            <p:cNvSpPr>
              <a:spLocks noEditPoints="1"/>
            </p:cNvSpPr>
            <p:nvPr/>
          </p:nvSpPr>
          <p:spPr bwMode="auto">
            <a:xfrm>
              <a:off x="3143250" y="15875"/>
              <a:ext cx="112713" cy="142875"/>
            </a:xfrm>
            <a:custGeom>
              <a:avLst/>
              <a:gdLst>
                <a:gd name="T0" fmla="*/ 0 w 148"/>
                <a:gd name="T1" fmla="*/ 94 h 186"/>
                <a:gd name="T2" fmla="*/ 7 w 148"/>
                <a:gd name="T3" fmla="*/ 48 h 186"/>
                <a:gd name="T4" fmla="*/ 21 w 148"/>
                <a:gd name="T5" fmla="*/ 23 h 186"/>
                <a:gd name="T6" fmla="*/ 41 w 148"/>
                <a:gd name="T7" fmla="*/ 7 h 186"/>
                <a:gd name="T8" fmla="*/ 74 w 148"/>
                <a:gd name="T9" fmla="*/ 0 h 186"/>
                <a:gd name="T10" fmla="*/ 128 w 148"/>
                <a:gd name="T11" fmla="*/ 25 h 186"/>
                <a:gd name="T12" fmla="*/ 148 w 148"/>
                <a:gd name="T13" fmla="*/ 93 h 186"/>
                <a:gd name="T14" fmla="*/ 128 w 148"/>
                <a:gd name="T15" fmla="*/ 161 h 186"/>
                <a:gd name="T16" fmla="*/ 74 w 148"/>
                <a:gd name="T17" fmla="*/ 186 h 186"/>
                <a:gd name="T18" fmla="*/ 20 w 148"/>
                <a:gd name="T19" fmla="*/ 161 h 186"/>
                <a:gd name="T20" fmla="*/ 0 w 148"/>
                <a:gd name="T21" fmla="*/ 94 h 186"/>
                <a:gd name="T22" fmla="*/ 32 w 148"/>
                <a:gd name="T23" fmla="*/ 93 h 186"/>
                <a:gd name="T24" fmla="*/ 44 w 148"/>
                <a:gd name="T25" fmla="*/ 139 h 186"/>
                <a:gd name="T26" fmla="*/ 74 w 148"/>
                <a:gd name="T27" fmla="*/ 155 h 186"/>
                <a:gd name="T28" fmla="*/ 104 w 148"/>
                <a:gd name="T29" fmla="*/ 139 h 186"/>
                <a:gd name="T30" fmla="*/ 116 w 148"/>
                <a:gd name="T31" fmla="*/ 92 h 186"/>
                <a:gd name="T32" fmla="*/ 105 w 148"/>
                <a:gd name="T33" fmla="*/ 46 h 186"/>
                <a:gd name="T34" fmla="*/ 74 w 148"/>
                <a:gd name="T35" fmla="*/ 31 h 186"/>
                <a:gd name="T36" fmla="*/ 43 w 148"/>
                <a:gd name="T37" fmla="*/ 46 h 186"/>
                <a:gd name="T38" fmla="*/ 32 w 148"/>
                <a:gd name="T39" fmla="*/ 9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8" h="186">
                  <a:moveTo>
                    <a:pt x="0" y="94"/>
                  </a:moveTo>
                  <a:cubicBezTo>
                    <a:pt x="0" y="76"/>
                    <a:pt x="2" y="60"/>
                    <a:pt x="7" y="48"/>
                  </a:cubicBezTo>
                  <a:cubicBezTo>
                    <a:pt x="11" y="39"/>
                    <a:pt x="15" y="31"/>
                    <a:pt x="21" y="23"/>
                  </a:cubicBezTo>
                  <a:cubicBezTo>
                    <a:pt x="27" y="16"/>
                    <a:pt x="34" y="11"/>
                    <a:pt x="41" y="7"/>
                  </a:cubicBezTo>
                  <a:cubicBezTo>
                    <a:pt x="50" y="3"/>
                    <a:pt x="61" y="0"/>
                    <a:pt x="74" y="0"/>
                  </a:cubicBezTo>
                  <a:cubicBezTo>
                    <a:pt x="96" y="0"/>
                    <a:pt x="114" y="8"/>
                    <a:pt x="128" y="25"/>
                  </a:cubicBezTo>
                  <a:cubicBezTo>
                    <a:pt x="141" y="41"/>
                    <a:pt x="148" y="64"/>
                    <a:pt x="148" y="93"/>
                  </a:cubicBezTo>
                  <a:cubicBezTo>
                    <a:pt x="148" y="122"/>
                    <a:pt x="141" y="145"/>
                    <a:pt x="128" y="161"/>
                  </a:cubicBezTo>
                  <a:cubicBezTo>
                    <a:pt x="115" y="177"/>
                    <a:pt x="97" y="186"/>
                    <a:pt x="74" y="186"/>
                  </a:cubicBezTo>
                  <a:cubicBezTo>
                    <a:pt x="52" y="186"/>
                    <a:pt x="34" y="177"/>
                    <a:pt x="20" y="161"/>
                  </a:cubicBezTo>
                  <a:cubicBezTo>
                    <a:pt x="7" y="145"/>
                    <a:pt x="0" y="122"/>
                    <a:pt x="0" y="94"/>
                  </a:cubicBezTo>
                  <a:close/>
                  <a:moveTo>
                    <a:pt x="32" y="93"/>
                  </a:moveTo>
                  <a:cubicBezTo>
                    <a:pt x="32" y="113"/>
                    <a:pt x="36" y="128"/>
                    <a:pt x="44" y="139"/>
                  </a:cubicBezTo>
                  <a:cubicBezTo>
                    <a:pt x="52" y="149"/>
                    <a:pt x="62" y="155"/>
                    <a:pt x="74" y="155"/>
                  </a:cubicBezTo>
                  <a:cubicBezTo>
                    <a:pt x="86" y="155"/>
                    <a:pt x="97" y="149"/>
                    <a:pt x="104" y="139"/>
                  </a:cubicBezTo>
                  <a:cubicBezTo>
                    <a:pt x="112" y="129"/>
                    <a:pt x="116" y="113"/>
                    <a:pt x="116" y="92"/>
                  </a:cubicBezTo>
                  <a:cubicBezTo>
                    <a:pt x="116" y="72"/>
                    <a:pt x="112" y="56"/>
                    <a:pt x="105" y="46"/>
                  </a:cubicBezTo>
                  <a:cubicBezTo>
                    <a:pt x="97" y="36"/>
                    <a:pt x="87" y="31"/>
                    <a:pt x="74" y="31"/>
                  </a:cubicBezTo>
                  <a:cubicBezTo>
                    <a:pt x="61" y="31"/>
                    <a:pt x="51" y="36"/>
                    <a:pt x="43" y="46"/>
                  </a:cubicBezTo>
                  <a:cubicBezTo>
                    <a:pt x="36" y="57"/>
                    <a:pt x="32" y="72"/>
                    <a:pt x="32" y="93"/>
                  </a:cubicBezTo>
                  <a:close/>
                </a:path>
              </a:pathLst>
            </a:custGeom>
            <a:grpFill/>
            <a:ln>
              <a:noFill/>
            </a:ln>
          </p:spPr>
          <p:txBody>
            <a:bodyPr vert="horz" wrap="square" lIns="91440" tIns="45720" rIns="91440" bIns="45720" numCol="1" anchor="t" anchorCtr="0" compatLnSpc="1"/>
            <a:lstStyle/>
            <a:p>
              <a:endParaRPr lang="zh-CN" altLang="en-US"/>
            </a:p>
          </p:txBody>
        </p:sp>
        <p:sp>
          <p:nvSpPr>
            <p:cNvPr id="50" name="Freeform 49"/>
            <p:cNvSpPr/>
            <p:nvPr/>
          </p:nvSpPr>
          <p:spPr bwMode="auto">
            <a:xfrm>
              <a:off x="3275012" y="19050"/>
              <a:ext cx="80963" cy="136525"/>
            </a:xfrm>
            <a:custGeom>
              <a:avLst/>
              <a:gdLst>
                <a:gd name="T0" fmla="*/ 0 w 51"/>
                <a:gd name="T1" fmla="*/ 86 h 86"/>
                <a:gd name="T2" fmla="*/ 0 w 51"/>
                <a:gd name="T3" fmla="*/ 0 h 86"/>
                <a:gd name="T4" fmla="*/ 14 w 51"/>
                <a:gd name="T5" fmla="*/ 0 h 86"/>
                <a:gd name="T6" fmla="*/ 14 w 51"/>
                <a:gd name="T7" fmla="*/ 71 h 86"/>
                <a:gd name="T8" fmla="*/ 51 w 51"/>
                <a:gd name="T9" fmla="*/ 71 h 86"/>
                <a:gd name="T10" fmla="*/ 51 w 51"/>
                <a:gd name="T11" fmla="*/ 86 h 86"/>
                <a:gd name="T12" fmla="*/ 0 w 51"/>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51" h="86">
                  <a:moveTo>
                    <a:pt x="0" y="86"/>
                  </a:moveTo>
                  <a:lnTo>
                    <a:pt x="0" y="0"/>
                  </a:lnTo>
                  <a:lnTo>
                    <a:pt x="14" y="0"/>
                  </a:lnTo>
                  <a:lnTo>
                    <a:pt x="14" y="71"/>
                  </a:lnTo>
                  <a:lnTo>
                    <a:pt x="51" y="71"/>
                  </a:lnTo>
                  <a:lnTo>
                    <a:pt x="51" y="86"/>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51" name="Freeform 50"/>
            <p:cNvSpPr>
              <a:spLocks noEditPoints="1"/>
            </p:cNvSpPr>
            <p:nvPr/>
          </p:nvSpPr>
          <p:spPr bwMode="auto">
            <a:xfrm>
              <a:off x="3368675" y="15875"/>
              <a:ext cx="112713" cy="142875"/>
            </a:xfrm>
            <a:custGeom>
              <a:avLst/>
              <a:gdLst>
                <a:gd name="T0" fmla="*/ 0 w 147"/>
                <a:gd name="T1" fmla="*/ 94 h 186"/>
                <a:gd name="T2" fmla="*/ 7 w 147"/>
                <a:gd name="T3" fmla="*/ 48 h 186"/>
                <a:gd name="T4" fmla="*/ 21 w 147"/>
                <a:gd name="T5" fmla="*/ 23 h 186"/>
                <a:gd name="T6" fmla="*/ 40 w 147"/>
                <a:gd name="T7" fmla="*/ 7 h 186"/>
                <a:gd name="T8" fmla="*/ 73 w 147"/>
                <a:gd name="T9" fmla="*/ 0 h 186"/>
                <a:gd name="T10" fmla="*/ 127 w 147"/>
                <a:gd name="T11" fmla="*/ 25 h 186"/>
                <a:gd name="T12" fmla="*/ 147 w 147"/>
                <a:gd name="T13" fmla="*/ 93 h 186"/>
                <a:gd name="T14" fmla="*/ 127 w 147"/>
                <a:gd name="T15" fmla="*/ 161 h 186"/>
                <a:gd name="T16" fmla="*/ 74 w 147"/>
                <a:gd name="T17" fmla="*/ 186 h 186"/>
                <a:gd name="T18" fmla="*/ 20 w 147"/>
                <a:gd name="T19" fmla="*/ 161 h 186"/>
                <a:gd name="T20" fmla="*/ 0 w 147"/>
                <a:gd name="T21" fmla="*/ 94 h 186"/>
                <a:gd name="T22" fmla="*/ 31 w 147"/>
                <a:gd name="T23" fmla="*/ 93 h 186"/>
                <a:gd name="T24" fmla="*/ 43 w 147"/>
                <a:gd name="T25" fmla="*/ 139 h 186"/>
                <a:gd name="T26" fmla="*/ 74 w 147"/>
                <a:gd name="T27" fmla="*/ 155 h 186"/>
                <a:gd name="T28" fmla="*/ 104 w 147"/>
                <a:gd name="T29" fmla="*/ 139 h 186"/>
                <a:gd name="T30" fmla="*/ 116 w 147"/>
                <a:gd name="T31" fmla="*/ 92 h 186"/>
                <a:gd name="T32" fmla="*/ 104 w 147"/>
                <a:gd name="T33" fmla="*/ 46 h 186"/>
                <a:gd name="T34" fmla="*/ 74 w 147"/>
                <a:gd name="T35" fmla="*/ 31 h 186"/>
                <a:gd name="T36" fmla="*/ 43 w 147"/>
                <a:gd name="T37" fmla="*/ 46 h 186"/>
                <a:gd name="T38" fmla="*/ 31 w 147"/>
                <a:gd name="T39" fmla="*/ 9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 h="186">
                  <a:moveTo>
                    <a:pt x="0" y="94"/>
                  </a:moveTo>
                  <a:cubicBezTo>
                    <a:pt x="0" y="76"/>
                    <a:pt x="2" y="60"/>
                    <a:pt x="7" y="48"/>
                  </a:cubicBezTo>
                  <a:cubicBezTo>
                    <a:pt x="10" y="39"/>
                    <a:pt x="15" y="31"/>
                    <a:pt x="21" y="23"/>
                  </a:cubicBezTo>
                  <a:cubicBezTo>
                    <a:pt x="27" y="16"/>
                    <a:pt x="33" y="11"/>
                    <a:pt x="40" y="7"/>
                  </a:cubicBezTo>
                  <a:cubicBezTo>
                    <a:pt x="50" y="3"/>
                    <a:pt x="61" y="0"/>
                    <a:pt x="73" y="0"/>
                  </a:cubicBezTo>
                  <a:cubicBezTo>
                    <a:pt x="96" y="0"/>
                    <a:pt x="114" y="8"/>
                    <a:pt x="127" y="25"/>
                  </a:cubicBezTo>
                  <a:cubicBezTo>
                    <a:pt x="141" y="41"/>
                    <a:pt x="147" y="64"/>
                    <a:pt x="147" y="93"/>
                  </a:cubicBezTo>
                  <a:cubicBezTo>
                    <a:pt x="147" y="122"/>
                    <a:pt x="141" y="145"/>
                    <a:pt x="127" y="161"/>
                  </a:cubicBezTo>
                  <a:cubicBezTo>
                    <a:pt x="114" y="177"/>
                    <a:pt x="96" y="186"/>
                    <a:pt x="74" y="186"/>
                  </a:cubicBezTo>
                  <a:cubicBezTo>
                    <a:pt x="51" y="186"/>
                    <a:pt x="33" y="177"/>
                    <a:pt x="20" y="161"/>
                  </a:cubicBezTo>
                  <a:cubicBezTo>
                    <a:pt x="6" y="145"/>
                    <a:pt x="0" y="122"/>
                    <a:pt x="0" y="94"/>
                  </a:cubicBezTo>
                  <a:close/>
                  <a:moveTo>
                    <a:pt x="31" y="93"/>
                  </a:moveTo>
                  <a:cubicBezTo>
                    <a:pt x="31" y="113"/>
                    <a:pt x="35" y="128"/>
                    <a:pt x="43" y="139"/>
                  </a:cubicBezTo>
                  <a:cubicBezTo>
                    <a:pt x="51" y="149"/>
                    <a:pt x="61" y="155"/>
                    <a:pt x="74" y="155"/>
                  </a:cubicBezTo>
                  <a:cubicBezTo>
                    <a:pt x="86" y="155"/>
                    <a:pt x="96" y="149"/>
                    <a:pt x="104" y="139"/>
                  </a:cubicBezTo>
                  <a:cubicBezTo>
                    <a:pt x="112" y="129"/>
                    <a:pt x="116" y="113"/>
                    <a:pt x="116" y="92"/>
                  </a:cubicBezTo>
                  <a:cubicBezTo>
                    <a:pt x="116" y="72"/>
                    <a:pt x="112" y="56"/>
                    <a:pt x="104" y="46"/>
                  </a:cubicBezTo>
                  <a:cubicBezTo>
                    <a:pt x="97" y="36"/>
                    <a:pt x="86" y="31"/>
                    <a:pt x="74" y="31"/>
                  </a:cubicBezTo>
                  <a:cubicBezTo>
                    <a:pt x="61" y="31"/>
                    <a:pt x="51" y="36"/>
                    <a:pt x="43" y="46"/>
                  </a:cubicBezTo>
                  <a:cubicBezTo>
                    <a:pt x="35" y="57"/>
                    <a:pt x="31" y="72"/>
                    <a:pt x="31" y="93"/>
                  </a:cubicBezTo>
                  <a:close/>
                </a:path>
              </a:pathLst>
            </a:custGeom>
            <a:grpFill/>
            <a:ln>
              <a:noFill/>
            </a:ln>
          </p:spPr>
          <p:txBody>
            <a:bodyPr vert="horz" wrap="square" lIns="91440" tIns="45720" rIns="91440" bIns="45720" numCol="1" anchor="t" anchorCtr="0" compatLnSpc="1"/>
            <a:lstStyle/>
            <a:p>
              <a:endParaRPr lang="zh-CN" altLang="en-US"/>
            </a:p>
          </p:txBody>
        </p:sp>
        <p:sp>
          <p:nvSpPr>
            <p:cNvPr id="52" name="Freeform 51"/>
            <p:cNvSpPr/>
            <p:nvPr/>
          </p:nvSpPr>
          <p:spPr bwMode="auto">
            <a:xfrm>
              <a:off x="3495675" y="15875"/>
              <a:ext cx="109538" cy="142875"/>
            </a:xfrm>
            <a:custGeom>
              <a:avLst/>
              <a:gdLst>
                <a:gd name="T0" fmla="*/ 76 w 143"/>
                <a:gd name="T1" fmla="*/ 117 h 186"/>
                <a:gd name="T2" fmla="*/ 76 w 143"/>
                <a:gd name="T3" fmla="*/ 86 h 186"/>
                <a:gd name="T4" fmla="*/ 143 w 143"/>
                <a:gd name="T5" fmla="*/ 86 h 186"/>
                <a:gd name="T6" fmla="*/ 143 w 143"/>
                <a:gd name="T7" fmla="*/ 158 h 186"/>
                <a:gd name="T8" fmla="*/ 115 w 143"/>
                <a:gd name="T9" fmla="*/ 177 h 186"/>
                <a:gd name="T10" fmla="*/ 77 w 143"/>
                <a:gd name="T11" fmla="*/ 186 h 186"/>
                <a:gd name="T12" fmla="*/ 36 w 143"/>
                <a:gd name="T13" fmla="*/ 174 h 186"/>
                <a:gd name="T14" fmla="*/ 9 w 143"/>
                <a:gd name="T15" fmla="*/ 140 h 186"/>
                <a:gd name="T16" fmla="*/ 0 w 143"/>
                <a:gd name="T17" fmla="*/ 92 h 186"/>
                <a:gd name="T18" fmla="*/ 10 w 143"/>
                <a:gd name="T19" fmla="*/ 42 h 186"/>
                <a:gd name="T20" fmla="*/ 39 w 143"/>
                <a:gd name="T21" fmla="*/ 9 h 186"/>
                <a:gd name="T22" fmla="*/ 76 w 143"/>
                <a:gd name="T23" fmla="*/ 0 h 186"/>
                <a:gd name="T24" fmla="*/ 120 w 143"/>
                <a:gd name="T25" fmla="*/ 14 h 186"/>
                <a:gd name="T26" fmla="*/ 141 w 143"/>
                <a:gd name="T27" fmla="*/ 53 h 186"/>
                <a:gd name="T28" fmla="*/ 110 w 143"/>
                <a:gd name="T29" fmla="*/ 60 h 186"/>
                <a:gd name="T30" fmla="*/ 98 w 143"/>
                <a:gd name="T31" fmla="*/ 39 h 186"/>
                <a:gd name="T32" fmla="*/ 76 w 143"/>
                <a:gd name="T33" fmla="*/ 31 h 186"/>
                <a:gd name="T34" fmla="*/ 44 w 143"/>
                <a:gd name="T35" fmla="*/ 46 h 186"/>
                <a:gd name="T36" fmla="*/ 32 w 143"/>
                <a:gd name="T37" fmla="*/ 91 h 186"/>
                <a:gd name="T38" fmla="*/ 44 w 143"/>
                <a:gd name="T39" fmla="*/ 139 h 186"/>
                <a:gd name="T40" fmla="*/ 75 w 143"/>
                <a:gd name="T41" fmla="*/ 155 h 186"/>
                <a:gd name="T42" fmla="*/ 95 w 143"/>
                <a:gd name="T43" fmla="*/ 150 h 186"/>
                <a:gd name="T44" fmla="*/ 112 w 143"/>
                <a:gd name="T45" fmla="*/ 139 h 186"/>
                <a:gd name="T46" fmla="*/ 112 w 143"/>
                <a:gd name="T47" fmla="*/ 117 h 186"/>
                <a:gd name="T48" fmla="*/ 76 w 143"/>
                <a:gd name="T49" fmla="*/ 11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3" h="186">
                  <a:moveTo>
                    <a:pt x="76" y="117"/>
                  </a:moveTo>
                  <a:cubicBezTo>
                    <a:pt x="76" y="86"/>
                    <a:pt x="76" y="86"/>
                    <a:pt x="76" y="86"/>
                  </a:cubicBezTo>
                  <a:cubicBezTo>
                    <a:pt x="143" y="86"/>
                    <a:pt x="143" y="86"/>
                    <a:pt x="143" y="86"/>
                  </a:cubicBezTo>
                  <a:cubicBezTo>
                    <a:pt x="143" y="158"/>
                    <a:pt x="143" y="158"/>
                    <a:pt x="143" y="158"/>
                  </a:cubicBezTo>
                  <a:cubicBezTo>
                    <a:pt x="136" y="165"/>
                    <a:pt x="127" y="172"/>
                    <a:pt x="115" y="177"/>
                  </a:cubicBezTo>
                  <a:cubicBezTo>
                    <a:pt x="102" y="183"/>
                    <a:pt x="90" y="186"/>
                    <a:pt x="77" y="186"/>
                  </a:cubicBezTo>
                  <a:cubicBezTo>
                    <a:pt x="62" y="186"/>
                    <a:pt x="48" y="182"/>
                    <a:pt x="36" y="174"/>
                  </a:cubicBezTo>
                  <a:cubicBezTo>
                    <a:pt x="24" y="166"/>
                    <a:pt x="15" y="155"/>
                    <a:pt x="9" y="140"/>
                  </a:cubicBezTo>
                  <a:cubicBezTo>
                    <a:pt x="3" y="125"/>
                    <a:pt x="0" y="109"/>
                    <a:pt x="0" y="92"/>
                  </a:cubicBezTo>
                  <a:cubicBezTo>
                    <a:pt x="0" y="74"/>
                    <a:pt x="3" y="57"/>
                    <a:pt x="10" y="42"/>
                  </a:cubicBezTo>
                  <a:cubicBezTo>
                    <a:pt x="17" y="28"/>
                    <a:pt x="27" y="17"/>
                    <a:pt x="39" y="9"/>
                  </a:cubicBezTo>
                  <a:cubicBezTo>
                    <a:pt x="49" y="3"/>
                    <a:pt x="61" y="0"/>
                    <a:pt x="76" y="0"/>
                  </a:cubicBezTo>
                  <a:cubicBezTo>
                    <a:pt x="95" y="0"/>
                    <a:pt x="109" y="5"/>
                    <a:pt x="120" y="14"/>
                  </a:cubicBezTo>
                  <a:cubicBezTo>
                    <a:pt x="131" y="24"/>
                    <a:pt x="138" y="36"/>
                    <a:pt x="141" y="53"/>
                  </a:cubicBezTo>
                  <a:cubicBezTo>
                    <a:pt x="110" y="60"/>
                    <a:pt x="110" y="60"/>
                    <a:pt x="110" y="60"/>
                  </a:cubicBezTo>
                  <a:cubicBezTo>
                    <a:pt x="108" y="51"/>
                    <a:pt x="104" y="44"/>
                    <a:pt x="98" y="39"/>
                  </a:cubicBezTo>
                  <a:cubicBezTo>
                    <a:pt x="92" y="34"/>
                    <a:pt x="85" y="31"/>
                    <a:pt x="76" y="31"/>
                  </a:cubicBezTo>
                  <a:cubicBezTo>
                    <a:pt x="62" y="31"/>
                    <a:pt x="52" y="36"/>
                    <a:pt x="44" y="46"/>
                  </a:cubicBezTo>
                  <a:cubicBezTo>
                    <a:pt x="36" y="56"/>
                    <a:pt x="32" y="71"/>
                    <a:pt x="32" y="91"/>
                  </a:cubicBezTo>
                  <a:cubicBezTo>
                    <a:pt x="32" y="112"/>
                    <a:pt x="36" y="128"/>
                    <a:pt x="44" y="139"/>
                  </a:cubicBezTo>
                  <a:cubicBezTo>
                    <a:pt x="52" y="149"/>
                    <a:pt x="62" y="155"/>
                    <a:pt x="75" y="155"/>
                  </a:cubicBezTo>
                  <a:cubicBezTo>
                    <a:pt x="82" y="155"/>
                    <a:pt x="88" y="153"/>
                    <a:pt x="95" y="150"/>
                  </a:cubicBezTo>
                  <a:cubicBezTo>
                    <a:pt x="101" y="147"/>
                    <a:pt x="107" y="144"/>
                    <a:pt x="112" y="139"/>
                  </a:cubicBezTo>
                  <a:cubicBezTo>
                    <a:pt x="112" y="117"/>
                    <a:pt x="112" y="117"/>
                    <a:pt x="112" y="117"/>
                  </a:cubicBezTo>
                  <a:lnTo>
                    <a:pt x="76" y="117"/>
                  </a:lnTo>
                  <a:close/>
                </a:path>
              </a:pathLst>
            </a:custGeom>
            <a:grpFill/>
            <a:ln>
              <a:noFill/>
            </a:ln>
          </p:spPr>
          <p:txBody>
            <a:bodyPr vert="horz" wrap="square" lIns="91440" tIns="45720" rIns="91440" bIns="45720" numCol="1" anchor="t" anchorCtr="0" compatLnSpc="1"/>
            <a:lstStyle/>
            <a:p>
              <a:endParaRPr lang="zh-CN" altLang="en-US"/>
            </a:p>
          </p:txBody>
        </p:sp>
        <p:sp>
          <p:nvSpPr>
            <p:cNvPr id="53" name="Freeform 52"/>
            <p:cNvSpPr/>
            <p:nvPr/>
          </p:nvSpPr>
          <p:spPr bwMode="auto">
            <a:xfrm>
              <a:off x="3614737" y="17462"/>
              <a:ext cx="107950" cy="138113"/>
            </a:xfrm>
            <a:custGeom>
              <a:avLst/>
              <a:gdLst>
                <a:gd name="T0" fmla="*/ 26 w 68"/>
                <a:gd name="T1" fmla="*/ 87 h 87"/>
                <a:gd name="T2" fmla="*/ 26 w 68"/>
                <a:gd name="T3" fmla="*/ 51 h 87"/>
                <a:gd name="T4" fmla="*/ 0 w 68"/>
                <a:gd name="T5" fmla="*/ 0 h 87"/>
                <a:gd name="T6" fmla="*/ 17 w 68"/>
                <a:gd name="T7" fmla="*/ 0 h 87"/>
                <a:gd name="T8" fmla="*/ 34 w 68"/>
                <a:gd name="T9" fmla="*/ 35 h 87"/>
                <a:gd name="T10" fmla="*/ 51 w 68"/>
                <a:gd name="T11" fmla="*/ 0 h 87"/>
                <a:gd name="T12" fmla="*/ 68 w 68"/>
                <a:gd name="T13" fmla="*/ 0 h 87"/>
                <a:gd name="T14" fmla="*/ 41 w 68"/>
                <a:gd name="T15" fmla="*/ 51 h 87"/>
                <a:gd name="T16" fmla="*/ 41 w 68"/>
                <a:gd name="T17" fmla="*/ 87 h 87"/>
                <a:gd name="T18" fmla="*/ 26 w 68"/>
                <a:gd name="T19"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87">
                  <a:moveTo>
                    <a:pt x="26" y="87"/>
                  </a:moveTo>
                  <a:lnTo>
                    <a:pt x="26" y="51"/>
                  </a:lnTo>
                  <a:lnTo>
                    <a:pt x="0" y="0"/>
                  </a:lnTo>
                  <a:lnTo>
                    <a:pt x="17" y="0"/>
                  </a:lnTo>
                  <a:lnTo>
                    <a:pt x="34" y="35"/>
                  </a:lnTo>
                  <a:lnTo>
                    <a:pt x="51" y="0"/>
                  </a:lnTo>
                  <a:lnTo>
                    <a:pt x="68" y="0"/>
                  </a:lnTo>
                  <a:lnTo>
                    <a:pt x="41" y="51"/>
                  </a:lnTo>
                  <a:lnTo>
                    <a:pt x="41" y="87"/>
                  </a:lnTo>
                  <a:lnTo>
                    <a:pt x="26" y="87"/>
                  </a:lnTo>
                  <a:close/>
                </a:path>
              </a:pathLst>
            </a:custGeom>
            <a:grpFill/>
            <a:ln>
              <a:noFill/>
            </a:ln>
          </p:spPr>
          <p:txBody>
            <a:bodyPr vert="horz" wrap="square" lIns="91440" tIns="45720" rIns="91440" bIns="45720" numCol="1" anchor="t" anchorCtr="0" compatLnSpc="1"/>
            <a:lstStyle/>
            <a:p>
              <a:endParaRPr lang="zh-CN" altLang="en-US"/>
            </a:p>
          </p:txBody>
        </p:sp>
        <p:sp>
          <p:nvSpPr>
            <p:cNvPr id="54" name="Freeform 53"/>
            <p:cNvSpPr>
              <a:spLocks noEditPoints="1"/>
            </p:cNvSpPr>
            <p:nvPr/>
          </p:nvSpPr>
          <p:spPr bwMode="auto">
            <a:xfrm>
              <a:off x="-2189163" y="-1093788"/>
              <a:ext cx="1360488" cy="1363663"/>
            </a:xfrm>
            <a:custGeom>
              <a:avLst/>
              <a:gdLst>
                <a:gd name="T0" fmla="*/ 891 w 1781"/>
                <a:gd name="T1" fmla="*/ 0 h 1781"/>
                <a:gd name="T2" fmla="*/ 0 w 1781"/>
                <a:gd name="T3" fmla="*/ 891 h 1781"/>
                <a:gd name="T4" fmla="*/ 891 w 1781"/>
                <a:gd name="T5" fmla="*/ 1781 h 1781"/>
                <a:gd name="T6" fmla="*/ 1781 w 1781"/>
                <a:gd name="T7" fmla="*/ 891 h 1781"/>
                <a:gd name="T8" fmla="*/ 891 w 1781"/>
                <a:gd name="T9" fmla="*/ 0 h 1781"/>
                <a:gd name="T10" fmla="*/ 891 w 1781"/>
                <a:gd name="T11" fmla="*/ 1762 h 1781"/>
                <a:gd name="T12" fmla="*/ 20 w 1781"/>
                <a:gd name="T13" fmla="*/ 891 h 1781"/>
                <a:gd name="T14" fmla="*/ 891 w 1781"/>
                <a:gd name="T15" fmla="*/ 20 h 1781"/>
                <a:gd name="T16" fmla="*/ 1762 w 1781"/>
                <a:gd name="T17" fmla="*/ 891 h 1781"/>
                <a:gd name="T18" fmla="*/ 891 w 1781"/>
                <a:gd name="T19" fmla="*/ 1762 h 1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1" h="1781">
                  <a:moveTo>
                    <a:pt x="891" y="0"/>
                  </a:moveTo>
                  <a:cubicBezTo>
                    <a:pt x="399" y="0"/>
                    <a:pt x="0" y="399"/>
                    <a:pt x="0" y="891"/>
                  </a:cubicBezTo>
                  <a:cubicBezTo>
                    <a:pt x="0" y="1383"/>
                    <a:pt x="399" y="1781"/>
                    <a:pt x="891" y="1781"/>
                  </a:cubicBezTo>
                  <a:cubicBezTo>
                    <a:pt x="1382" y="1781"/>
                    <a:pt x="1781" y="1383"/>
                    <a:pt x="1781" y="891"/>
                  </a:cubicBezTo>
                  <a:cubicBezTo>
                    <a:pt x="1781" y="399"/>
                    <a:pt x="1382" y="0"/>
                    <a:pt x="891" y="0"/>
                  </a:cubicBezTo>
                  <a:close/>
                  <a:moveTo>
                    <a:pt x="891" y="1762"/>
                  </a:moveTo>
                  <a:cubicBezTo>
                    <a:pt x="410" y="1762"/>
                    <a:pt x="20" y="1372"/>
                    <a:pt x="20" y="891"/>
                  </a:cubicBezTo>
                  <a:cubicBezTo>
                    <a:pt x="20" y="410"/>
                    <a:pt x="410" y="20"/>
                    <a:pt x="891" y="20"/>
                  </a:cubicBezTo>
                  <a:cubicBezTo>
                    <a:pt x="1372" y="20"/>
                    <a:pt x="1762" y="410"/>
                    <a:pt x="1762" y="891"/>
                  </a:cubicBezTo>
                  <a:cubicBezTo>
                    <a:pt x="1762" y="1372"/>
                    <a:pt x="1372" y="1762"/>
                    <a:pt x="891" y="1762"/>
                  </a:cubicBezTo>
                  <a:close/>
                </a:path>
              </a:pathLst>
            </a:custGeom>
            <a:grpFill/>
            <a:ln>
              <a:noFill/>
            </a:ln>
          </p:spPr>
          <p:txBody>
            <a:bodyPr vert="horz" wrap="square" lIns="91440" tIns="45720" rIns="91440" bIns="45720" numCol="1" anchor="t" anchorCtr="0" compatLnSpc="1"/>
            <a:lstStyle/>
            <a:p>
              <a:endParaRPr lang="zh-CN" altLang="en-US"/>
            </a:p>
          </p:txBody>
        </p:sp>
        <p:sp>
          <p:nvSpPr>
            <p:cNvPr id="55" name="Freeform 54"/>
            <p:cNvSpPr>
              <a:spLocks noEditPoints="1"/>
            </p:cNvSpPr>
            <p:nvPr/>
          </p:nvSpPr>
          <p:spPr bwMode="auto">
            <a:xfrm>
              <a:off x="-2103438" y="-561975"/>
              <a:ext cx="1189038" cy="744538"/>
            </a:xfrm>
            <a:custGeom>
              <a:avLst/>
              <a:gdLst>
                <a:gd name="T0" fmla="*/ 41 w 1555"/>
                <a:gd name="T1" fmla="*/ 65 h 973"/>
                <a:gd name="T2" fmla="*/ 7 w 1555"/>
                <a:gd name="T3" fmla="*/ 87 h 973"/>
                <a:gd name="T4" fmla="*/ 88 w 1555"/>
                <a:gd name="T5" fmla="*/ 189 h 973"/>
                <a:gd name="T6" fmla="*/ 39 w 1555"/>
                <a:gd name="T7" fmla="*/ 294 h 973"/>
                <a:gd name="T8" fmla="*/ 8 w 1555"/>
                <a:gd name="T9" fmla="*/ 255 h 973"/>
                <a:gd name="T10" fmla="*/ 96 w 1555"/>
                <a:gd name="T11" fmla="*/ 301 h 973"/>
                <a:gd name="T12" fmla="*/ 29 w 1555"/>
                <a:gd name="T13" fmla="*/ 407 h 973"/>
                <a:gd name="T14" fmla="*/ 62 w 1555"/>
                <a:gd name="T15" fmla="*/ 438 h 973"/>
                <a:gd name="T16" fmla="*/ 121 w 1555"/>
                <a:gd name="T17" fmla="*/ 414 h 973"/>
                <a:gd name="T18" fmla="*/ 91 w 1555"/>
                <a:gd name="T19" fmla="*/ 444 h 973"/>
                <a:gd name="T20" fmla="*/ 109 w 1555"/>
                <a:gd name="T21" fmla="*/ 539 h 973"/>
                <a:gd name="T22" fmla="*/ 101 w 1555"/>
                <a:gd name="T23" fmla="*/ 576 h 973"/>
                <a:gd name="T24" fmla="*/ 126 w 1555"/>
                <a:gd name="T25" fmla="*/ 620 h 973"/>
                <a:gd name="T26" fmla="*/ 242 w 1555"/>
                <a:gd name="T27" fmla="*/ 629 h 973"/>
                <a:gd name="T28" fmla="*/ 280 w 1555"/>
                <a:gd name="T29" fmla="*/ 673 h 973"/>
                <a:gd name="T30" fmla="*/ 235 w 1555"/>
                <a:gd name="T31" fmla="*/ 753 h 973"/>
                <a:gd name="T32" fmla="*/ 331 w 1555"/>
                <a:gd name="T33" fmla="*/ 832 h 973"/>
                <a:gd name="T34" fmla="*/ 369 w 1555"/>
                <a:gd name="T35" fmla="*/ 751 h 973"/>
                <a:gd name="T36" fmla="*/ 367 w 1555"/>
                <a:gd name="T37" fmla="*/ 773 h 973"/>
                <a:gd name="T38" fmla="*/ 401 w 1555"/>
                <a:gd name="T39" fmla="*/ 805 h 973"/>
                <a:gd name="T40" fmla="*/ 411 w 1555"/>
                <a:gd name="T41" fmla="*/ 781 h 973"/>
                <a:gd name="T42" fmla="*/ 387 w 1555"/>
                <a:gd name="T43" fmla="*/ 852 h 973"/>
                <a:gd name="T44" fmla="*/ 423 w 1555"/>
                <a:gd name="T45" fmla="*/ 843 h 973"/>
                <a:gd name="T46" fmla="*/ 533 w 1555"/>
                <a:gd name="T47" fmla="*/ 841 h 973"/>
                <a:gd name="T48" fmla="*/ 533 w 1555"/>
                <a:gd name="T49" fmla="*/ 843 h 973"/>
                <a:gd name="T50" fmla="*/ 689 w 1555"/>
                <a:gd name="T51" fmla="*/ 924 h 973"/>
                <a:gd name="T52" fmla="*/ 685 w 1555"/>
                <a:gd name="T53" fmla="*/ 889 h 973"/>
                <a:gd name="T54" fmla="*/ 672 w 1555"/>
                <a:gd name="T55" fmla="*/ 898 h 973"/>
                <a:gd name="T56" fmla="*/ 755 w 1555"/>
                <a:gd name="T57" fmla="*/ 885 h 973"/>
                <a:gd name="T58" fmla="*/ 829 w 1555"/>
                <a:gd name="T59" fmla="*/ 899 h 973"/>
                <a:gd name="T60" fmla="*/ 818 w 1555"/>
                <a:gd name="T61" fmla="*/ 933 h 973"/>
                <a:gd name="T62" fmla="*/ 802 w 1555"/>
                <a:gd name="T63" fmla="*/ 966 h 973"/>
                <a:gd name="T64" fmla="*/ 887 w 1555"/>
                <a:gd name="T65" fmla="*/ 944 h 973"/>
                <a:gd name="T66" fmla="*/ 867 w 1555"/>
                <a:gd name="T67" fmla="*/ 890 h 973"/>
                <a:gd name="T68" fmla="*/ 950 w 1555"/>
                <a:gd name="T69" fmla="*/ 953 h 973"/>
                <a:gd name="T70" fmla="*/ 975 w 1555"/>
                <a:gd name="T71" fmla="*/ 871 h 973"/>
                <a:gd name="T72" fmla="*/ 1084 w 1555"/>
                <a:gd name="T73" fmla="*/ 878 h 973"/>
                <a:gd name="T74" fmla="*/ 1061 w 1555"/>
                <a:gd name="T75" fmla="*/ 824 h 973"/>
                <a:gd name="T76" fmla="*/ 1140 w 1555"/>
                <a:gd name="T77" fmla="*/ 815 h 973"/>
                <a:gd name="T78" fmla="*/ 1169 w 1555"/>
                <a:gd name="T79" fmla="*/ 836 h 973"/>
                <a:gd name="T80" fmla="*/ 1193 w 1555"/>
                <a:gd name="T81" fmla="*/ 746 h 973"/>
                <a:gd name="T82" fmla="*/ 1308 w 1555"/>
                <a:gd name="T83" fmla="*/ 762 h 973"/>
                <a:gd name="T84" fmla="*/ 1242 w 1555"/>
                <a:gd name="T85" fmla="*/ 702 h 973"/>
                <a:gd name="T86" fmla="*/ 1308 w 1555"/>
                <a:gd name="T87" fmla="*/ 734 h 973"/>
                <a:gd name="T88" fmla="*/ 1257 w 1555"/>
                <a:gd name="T89" fmla="*/ 724 h 973"/>
                <a:gd name="T90" fmla="*/ 1294 w 1555"/>
                <a:gd name="T91" fmla="*/ 756 h 973"/>
                <a:gd name="T92" fmla="*/ 1325 w 1555"/>
                <a:gd name="T93" fmla="*/ 637 h 973"/>
                <a:gd name="T94" fmla="*/ 1363 w 1555"/>
                <a:gd name="T95" fmla="*/ 559 h 973"/>
                <a:gd name="T96" fmla="*/ 1449 w 1555"/>
                <a:gd name="T97" fmla="*/ 558 h 973"/>
                <a:gd name="T98" fmla="*/ 1383 w 1555"/>
                <a:gd name="T99" fmla="*/ 521 h 973"/>
                <a:gd name="T100" fmla="*/ 1440 w 1555"/>
                <a:gd name="T101" fmla="*/ 486 h 973"/>
                <a:gd name="T102" fmla="*/ 1425 w 1555"/>
                <a:gd name="T103" fmla="*/ 431 h 973"/>
                <a:gd name="T104" fmla="*/ 1526 w 1555"/>
                <a:gd name="T105" fmla="*/ 402 h 973"/>
                <a:gd name="T106" fmla="*/ 1460 w 1555"/>
                <a:gd name="T107" fmla="*/ 346 h 973"/>
                <a:gd name="T108" fmla="*/ 1478 w 1555"/>
                <a:gd name="T109" fmla="*/ 307 h 973"/>
                <a:gd name="T110" fmla="*/ 1549 w 1555"/>
                <a:gd name="T111" fmla="*/ 281 h 973"/>
                <a:gd name="T112" fmla="*/ 1476 w 1555"/>
                <a:gd name="T113" fmla="*/ 206 h 973"/>
                <a:gd name="T114" fmla="*/ 1486 w 1555"/>
                <a:gd name="T115" fmla="*/ 165 h 973"/>
                <a:gd name="T116" fmla="*/ 1512 w 1555"/>
                <a:gd name="T117" fmla="*/ 78 h 973"/>
                <a:gd name="T118" fmla="*/ 1485 w 1555"/>
                <a:gd name="T119" fmla="*/ 82 h 973"/>
                <a:gd name="T120" fmla="*/ 1548 w 1555"/>
                <a:gd name="T121" fmla="*/ 90 h 973"/>
                <a:gd name="T122" fmla="*/ 1498 w 1555"/>
                <a:gd name="T123" fmla="*/ 29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55" h="973">
                  <a:moveTo>
                    <a:pt x="96" y="90"/>
                  </a:moveTo>
                  <a:cubicBezTo>
                    <a:pt x="10" y="73"/>
                    <a:pt x="10" y="73"/>
                    <a:pt x="10" y="73"/>
                  </a:cubicBezTo>
                  <a:cubicBezTo>
                    <a:pt x="13" y="58"/>
                    <a:pt x="13" y="58"/>
                    <a:pt x="13" y="58"/>
                  </a:cubicBezTo>
                  <a:cubicBezTo>
                    <a:pt x="75" y="40"/>
                    <a:pt x="75" y="40"/>
                    <a:pt x="75" y="40"/>
                  </a:cubicBezTo>
                  <a:cubicBezTo>
                    <a:pt x="19" y="29"/>
                    <a:pt x="19" y="29"/>
                    <a:pt x="19" y="29"/>
                  </a:cubicBezTo>
                  <a:cubicBezTo>
                    <a:pt x="21" y="15"/>
                    <a:pt x="21" y="15"/>
                    <a:pt x="21" y="15"/>
                  </a:cubicBezTo>
                  <a:cubicBezTo>
                    <a:pt x="108" y="32"/>
                    <a:pt x="108" y="32"/>
                    <a:pt x="108" y="32"/>
                  </a:cubicBezTo>
                  <a:cubicBezTo>
                    <a:pt x="105" y="47"/>
                    <a:pt x="105" y="47"/>
                    <a:pt x="105" y="47"/>
                  </a:cubicBezTo>
                  <a:cubicBezTo>
                    <a:pt x="41" y="65"/>
                    <a:pt x="41" y="65"/>
                    <a:pt x="41" y="65"/>
                  </a:cubicBezTo>
                  <a:cubicBezTo>
                    <a:pt x="99" y="77"/>
                    <a:pt x="99" y="77"/>
                    <a:pt x="99" y="77"/>
                  </a:cubicBezTo>
                  <a:lnTo>
                    <a:pt x="96" y="90"/>
                  </a:lnTo>
                  <a:close/>
                  <a:moveTo>
                    <a:pt x="91" y="140"/>
                  </a:moveTo>
                  <a:cubicBezTo>
                    <a:pt x="0" y="162"/>
                    <a:pt x="0" y="162"/>
                    <a:pt x="0" y="162"/>
                  </a:cubicBezTo>
                  <a:cubicBezTo>
                    <a:pt x="2" y="145"/>
                    <a:pt x="2" y="145"/>
                    <a:pt x="2" y="145"/>
                  </a:cubicBezTo>
                  <a:cubicBezTo>
                    <a:pt x="22" y="141"/>
                    <a:pt x="22" y="141"/>
                    <a:pt x="22" y="141"/>
                  </a:cubicBezTo>
                  <a:cubicBezTo>
                    <a:pt x="25" y="111"/>
                    <a:pt x="25" y="111"/>
                    <a:pt x="25" y="111"/>
                  </a:cubicBezTo>
                  <a:cubicBezTo>
                    <a:pt x="6" y="103"/>
                    <a:pt x="6" y="103"/>
                    <a:pt x="6" y="103"/>
                  </a:cubicBezTo>
                  <a:cubicBezTo>
                    <a:pt x="7" y="87"/>
                    <a:pt x="7" y="87"/>
                    <a:pt x="7" y="87"/>
                  </a:cubicBezTo>
                  <a:cubicBezTo>
                    <a:pt x="92" y="124"/>
                    <a:pt x="92" y="124"/>
                    <a:pt x="92" y="124"/>
                  </a:cubicBezTo>
                  <a:lnTo>
                    <a:pt x="91" y="140"/>
                  </a:lnTo>
                  <a:close/>
                  <a:moveTo>
                    <a:pt x="71" y="130"/>
                  </a:moveTo>
                  <a:cubicBezTo>
                    <a:pt x="39" y="117"/>
                    <a:pt x="39" y="117"/>
                    <a:pt x="39" y="117"/>
                  </a:cubicBezTo>
                  <a:cubicBezTo>
                    <a:pt x="38" y="137"/>
                    <a:pt x="38" y="137"/>
                    <a:pt x="38" y="137"/>
                  </a:cubicBezTo>
                  <a:lnTo>
                    <a:pt x="71" y="130"/>
                  </a:lnTo>
                  <a:close/>
                  <a:moveTo>
                    <a:pt x="89" y="220"/>
                  </a:moveTo>
                  <a:cubicBezTo>
                    <a:pt x="30" y="220"/>
                    <a:pt x="30" y="220"/>
                    <a:pt x="30" y="220"/>
                  </a:cubicBezTo>
                  <a:cubicBezTo>
                    <a:pt x="88" y="189"/>
                    <a:pt x="88" y="189"/>
                    <a:pt x="88" y="189"/>
                  </a:cubicBezTo>
                  <a:cubicBezTo>
                    <a:pt x="88" y="174"/>
                    <a:pt x="88" y="174"/>
                    <a:pt x="88" y="174"/>
                  </a:cubicBezTo>
                  <a:cubicBezTo>
                    <a:pt x="0" y="175"/>
                    <a:pt x="0" y="175"/>
                    <a:pt x="0" y="175"/>
                  </a:cubicBezTo>
                  <a:cubicBezTo>
                    <a:pt x="0" y="189"/>
                    <a:pt x="0" y="189"/>
                    <a:pt x="0" y="189"/>
                  </a:cubicBezTo>
                  <a:cubicBezTo>
                    <a:pt x="58" y="189"/>
                    <a:pt x="58" y="189"/>
                    <a:pt x="58" y="189"/>
                  </a:cubicBezTo>
                  <a:cubicBezTo>
                    <a:pt x="1" y="219"/>
                    <a:pt x="1" y="219"/>
                    <a:pt x="1" y="219"/>
                  </a:cubicBezTo>
                  <a:cubicBezTo>
                    <a:pt x="1" y="235"/>
                    <a:pt x="1" y="235"/>
                    <a:pt x="1" y="235"/>
                  </a:cubicBezTo>
                  <a:cubicBezTo>
                    <a:pt x="89" y="234"/>
                    <a:pt x="89" y="234"/>
                    <a:pt x="89" y="234"/>
                  </a:cubicBezTo>
                  <a:lnTo>
                    <a:pt x="89" y="220"/>
                  </a:lnTo>
                  <a:close/>
                  <a:moveTo>
                    <a:pt x="39" y="294"/>
                  </a:moveTo>
                  <a:cubicBezTo>
                    <a:pt x="94" y="288"/>
                    <a:pt x="94" y="288"/>
                    <a:pt x="94" y="288"/>
                  </a:cubicBezTo>
                  <a:cubicBezTo>
                    <a:pt x="93" y="273"/>
                    <a:pt x="93" y="273"/>
                    <a:pt x="93" y="273"/>
                  </a:cubicBezTo>
                  <a:cubicBezTo>
                    <a:pt x="36" y="279"/>
                    <a:pt x="36" y="279"/>
                    <a:pt x="36" y="279"/>
                  </a:cubicBezTo>
                  <a:cubicBezTo>
                    <a:pt x="29" y="280"/>
                    <a:pt x="24" y="280"/>
                    <a:pt x="22" y="278"/>
                  </a:cubicBezTo>
                  <a:cubicBezTo>
                    <a:pt x="20" y="277"/>
                    <a:pt x="18" y="275"/>
                    <a:pt x="18" y="272"/>
                  </a:cubicBezTo>
                  <a:cubicBezTo>
                    <a:pt x="18" y="268"/>
                    <a:pt x="19" y="266"/>
                    <a:pt x="22" y="264"/>
                  </a:cubicBezTo>
                  <a:cubicBezTo>
                    <a:pt x="24" y="262"/>
                    <a:pt x="27" y="262"/>
                    <a:pt x="32" y="261"/>
                  </a:cubicBezTo>
                  <a:cubicBezTo>
                    <a:pt x="29" y="247"/>
                    <a:pt x="29" y="247"/>
                    <a:pt x="29" y="247"/>
                  </a:cubicBezTo>
                  <a:cubicBezTo>
                    <a:pt x="20" y="248"/>
                    <a:pt x="13" y="251"/>
                    <a:pt x="8" y="255"/>
                  </a:cubicBezTo>
                  <a:cubicBezTo>
                    <a:pt x="4" y="260"/>
                    <a:pt x="2" y="265"/>
                    <a:pt x="3" y="273"/>
                  </a:cubicBezTo>
                  <a:cubicBezTo>
                    <a:pt x="3" y="279"/>
                    <a:pt x="5" y="284"/>
                    <a:pt x="9" y="287"/>
                  </a:cubicBezTo>
                  <a:cubicBezTo>
                    <a:pt x="12" y="291"/>
                    <a:pt x="17" y="293"/>
                    <a:pt x="22" y="294"/>
                  </a:cubicBezTo>
                  <a:cubicBezTo>
                    <a:pt x="26" y="295"/>
                    <a:pt x="32" y="295"/>
                    <a:pt x="39" y="294"/>
                  </a:cubicBezTo>
                  <a:close/>
                  <a:moveTo>
                    <a:pt x="96" y="301"/>
                  </a:moveTo>
                  <a:cubicBezTo>
                    <a:pt x="10" y="316"/>
                    <a:pt x="10" y="316"/>
                    <a:pt x="10" y="316"/>
                  </a:cubicBezTo>
                  <a:cubicBezTo>
                    <a:pt x="12" y="331"/>
                    <a:pt x="12" y="331"/>
                    <a:pt x="12" y="331"/>
                  </a:cubicBezTo>
                  <a:cubicBezTo>
                    <a:pt x="99" y="316"/>
                    <a:pt x="99" y="316"/>
                    <a:pt x="99" y="316"/>
                  </a:cubicBezTo>
                  <a:lnTo>
                    <a:pt x="96" y="301"/>
                  </a:lnTo>
                  <a:close/>
                  <a:moveTo>
                    <a:pt x="111" y="372"/>
                  </a:moveTo>
                  <a:cubicBezTo>
                    <a:pt x="54" y="386"/>
                    <a:pt x="54" y="386"/>
                    <a:pt x="54" y="386"/>
                  </a:cubicBezTo>
                  <a:cubicBezTo>
                    <a:pt x="104" y="343"/>
                    <a:pt x="104" y="343"/>
                    <a:pt x="104" y="343"/>
                  </a:cubicBezTo>
                  <a:cubicBezTo>
                    <a:pt x="100" y="328"/>
                    <a:pt x="100" y="328"/>
                    <a:pt x="100" y="328"/>
                  </a:cubicBezTo>
                  <a:cubicBezTo>
                    <a:pt x="15" y="349"/>
                    <a:pt x="15" y="349"/>
                    <a:pt x="15" y="349"/>
                  </a:cubicBezTo>
                  <a:cubicBezTo>
                    <a:pt x="18" y="363"/>
                    <a:pt x="18" y="363"/>
                    <a:pt x="18" y="363"/>
                  </a:cubicBezTo>
                  <a:cubicBezTo>
                    <a:pt x="74" y="349"/>
                    <a:pt x="74" y="349"/>
                    <a:pt x="74" y="349"/>
                  </a:cubicBezTo>
                  <a:cubicBezTo>
                    <a:pt x="25" y="392"/>
                    <a:pt x="25" y="392"/>
                    <a:pt x="25" y="392"/>
                  </a:cubicBezTo>
                  <a:cubicBezTo>
                    <a:pt x="29" y="407"/>
                    <a:pt x="29" y="407"/>
                    <a:pt x="29" y="407"/>
                  </a:cubicBezTo>
                  <a:cubicBezTo>
                    <a:pt x="114" y="386"/>
                    <a:pt x="114" y="386"/>
                    <a:pt x="114" y="386"/>
                  </a:cubicBezTo>
                  <a:lnTo>
                    <a:pt x="111" y="372"/>
                  </a:lnTo>
                  <a:close/>
                  <a:moveTo>
                    <a:pt x="91" y="444"/>
                  </a:moveTo>
                  <a:cubicBezTo>
                    <a:pt x="77" y="449"/>
                    <a:pt x="77" y="449"/>
                    <a:pt x="77" y="449"/>
                  </a:cubicBezTo>
                  <a:cubicBezTo>
                    <a:pt x="83" y="466"/>
                    <a:pt x="83" y="466"/>
                    <a:pt x="83" y="466"/>
                  </a:cubicBezTo>
                  <a:cubicBezTo>
                    <a:pt x="72" y="469"/>
                    <a:pt x="72" y="469"/>
                    <a:pt x="72" y="469"/>
                  </a:cubicBezTo>
                  <a:cubicBezTo>
                    <a:pt x="70" y="468"/>
                    <a:pt x="67" y="466"/>
                    <a:pt x="65" y="463"/>
                  </a:cubicBezTo>
                  <a:cubicBezTo>
                    <a:pt x="62" y="461"/>
                    <a:pt x="61" y="458"/>
                    <a:pt x="59" y="455"/>
                  </a:cubicBezTo>
                  <a:cubicBezTo>
                    <a:pt x="57" y="449"/>
                    <a:pt x="58" y="443"/>
                    <a:pt x="62" y="438"/>
                  </a:cubicBezTo>
                  <a:cubicBezTo>
                    <a:pt x="65" y="433"/>
                    <a:pt x="72" y="428"/>
                    <a:pt x="82" y="424"/>
                  </a:cubicBezTo>
                  <a:cubicBezTo>
                    <a:pt x="91" y="421"/>
                    <a:pt x="98" y="420"/>
                    <a:pt x="104" y="422"/>
                  </a:cubicBezTo>
                  <a:cubicBezTo>
                    <a:pt x="110" y="424"/>
                    <a:pt x="114" y="429"/>
                    <a:pt x="116" y="435"/>
                  </a:cubicBezTo>
                  <a:cubicBezTo>
                    <a:pt x="118" y="439"/>
                    <a:pt x="118" y="443"/>
                    <a:pt x="117" y="446"/>
                  </a:cubicBezTo>
                  <a:cubicBezTo>
                    <a:pt x="115" y="450"/>
                    <a:pt x="113" y="453"/>
                    <a:pt x="109" y="455"/>
                  </a:cubicBezTo>
                  <a:cubicBezTo>
                    <a:pt x="117" y="468"/>
                    <a:pt x="117" y="468"/>
                    <a:pt x="117" y="468"/>
                  </a:cubicBezTo>
                  <a:cubicBezTo>
                    <a:pt x="124" y="464"/>
                    <a:pt x="129" y="459"/>
                    <a:pt x="132" y="452"/>
                  </a:cubicBezTo>
                  <a:cubicBezTo>
                    <a:pt x="134" y="446"/>
                    <a:pt x="134" y="438"/>
                    <a:pt x="131" y="430"/>
                  </a:cubicBezTo>
                  <a:cubicBezTo>
                    <a:pt x="128" y="423"/>
                    <a:pt x="125" y="418"/>
                    <a:pt x="121" y="414"/>
                  </a:cubicBezTo>
                  <a:cubicBezTo>
                    <a:pt x="115" y="410"/>
                    <a:pt x="108" y="407"/>
                    <a:pt x="100" y="406"/>
                  </a:cubicBezTo>
                  <a:cubicBezTo>
                    <a:pt x="93" y="406"/>
                    <a:pt x="84" y="407"/>
                    <a:pt x="76" y="410"/>
                  </a:cubicBezTo>
                  <a:cubicBezTo>
                    <a:pt x="68" y="413"/>
                    <a:pt x="61" y="417"/>
                    <a:pt x="55" y="422"/>
                  </a:cubicBezTo>
                  <a:cubicBezTo>
                    <a:pt x="49" y="427"/>
                    <a:pt x="46" y="433"/>
                    <a:pt x="44" y="440"/>
                  </a:cubicBezTo>
                  <a:cubicBezTo>
                    <a:pt x="42" y="447"/>
                    <a:pt x="43" y="454"/>
                    <a:pt x="46" y="461"/>
                  </a:cubicBezTo>
                  <a:cubicBezTo>
                    <a:pt x="48" y="467"/>
                    <a:pt x="51" y="472"/>
                    <a:pt x="56" y="477"/>
                  </a:cubicBezTo>
                  <a:cubicBezTo>
                    <a:pt x="60" y="482"/>
                    <a:pt x="65" y="485"/>
                    <a:pt x="69" y="487"/>
                  </a:cubicBezTo>
                  <a:cubicBezTo>
                    <a:pt x="102" y="475"/>
                    <a:pt x="102" y="475"/>
                    <a:pt x="102" y="475"/>
                  </a:cubicBezTo>
                  <a:lnTo>
                    <a:pt x="91" y="444"/>
                  </a:lnTo>
                  <a:close/>
                  <a:moveTo>
                    <a:pt x="144" y="570"/>
                  </a:moveTo>
                  <a:cubicBezTo>
                    <a:pt x="184" y="548"/>
                    <a:pt x="184" y="548"/>
                    <a:pt x="184" y="548"/>
                  </a:cubicBezTo>
                  <a:cubicBezTo>
                    <a:pt x="177" y="535"/>
                    <a:pt x="177" y="535"/>
                    <a:pt x="177" y="535"/>
                  </a:cubicBezTo>
                  <a:cubicBezTo>
                    <a:pt x="135" y="558"/>
                    <a:pt x="135" y="558"/>
                    <a:pt x="135" y="558"/>
                  </a:cubicBezTo>
                  <a:cubicBezTo>
                    <a:pt x="128" y="561"/>
                    <a:pt x="124" y="563"/>
                    <a:pt x="121" y="564"/>
                  </a:cubicBezTo>
                  <a:cubicBezTo>
                    <a:pt x="118" y="565"/>
                    <a:pt x="115" y="565"/>
                    <a:pt x="112" y="564"/>
                  </a:cubicBezTo>
                  <a:cubicBezTo>
                    <a:pt x="110" y="563"/>
                    <a:pt x="107" y="561"/>
                    <a:pt x="105" y="557"/>
                  </a:cubicBezTo>
                  <a:cubicBezTo>
                    <a:pt x="103" y="553"/>
                    <a:pt x="102" y="550"/>
                    <a:pt x="103" y="547"/>
                  </a:cubicBezTo>
                  <a:cubicBezTo>
                    <a:pt x="104" y="544"/>
                    <a:pt x="106" y="541"/>
                    <a:pt x="109" y="539"/>
                  </a:cubicBezTo>
                  <a:cubicBezTo>
                    <a:pt x="110" y="537"/>
                    <a:pt x="115" y="535"/>
                    <a:pt x="121" y="531"/>
                  </a:cubicBezTo>
                  <a:cubicBezTo>
                    <a:pt x="163" y="509"/>
                    <a:pt x="163" y="509"/>
                    <a:pt x="163" y="509"/>
                  </a:cubicBezTo>
                  <a:cubicBezTo>
                    <a:pt x="156" y="495"/>
                    <a:pt x="156" y="495"/>
                    <a:pt x="156" y="495"/>
                  </a:cubicBezTo>
                  <a:cubicBezTo>
                    <a:pt x="115" y="518"/>
                    <a:pt x="115" y="518"/>
                    <a:pt x="115" y="518"/>
                  </a:cubicBezTo>
                  <a:cubicBezTo>
                    <a:pt x="106" y="522"/>
                    <a:pt x="100" y="526"/>
                    <a:pt x="96" y="529"/>
                  </a:cubicBezTo>
                  <a:cubicBezTo>
                    <a:pt x="93" y="532"/>
                    <a:pt x="91" y="534"/>
                    <a:pt x="89" y="538"/>
                  </a:cubicBezTo>
                  <a:cubicBezTo>
                    <a:pt x="88" y="541"/>
                    <a:pt x="87" y="545"/>
                    <a:pt x="87" y="549"/>
                  </a:cubicBezTo>
                  <a:cubicBezTo>
                    <a:pt x="87" y="553"/>
                    <a:pt x="89" y="558"/>
                    <a:pt x="92" y="565"/>
                  </a:cubicBezTo>
                  <a:cubicBezTo>
                    <a:pt x="95" y="570"/>
                    <a:pt x="98" y="574"/>
                    <a:pt x="101" y="576"/>
                  </a:cubicBezTo>
                  <a:cubicBezTo>
                    <a:pt x="104" y="579"/>
                    <a:pt x="108" y="580"/>
                    <a:pt x="112" y="581"/>
                  </a:cubicBezTo>
                  <a:cubicBezTo>
                    <a:pt x="115" y="581"/>
                    <a:pt x="119" y="581"/>
                    <a:pt x="123" y="579"/>
                  </a:cubicBezTo>
                  <a:cubicBezTo>
                    <a:pt x="128" y="578"/>
                    <a:pt x="135" y="575"/>
                    <a:pt x="144" y="570"/>
                  </a:cubicBezTo>
                  <a:close/>
                  <a:moveTo>
                    <a:pt x="216" y="596"/>
                  </a:moveTo>
                  <a:cubicBezTo>
                    <a:pt x="168" y="629"/>
                    <a:pt x="168" y="629"/>
                    <a:pt x="168" y="629"/>
                  </a:cubicBezTo>
                  <a:cubicBezTo>
                    <a:pt x="199" y="571"/>
                    <a:pt x="199" y="571"/>
                    <a:pt x="199" y="571"/>
                  </a:cubicBezTo>
                  <a:cubicBezTo>
                    <a:pt x="191" y="558"/>
                    <a:pt x="191" y="558"/>
                    <a:pt x="191" y="558"/>
                  </a:cubicBezTo>
                  <a:cubicBezTo>
                    <a:pt x="118" y="608"/>
                    <a:pt x="118" y="608"/>
                    <a:pt x="118" y="608"/>
                  </a:cubicBezTo>
                  <a:cubicBezTo>
                    <a:pt x="126" y="620"/>
                    <a:pt x="126" y="620"/>
                    <a:pt x="126" y="620"/>
                  </a:cubicBezTo>
                  <a:cubicBezTo>
                    <a:pt x="173" y="587"/>
                    <a:pt x="173" y="587"/>
                    <a:pt x="173" y="587"/>
                  </a:cubicBezTo>
                  <a:cubicBezTo>
                    <a:pt x="143" y="644"/>
                    <a:pt x="143" y="644"/>
                    <a:pt x="143" y="644"/>
                  </a:cubicBezTo>
                  <a:cubicBezTo>
                    <a:pt x="152" y="657"/>
                    <a:pt x="152" y="657"/>
                    <a:pt x="152" y="657"/>
                  </a:cubicBezTo>
                  <a:cubicBezTo>
                    <a:pt x="224" y="607"/>
                    <a:pt x="224" y="607"/>
                    <a:pt x="224" y="607"/>
                  </a:cubicBezTo>
                  <a:lnTo>
                    <a:pt x="216" y="596"/>
                  </a:lnTo>
                  <a:close/>
                  <a:moveTo>
                    <a:pt x="233" y="617"/>
                  </a:moveTo>
                  <a:cubicBezTo>
                    <a:pt x="163" y="672"/>
                    <a:pt x="163" y="672"/>
                    <a:pt x="163" y="672"/>
                  </a:cubicBezTo>
                  <a:cubicBezTo>
                    <a:pt x="173" y="684"/>
                    <a:pt x="173" y="684"/>
                    <a:pt x="173" y="684"/>
                  </a:cubicBezTo>
                  <a:cubicBezTo>
                    <a:pt x="242" y="629"/>
                    <a:pt x="242" y="629"/>
                    <a:pt x="242" y="629"/>
                  </a:cubicBezTo>
                  <a:lnTo>
                    <a:pt x="233" y="617"/>
                  </a:lnTo>
                  <a:close/>
                  <a:moveTo>
                    <a:pt x="280" y="673"/>
                  </a:moveTo>
                  <a:cubicBezTo>
                    <a:pt x="220" y="703"/>
                    <a:pt x="220" y="703"/>
                    <a:pt x="220" y="703"/>
                  </a:cubicBezTo>
                  <a:cubicBezTo>
                    <a:pt x="255" y="645"/>
                    <a:pt x="255" y="645"/>
                    <a:pt x="255" y="645"/>
                  </a:cubicBezTo>
                  <a:cubicBezTo>
                    <a:pt x="244" y="633"/>
                    <a:pt x="244" y="633"/>
                    <a:pt x="244" y="633"/>
                  </a:cubicBezTo>
                  <a:cubicBezTo>
                    <a:pt x="197" y="712"/>
                    <a:pt x="197" y="712"/>
                    <a:pt x="197" y="712"/>
                  </a:cubicBezTo>
                  <a:cubicBezTo>
                    <a:pt x="208" y="724"/>
                    <a:pt x="208" y="724"/>
                    <a:pt x="208" y="724"/>
                  </a:cubicBezTo>
                  <a:cubicBezTo>
                    <a:pt x="291" y="685"/>
                    <a:pt x="291" y="685"/>
                    <a:pt x="291" y="685"/>
                  </a:cubicBezTo>
                  <a:lnTo>
                    <a:pt x="280" y="673"/>
                  </a:lnTo>
                  <a:close/>
                  <a:moveTo>
                    <a:pt x="272" y="734"/>
                  </a:moveTo>
                  <a:cubicBezTo>
                    <a:pt x="300" y="759"/>
                    <a:pt x="300" y="759"/>
                    <a:pt x="300" y="759"/>
                  </a:cubicBezTo>
                  <a:cubicBezTo>
                    <a:pt x="310" y="748"/>
                    <a:pt x="310" y="748"/>
                    <a:pt x="310" y="748"/>
                  </a:cubicBezTo>
                  <a:cubicBezTo>
                    <a:pt x="282" y="723"/>
                    <a:pt x="282" y="723"/>
                    <a:pt x="282" y="723"/>
                  </a:cubicBezTo>
                  <a:cubicBezTo>
                    <a:pt x="295" y="709"/>
                    <a:pt x="295" y="709"/>
                    <a:pt x="295" y="709"/>
                  </a:cubicBezTo>
                  <a:cubicBezTo>
                    <a:pt x="325" y="736"/>
                    <a:pt x="325" y="736"/>
                    <a:pt x="325" y="736"/>
                  </a:cubicBezTo>
                  <a:cubicBezTo>
                    <a:pt x="335" y="725"/>
                    <a:pt x="335" y="725"/>
                    <a:pt x="335" y="725"/>
                  </a:cubicBezTo>
                  <a:cubicBezTo>
                    <a:pt x="294" y="688"/>
                    <a:pt x="294" y="688"/>
                    <a:pt x="294" y="688"/>
                  </a:cubicBezTo>
                  <a:cubicBezTo>
                    <a:pt x="235" y="753"/>
                    <a:pt x="235" y="753"/>
                    <a:pt x="235" y="753"/>
                  </a:cubicBezTo>
                  <a:cubicBezTo>
                    <a:pt x="277" y="791"/>
                    <a:pt x="277" y="791"/>
                    <a:pt x="277" y="791"/>
                  </a:cubicBezTo>
                  <a:cubicBezTo>
                    <a:pt x="287" y="780"/>
                    <a:pt x="287" y="780"/>
                    <a:pt x="287" y="780"/>
                  </a:cubicBezTo>
                  <a:cubicBezTo>
                    <a:pt x="256" y="752"/>
                    <a:pt x="256" y="752"/>
                    <a:pt x="256" y="752"/>
                  </a:cubicBezTo>
                  <a:lnTo>
                    <a:pt x="272" y="734"/>
                  </a:lnTo>
                  <a:close/>
                  <a:moveTo>
                    <a:pt x="348" y="796"/>
                  </a:moveTo>
                  <a:cubicBezTo>
                    <a:pt x="349" y="800"/>
                    <a:pt x="350" y="803"/>
                    <a:pt x="350" y="807"/>
                  </a:cubicBezTo>
                  <a:cubicBezTo>
                    <a:pt x="350" y="810"/>
                    <a:pt x="349" y="816"/>
                    <a:pt x="348" y="823"/>
                  </a:cubicBezTo>
                  <a:cubicBezTo>
                    <a:pt x="345" y="843"/>
                    <a:pt x="345" y="843"/>
                    <a:pt x="345" y="843"/>
                  </a:cubicBezTo>
                  <a:cubicBezTo>
                    <a:pt x="331" y="832"/>
                    <a:pt x="331" y="832"/>
                    <a:pt x="331" y="832"/>
                  </a:cubicBezTo>
                  <a:cubicBezTo>
                    <a:pt x="333" y="810"/>
                    <a:pt x="333" y="810"/>
                    <a:pt x="333" y="810"/>
                  </a:cubicBezTo>
                  <a:cubicBezTo>
                    <a:pt x="334" y="802"/>
                    <a:pt x="335" y="797"/>
                    <a:pt x="334" y="795"/>
                  </a:cubicBezTo>
                  <a:cubicBezTo>
                    <a:pt x="334" y="793"/>
                    <a:pt x="334" y="791"/>
                    <a:pt x="333" y="789"/>
                  </a:cubicBezTo>
                  <a:cubicBezTo>
                    <a:pt x="332" y="788"/>
                    <a:pt x="330" y="786"/>
                    <a:pt x="327" y="784"/>
                  </a:cubicBezTo>
                  <a:cubicBezTo>
                    <a:pt x="325" y="782"/>
                    <a:pt x="325" y="782"/>
                    <a:pt x="325" y="782"/>
                  </a:cubicBezTo>
                  <a:cubicBezTo>
                    <a:pt x="303" y="812"/>
                    <a:pt x="303" y="812"/>
                    <a:pt x="303" y="812"/>
                  </a:cubicBezTo>
                  <a:cubicBezTo>
                    <a:pt x="291" y="802"/>
                    <a:pt x="291" y="802"/>
                    <a:pt x="291" y="802"/>
                  </a:cubicBezTo>
                  <a:cubicBezTo>
                    <a:pt x="343" y="732"/>
                    <a:pt x="343" y="732"/>
                    <a:pt x="343" y="732"/>
                  </a:cubicBezTo>
                  <a:cubicBezTo>
                    <a:pt x="369" y="751"/>
                    <a:pt x="369" y="751"/>
                    <a:pt x="369" y="751"/>
                  </a:cubicBezTo>
                  <a:cubicBezTo>
                    <a:pt x="375" y="756"/>
                    <a:pt x="380" y="760"/>
                    <a:pt x="382" y="763"/>
                  </a:cubicBezTo>
                  <a:cubicBezTo>
                    <a:pt x="384" y="766"/>
                    <a:pt x="384" y="770"/>
                    <a:pt x="384" y="775"/>
                  </a:cubicBezTo>
                  <a:cubicBezTo>
                    <a:pt x="383" y="780"/>
                    <a:pt x="381" y="784"/>
                    <a:pt x="378" y="788"/>
                  </a:cubicBezTo>
                  <a:cubicBezTo>
                    <a:pt x="374" y="793"/>
                    <a:pt x="369" y="797"/>
                    <a:pt x="364" y="798"/>
                  </a:cubicBezTo>
                  <a:cubicBezTo>
                    <a:pt x="359" y="800"/>
                    <a:pt x="353" y="799"/>
                    <a:pt x="348" y="796"/>
                  </a:cubicBezTo>
                  <a:close/>
                  <a:moveTo>
                    <a:pt x="354" y="785"/>
                  </a:moveTo>
                  <a:cubicBezTo>
                    <a:pt x="356" y="785"/>
                    <a:pt x="358" y="785"/>
                    <a:pt x="360" y="784"/>
                  </a:cubicBezTo>
                  <a:cubicBezTo>
                    <a:pt x="362" y="783"/>
                    <a:pt x="363" y="782"/>
                    <a:pt x="365" y="780"/>
                  </a:cubicBezTo>
                  <a:cubicBezTo>
                    <a:pt x="366" y="777"/>
                    <a:pt x="367" y="775"/>
                    <a:pt x="367" y="773"/>
                  </a:cubicBezTo>
                  <a:cubicBezTo>
                    <a:pt x="367" y="770"/>
                    <a:pt x="366" y="768"/>
                    <a:pt x="365" y="767"/>
                  </a:cubicBezTo>
                  <a:cubicBezTo>
                    <a:pt x="364" y="766"/>
                    <a:pt x="361" y="763"/>
                    <a:pt x="356" y="760"/>
                  </a:cubicBezTo>
                  <a:cubicBezTo>
                    <a:pt x="347" y="753"/>
                    <a:pt x="347" y="753"/>
                    <a:pt x="347" y="753"/>
                  </a:cubicBezTo>
                  <a:cubicBezTo>
                    <a:pt x="333" y="771"/>
                    <a:pt x="333" y="771"/>
                    <a:pt x="333" y="771"/>
                  </a:cubicBezTo>
                  <a:cubicBezTo>
                    <a:pt x="342" y="777"/>
                    <a:pt x="342" y="777"/>
                    <a:pt x="342" y="777"/>
                  </a:cubicBezTo>
                  <a:cubicBezTo>
                    <a:pt x="348" y="782"/>
                    <a:pt x="352" y="784"/>
                    <a:pt x="354" y="785"/>
                  </a:cubicBezTo>
                  <a:close/>
                  <a:moveTo>
                    <a:pt x="421" y="831"/>
                  </a:moveTo>
                  <a:cubicBezTo>
                    <a:pt x="419" y="828"/>
                    <a:pt x="415" y="823"/>
                    <a:pt x="410" y="818"/>
                  </a:cubicBezTo>
                  <a:cubicBezTo>
                    <a:pt x="405" y="812"/>
                    <a:pt x="402" y="808"/>
                    <a:pt x="401" y="805"/>
                  </a:cubicBezTo>
                  <a:cubicBezTo>
                    <a:pt x="401" y="803"/>
                    <a:pt x="401" y="801"/>
                    <a:pt x="402" y="800"/>
                  </a:cubicBezTo>
                  <a:cubicBezTo>
                    <a:pt x="403" y="798"/>
                    <a:pt x="405" y="796"/>
                    <a:pt x="407" y="796"/>
                  </a:cubicBezTo>
                  <a:cubicBezTo>
                    <a:pt x="410" y="796"/>
                    <a:pt x="413" y="796"/>
                    <a:pt x="417" y="799"/>
                  </a:cubicBezTo>
                  <a:cubicBezTo>
                    <a:pt x="421" y="801"/>
                    <a:pt x="423" y="803"/>
                    <a:pt x="424" y="806"/>
                  </a:cubicBezTo>
                  <a:cubicBezTo>
                    <a:pt x="425" y="809"/>
                    <a:pt x="424" y="812"/>
                    <a:pt x="422" y="817"/>
                  </a:cubicBezTo>
                  <a:cubicBezTo>
                    <a:pt x="436" y="824"/>
                    <a:pt x="436" y="824"/>
                    <a:pt x="436" y="824"/>
                  </a:cubicBezTo>
                  <a:cubicBezTo>
                    <a:pt x="440" y="817"/>
                    <a:pt x="441" y="810"/>
                    <a:pt x="439" y="803"/>
                  </a:cubicBezTo>
                  <a:cubicBezTo>
                    <a:pt x="438" y="797"/>
                    <a:pt x="433" y="791"/>
                    <a:pt x="425" y="786"/>
                  </a:cubicBezTo>
                  <a:cubicBezTo>
                    <a:pt x="420" y="783"/>
                    <a:pt x="415" y="782"/>
                    <a:pt x="411" y="781"/>
                  </a:cubicBezTo>
                  <a:cubicBezTo>
                    <a:pt x="406" y="781"/>
                    <a:pt x="402" y="782"/>
                    <a:pt x="398" y="784"/>
                  </a:cubicBezTo>
                  <a:cubicBezTo>
                    <a:pt x="394" y="786"/>
                    <a:pt x="391" y="789"/>
                    <a:pt x="389" y="793"/>
                  </a:cubicBezTo>
                  <a:cubicBezTo>
                    <a:pt x="385" y="799"/>
                    <a:pt x="384" y="805"/>
                    <a:pt x="386" y="812"/>
                  </a:cubicBezTo>
                  <a:cubicBezTo>
                    <a:pt x="387" y="817"/>
                    <a:pt x="390" y="822"/>
                    <a:pt x="396" y="828"/>
                  </a:cubicBezTo>
                  <a:cubicBezTo>
                    <a:pt x="400" y="833"/>
                    <a:pt x="403" y="836"/>
                    <a:pt x="404" y="838"/>
                  </a:cubicBezTo>
                  <a:cubicBezTo>
                    <a:pt x="406" y="840"/>
                    <a:pt x="407" y="842"/>
                    <a:pt x="407" y="844"/>
                  </a:cubicBezTo>
                  <a:cubicBezTo>
                    <a:pt x="407" y="845"/>
                    <a:pt x="407" y="847"/>
                    <a:pt x="406" y="849"/>
                  </a:cubicBezTo>
                  <a:cubicBezTo>
                    <a:pt x="404" y="852"/>
                    <a:pt x="402" y="854"/>
                    <a:pt x="398" y="854"/>
                  </a:cubicBezTo>
                  <a:cubicBezTo>
                    <a:pt x="395" y="855"/>
                    <a:pt x="391" y="854"/>
                    <a:pt x="387" y="852"/>
                  </a:cubicBezTo>
                  <a:cubicBezTo>
                    <a:pt x="383" y="850"/>
                    <a:pt x="380" y="847"/>
                    <a:pt x="380" y="843"/>
                  </a:cubicBezTo>
                  <a:cubicBezTo>
                    <a:pt x="379" y="839"/>
                    <a:pt x="379" y="835"/>
                    <a:pt x="381" y="829"/>
                  </a:cubicBezTo>
                  <a:cubicBezTo>
                    <a:pt x="368" y="823"/>
                    <a:pt x="368" y="823"/>
                    <a:pt x="368" y="823"/>
                  </a:cubicBezTo>
                  <a:cubicBezTo>
                    <a:pt x="364" y="832"/>
                    <a:pt x="363" y="840"/>
                    <a:pt x="364" y="847"/>
                  </a:cubicBezTo>
                  <a:cubicBezTo>
                    <a:pt x="366" y="854"/>
                    <a:pt x="371" y="860"/>
                    <a:pt x="379" y="865"/>
                  </a:cubicBezTo>
                  <a:cubicBezTo>
                    <a:pt x="385" y="868"/>
                    <a:pt x="390" y="870"/>
                    <a:pt x="395" y="870"/>
                  </a:cubicBezTo>
                  <a:cubicBezTo>
                    <a:pt x="400" y="871"/>
                    <a:pt x="404" y="870"/>
                    <a:pt x="408" y="867"/>
                  </a:cubicBezTo>
                  <a:cubicBezTo>
                    <a:pt x="413" y="865"/>
                    <a:pt x="416" y="861"/>
                    <a:pt x="419" y="857"/>
                  </a:cubicBezTo>
                  <a:cubicBezTo>
                    <a:pt x="421" y="852"/>
                    <a:pt x="423" y="847"/>
                    <a:pt x="423" y="843"/>
                  </a:cubicBezTo>
                  <a:cubicBezTo>
                    <a:pt x="424" y="839"/>
                    <a:pt x="423" y="835"/>
                    <a:pt x="421" y="831"/>
                  </a:cubicBezTo>
                  <a:close/>
                  <a:moveTo>
                    <a:pt x="460" y="807"/>
                  </a:moveTo>
                  <a:cubicBezTo>
                    <a:pt x="420" y="886"/>
                    <a:pt x="420" y="886"/>
                    <a:pt x="420" y="886"/>
                  </a:cubicBezTo>
                  <a:cubicBezTo>
                    <a:pt x="433" y="893"/>
                    <a:pt x="433" y="893"/>
                    <a:pt x="433" y="893"/>
                  </a:cubicBezTo>
                  <a:cubicBezTo>
                    <a:pt x="473" y="814"/>
                    <a:pt x="473" y="814"/>
                    <a:pt x="473" y="814"/>
                  </a:cubicBezTo>
                  <a:lnTo>
                    <a:pt x="460" y="807"/>
                  </a:lnTo>
                  <a:close/>
                  <a:moveTo>
                    <a:pt x="555" y="885"/>
                  </a:moveTo>
                  <a:cubicBezTo>
                    <a:pt x="549" y="846"/>
                    <a:pt x="549" y="846"/>
                    <a:pt x="549" y="846"/>
                  </a:cubicBezTo>
                  <a:cubicBezTo>
                    <a:pt x="533" y="841"/>
                    <a:pt x="533" y="841"/>
                    <a:pt x="533" y="841"/>
                  </a:cubicBezTo>
                  <a:cubicBezTo>
                    <a:pt x="533" y="841"/>
                    <a:pt x="533" y="841"/>
                    <a:pt x="533" y="841"/>
                  </a:cubicBezTo>
                  <a:cubicBezTo>
                    <a:pt x="479" y="818"/>
                    <a:pt x="479" y="818"/>
                    <a:pt x="479" y="818"/>
                  </a:cubicBezTo>
                  <a:cubicBezTo>
                    <a:pt x="473" y="831"/>
                    <a:pt x="473" y="831"/>
                    <a:pt x="473" y="831"/>
                  </a:cubicBezTo>
                  <a:cubicBezTo>
                    <a:pt x="493" y="840"/>
                    <a:pt x="493" y="840"/>
                    <a:pt x="493" y="840"/>
                  </a:cubicBezTo>
                  <a:cubicBezTo>
                    <a:pt x="465" y="907"/>
                    <a:pt x="465" y="907"/>
                    <a:pt x="465" y="907"/>
                  </a:cubicBezTo>
                  <a:cubicBezTo>
                    <a:pt x="479" y="913"/>
                    <a:pt x="479" y="913"/>
                    <a:pt x="479" y="913"/>
                  </a:cubicBezTo>
                  <a:cubicBezTo>
                    <a:pt x="507" y="846"/>
                    <a:pt x="507" y="846"/>
                    <a:pt x="507" y="846"/>
                  </a:cubicBezTo>
                  <a:cubicBezTo>
                    <a:pt x="528" y="855"/>
                    <a:pt x="528" y="855"/>
                    <a:pt x="528" y="855"/>
                  </a:cubicBezTo>
                  <a:cubicBezTo>
                    <a:pt x="533" y="843"/>
                    <a:pt x="533" y="843"/>
                    <a:pt x="533" y="843"/>
                  </a:cubicBezTo>
                  <a:cubicBezTo>
                    <a:pt x="543" y="898"/>
                    <a:pt x="543" y="898"/>
                    <a:pt x="543" y="898"/>
                  </a:cubicBezTo>
                  <a:cubicBezTo>
                    <a:pt x="531" y="933"/>
                    <a:pt x="531" y="933"/>
                    <a:pt x="531" y="933"/>
                  </a:cubicBezTo>
                  <a:cubicBezTo>
                    <a:pt x="546" y="937"/>
                    <a:pt x="546" y="937"/>
                    <a:pt x="546" y="937"/>
                  </a:cubicBezTo>
                  <a:cubicBezTo>
                    <a:pt x="557" y="902"/>
                    <a:pt x="557" y="902"/>
                    <a:pt x="557" y="902"/>
                  </a:cubicBezTo>
                  <a:cubicBezTo>
                    <a:pt x="599" y="862"/>
                    <a:pt x="599" y="862"/>
                    <a:pt x="599" y="862"/>
                  </a:cubicBezTo>
                  <a:cubicBezTo>
                    <a:pt x="582" y="857"/>
                    <a:pt x="582" y="857"/>
                    <a:pt x="582" y="857"/>
                  </a:cubicBezTo>
                  <a:lnTo>
                    <a:pt x="555" y="885"/>
                  </a:lnTo>
                  <a:close/>
                  <a:moveTo>
                    <a:pt x="685" y="889"/>
                  </a:moveTo>
                  <a:cubicBezTo>
                    <a:pt x="690" y="899"/>
                    <a:pt x="691" y="910"/>
                    <a:pt x="689" y="924"/>
                  </a:cubicBezTo>
                  <a:cubicBezTo>
                    <a:pt x="686" y="938"/>
                    <a:pt x="681" y="949"/>
                    <a:pt x="673" y="955"/>
                  </a:cubicBezTo>
                  <a:cubicBezTo>
                    <a:pt x="666" y="962"/>
                    <a:pt x="656" y="965"/>
                    <a:pt x="645" y="963"/>
                  </a:cubicBezTo>
                  <a:cubicBezTo>
                    <a:pt x="635" y="961"/>
                    <a:pt x="626" y="955"/>
                    <a:pt x="621" y="947"/>
                  </a:cubicBezTo>
                  <a:cubicBezTo>
                    <a:pt x="616" y="937"/>
                    <a:pt x="615" y="926"/>
                    <a:pt x="617" y="912"/>
                  </a:cubicBezTo>
                  <a:cubicBezTo>
                    <a:pt x="619" y="904"/>
                    <a:pt x="621" y="896"/>
                    <a:pt x="624" y="891"/>
                  </a:cubicBezTo>
                  <a:cubicBezTo>
                    <a:pt x="627" y="887"/>
                    <a:pt x="630" y="883"/>
                    <a:pt x="633" y="880"/>
                  </a:cubicBezTo>
                  <a:cubicBezTo>
                    <a:pt x="637" y="877"/>
                    <a:pt x="640" y="875"/>
                    <a:pt x="644" y="874"/>
                  </a:cubicBezTo>
                  <a:cubicBezTo>
                    <a:pt x="649" y="872"/>
                    <a:pt x="655" y="872"/>
                    <a:pt x="661" y="873"/>
                  </a:cubicBezTo>
                  <a:cubicBezTo>
                    <a:pt x="671" y="875"/>
                    <a:pt x="679" y="880"/>
                    <a:pt x="685" y="889"/>
                  </a:cubicBezTo>
                  <a:close/>
                  <a:moveTo>
                    <a:pt x="672" y="898"/>
                  </a:moveTo>
                  <a:cubicBezTo>
                    <a:pt x="669" y="892"/>
                    <a:pt x="664" y="889"/>
                    <a:pt x="658" y="888"/>
                  </a:cubicBezTo>
                  <a:cubicBezTo>
                    <a:pt x="652" y="887"/>
                    <a:pt x="647" y="889"/>
                    <a:pt x="642" y="893"/>
                  </a:cubicBezTo>
                  <a:cubicBezTo>
                    <a:pt x="637" y="897"/>
                    <a:pt x="634" y="904"/>
                    <a:pt x="633" y="914"/>
                  </a:cubicBezTo>
                  <a:cubicBezTo>
                    <a:pt x="631" y="924"/>
                    <a:pt x="631" y="932"/>
                    <a:pt x="635" y="938"/>
                  </a:cubicBezTo>
                  <a:cubicBezTo>
                    <a:pt x="637" y="943"/>
                    <a:pt x="642" y="947"/>
                    <a:pt x="648" y="948"/>
                  </a:cubicBezTo>
                  <a:cubicBezTo>
                    <a:pt x="654" y="949"/>
                    <a:pt x="659" y="947"/>
                    <a:pt x="664" y="943"/>
                  </a:cubicBezTo>
                  <a:cubicBezTo>
                    <a:pt x="669" y="938"/>
                    <a:pt x="672" y="931"/>
                    <a:pt x="673" y="921"/>
                  </a:cubicBezTo>
                  <a:cubicBezTo>
                    <a:pt x="675" y="911"/>
                    <a:pt x="675" y="903"/>
                    <a:pt x="672" y="898"/>
                  </a:cubicBezTo>
                  <a:close/>
                  <a:moveTo>
                    <a:pt x="698" y="969"/>
                  </a:moveTo>
                  <a:cubicBezTo>
                    <a:pt x="713" y="970"/>
                    <a:pt x="713" y="970"/>
                    <a:pt x="713" y="970"/>
                  </a:cubicBezTo>
                  <a:cubicBezTo>
                    <a:pt x="716" y="933"/>
                    <a:pt x="716" y="933"/>
                    <a:pt x="716" y="933"/>
                  </a:cubicBezTo>
                  <a:cubicBezTo>
                    <a:pt x="747" y="935"/>
                    <a:pt x="747" y="935"/>
                    <a:pt x="747" y="935"/>
                  </a:cubicBezTo>
                  <a:cubicBezTo>
                    <a:pt x="748" y="920"/>
                    <a:pt x="748" y="920"/>
                    <a:pt x="748" y="920"/>
                  </a:cubicBezTo>
                  <a:cubicBezTo>
                    <a:pt x="717" y="918"/>
                    <a:pt x="717" y="918"/>
                    <a:pt x="717" y="918"/>
                  </a:cubicBezTo>
                  <a:cubicBezTo>
                    <a:pt x="718" y="897"/>
                    <a:pt x="718" y="897"/>
                    <a:pt x="718" y="897"/>
                  </a:cubicBezTo>
                  <a:cubicBezTo>
                    <a:pt x="754" y="900"/>
                    <a:pt x="754" y="900"/>
                    <a:pt x="754" y="900"/>
                  </a:cubicBezTo>
                  <a:cubicBezTo>
                    <a:pt x="755" y="885"/>
                    <a:pt x="755" y="885"/>
                    <a:pt x="755" y="885"/>
                  </a:cubicBezTo>
                  <a:cubicBezTo>
                    <a:pt x="704" y="881"/>
                    <a:pt x="704" y="881"/>
                    <a:pt x="704" y="881"/>
                  </a:cubicBezTo>
                  <a:lnTo>
                    <a:pt x="698" y="969"/>
                  </a:lnTo>
                  <a:close/>
                  <a:moveTo>
                    <a:pt x="840" y="921"/>
                  </a:moveTo>
                  <a:cubicBezTo>
                    <a:pt x="836" y="920"/>
                    <a:pt x="831" y="918"/>
                    <a:pt x="823" y="916"/>
                  </a:cubicBezTo>
                  <a:cubicBezTo>
                    <a:pt x="816" y="915"/>
                    <a:pt x="811" y="913"/>
                    <a:pt x="809" y="911"/>
                  </a:cubicBezTo>
                  <a:cubicBezTo>
                    <a:pt x="808" y="910"/>
                    <a:pt x="807" y="908"/>
                    <a:pt x="807" y="906"/>
                  </a:cubicBezTo>
                  <a:cubicBezTo>
                    <a:pt x="807" y="904"/>
                    <a:pt x="807" y="902"/>
                    <a:pt x="809" y="900"/>
                  </a:cubicBezTo>
                  <a:cubicBezTo>
                    <a:pt x="811" y="898"/>
                    <a:pt x="815" y="897"/>
                    <a:pt x="819" y="897"/>
                  </a:cubicBezTo>
                  <a:cubicBezTo>
                    <a:pt x="823" y="896"/>
                    <a:pt x="826" y="897"/>
                    <a:pt x="829" y="899"/>
                  </a:cubicBezTo>
                  <a:cubicBezTo>
                    <a:pt x="831" y="901"/>
                    <a:pt x="832" y="904"/>
                    <a:pt x="833" y="908"/>
                  </a:cubicBezTo>
                  <a:cubicBezTo>
                    <a:pt x="848" y="907"/>
                    <a:pt x="848" y="907"/>
                    <a:pt x="848" y="907"/>
                  </a:cubicBezTo>
                  <a:cubicBezTo>
                    <a:pt x="848" y="899"/>
                    <a:pt x="845" y="892"/>
                    <a:pt x="840" y="888"/>
                  </a:cubicBezTo>
                  <a:cubicBezTo>
                    <a:pt x="835" y="883"/>
                    <a:pt x="827" y="881"/>
                    <a:pt x="818" y="882"/>
                  </a:cubicBezTo>
                  <a:cubicBezTo>
                    <a:pt x="812" y="882"/>
                    <a:pt x="808" y="884"/>
                    <a:pt x="804" y="886"/>
                  </a:cubicBezTo>
                  <a:cubicBezTo>
                    <a:pt x="800" y="888"/>
                    <a:pt x="797" y="891"/>
                    <a:pt x="795" y="895"/>
                  </a:cubicBezTo>
                  <a:cubicBezTo>
                    <a:pt x="793" y="899"/>
                    <a:pt x="792" y="904"/>
                    <a:pt x="792" y="908"/>
                  </a:cubicBezTo>
                  <a:cubicBezTo>
                    <a:pt x="793" y="915"/>
                    <a:pt x="795" y="921"/>
                    <a:pt x="800" y="925"/>
                  </a:cubicBezTo>
                  <a:cubicBezTo>
                    <a:pt x="804" y="929"/>
                    <a:pt x="810" y="931"/>
                    <a:pt x="818" y="933"/>
                  </a:cubicBezTo>
                  <a:cubicBezTo>
                    <a:pt x="824" y="934"/>
                    <a:pt x="828" y="935"/>
                    <a:pt x="830" y="936"/>
                  </a:cubicBezTo>
                  <a:cubicBezTo>
                    <a:pt x="833" y="937"/>
                    <a:pt x="835" y="938"/>
                    <a:pt x="836" y="940"/>
                  </a:cubicBezTo>
                  <a:cubicBezTo>
                    <a:pt x="837" y="941"/>
                    <a:pt x="838" y="943"/>
                    <a:pt x="838" y="945"/>
                  </a:cubicBezTo>
                  <a:cubicBezTo>
                    <a:pt x="838" y="948"/>
                    <a:pt x="837" y="951"/>
                    <a:pt x="834" y="954"/>
                  </a:cubicBezTo>
                  <a:cubicBezTo>
                    <a:pt x="832" y="956"/>
                    <a:pt x="829" y="958"/>
                    <a:pt x="824" y="958"/>
                  </a:cubicBezTo>
                  <a:cubicBezTo>
                    <a:pt x="819" y="958"/>
                    <a:pt x="815" y="957"/>
                    <a:pt x="813" y="954"/>
                  </a:cubicBezTo>
                  <a:cubicBezTo>
                    <a:pt x="810" y="952"/>
                    <a:pt x="808" y="948"/>
                    <a:pt x="806" y="942"/>
                  </a:cubicBezTo>
                  <a:cubicBezTo>
                    <a:pt x="792" y="944"/>
                    <a:pt x="792" y="944"/>
                    <a:pt x="792" y="944"/>
                  </a:cubicBezTo>
                  <a:cubicBezTo>
                    <a:pt x="793" y="954"/>
                    <a:pt x="797" y="961"/>
                    <a:pt x="802" y="966"/>
                  </a:cubicBezTo>
                  <a:cubicBezTo>
                    <a:pt x="808" y="971"/>
                    <a:pt x="815" y="973"/>
                    <a:pt x="824" y="973"/>
                  </a:cubicBezTo>
                  <a:cubicBezTo>
                    <a:pt x="831" y="972"/>
                    <a:pt x="836" y="971"/>
                    <a:pt x="841" y="969"/>
                  </a:cubicBezTo>
                  <a:cubicBezTo>
                    <a:pt x="845" y="966"/>
                    <a:pt x="848" y="963"/>
                    <a:pt x="850" y="958"/>
                  </a:cubicBezTo>
                  <a:cubicBezTo>
                    <a:pt x="852" y="954"/>
                    <a:pt x="853" y="949"/>
                    <a:pt x="853" y="944"/>
                  </a:cubicBezTo>
                  <a:cubicBezTo>
                    <a:pt x="852" y="938"/>
                    <a:pt x="851" y="934"/>
                    <a:pt x="849" y="930"/>
                  </a:cubicBezTo>
                  <a:cubicBezTo>
                    <a:pt x="847" y="926"/>
                    <a:pt x="844" y="924"/>
                    <a:pt x="840" y="921"/>
                  </a:cubicBezTo>
                  <a:close/>
                  <a:moveTo>
                    <a:pt x="910" y="943"/>
                  </a:moveTo>
                  <a:cubicBezTo>
                    <a:pt x="908" y="946"/>
                    <a:pt x="905" y="948"/>
                    <a:pt x="901" y="949"/>
                  </a:cubicBezTo>
                  <a:cubicBezTo>
                    <a:pt x="896" y="950"/>
                    <a:pt x="891" y="948"/>
                    <a:pt x="887" y="944"/>
                  </a:cubicBezTo>
                  <a:cubicBezTo>
                    <a:pt x="883" y="940"/>
                    <a:pt x="880" y="932"/>
                    <a:pt x="878" y="921"/>
                  </a:cubicBezTo>
                  <a:cubicBezTo>
                    <a:pt x="876" y="911"/>
                    <a:pt x="877" y="903"/>
                    <a:pt x="879" y="898"/>
                  </a:cubicBezTo>
                  <a:cubicBezTo>
                    <a:pt x="882" y="893"/>
                    <a:pt x="886" y="890"/>
                    <a:pt x="892" y="889"/>
                  </a:cubicBezTo>
                  <a:cubicBezTo>
                    <a:pt x="896" y="888"/>
                    <a:pt x="899" y="889"/>
                    <a:pt x="902" y="891"/>
                  </a:cubicBezTo>
                  <a:cubicBezTo>
                    <a:pt x="905" y="893"/>
                    <a:pt x="908" y="897"/>
                    <a:pt x="909" y="901"/>
                  </a:cubicBezTo>
                  <a:cubicBezTo>
                    <a:pt x="923" y="895"/>
                    <a:pt x="923" y="895"/>
                    <a:pt x="923" y="895"/>
                  </a:cubicBezTo>
                  <a:cubicBezTo>
                    <a:pt x="921" y="888"/>
                    <a:pt x="917" y="883"/>
                    <a:pt x="913" y="880"/>
                  </a:cubicBezTo>
                  <a:cubicBezTo>
                    <a:pt x="907" y="874"/>
                    <a:pt x="899" y="872"/>
                    <a:pt x="890" y="874"/>
                  </a:cubicBezTo>
                  <a:cubicBezTo>
                    <a:pt x="879" y="876"/>
                    <a:pt x="872" y="881"/>
                    <a:pt x="867" y="890"/>
                  </a:cubicBezTo>
                  <a:cubicBezTo>
                    <a:pt x="862" y="899"/>
                    <a:pt x="860" y="911"/>
                    <a:pt x="863" y="925"/>
                  </a:cubicBezTo>
                  <a:cubicBezTo>
                    <a:pt x="865" y="939"/>
                    <a:pt x="870" y="949"/>
                    <a:pt x="877" y="956"/>
                  </a:cubicBezTo>
                  <a:cubicBezTo>
                    <a:pt x="885" y="963"/>
                    <a:pt x="894" y="965"/>
                    <a:pt x="904" y="964"/>
                  </a:cubicBezTo>
                  <a:cubicBezTo>
                    <a:pt x="911" y="962"/>
                    <a:pt x="918" y="959"/>
                    <a:pt x="922" y="954"/>
                  </a:cubicBezTo>
                  <a:cubicBezTo>
                    <a:pt x="926" y="948"/>
                    <a:pt x="929" y="941"/>
                    <a:pt x="930" y="931"/>
                  </a:cubicBezTo>
                  <a:cubicBezTo>
                    <a:pt x="914" y="928"/>
                    <a:pt x="914" y="928"/>
                    <a:pt x="914" y="928"/>
                  </a:cubicBezTo>
                  <a:cubicBezTo>
                    <a:pt x="914" y="934"/>
                    <a:pt x="913" y="939"/>
                    <a:pt x="910" y="943"/>
                  </a:cubicBezTo>
                  <a:close/>
                  <a:moveTo>
                    <a:pt x="929" y="868"/>
                  </a:moveTo>
                  <a:cubicBezTo>
                    <a:pt x="950" y="953"/>
                    <a:pt x="950" y="953"/>
                    <a:pt x="950" y="953"/>
                  </a:cubicBezTo>
                  <a:cubicBezTo>
                    <a:pt x="965" y="950"/>
                    <a:pt x="965" y="950"/>
                    <a:pt x="965" y="950"/>
                  </a:cubicBezTo>
                  <a:cubicBezTo>
                    <a:pt x="944" y="864"/>
                    <a:pt x="944" y="864"/>
                    <a:pt x="944" y="864"/>
                  </a:cubicBezTo>
                  <a:lnTo>
                    <a:pt x="929" y="868"/>
                  </a:lnTo>
                  <a:close/>
                  <a:moveTo>
                    <a:pt x="992" y="927"/>
                  </a:moveTo>
                  <a:cubicBezTo>
                    <a:pt x="985" y="904"/>
                    <a:pt x="985" y="904"/>
                    <a:pt x="985" y="904"/>
                  </a:cubicBezTo>
                  <a:cubicBezTo>
                    <a:pt x="1021" y="893"/>
                    <a:pt x="1021" y="893"/>
                    <a:pt x="1021" y="893"/>
                  </a:cubicBezTo>
                  <a:cubicBezTo>
                    <a:pt x="1016" y="879"/>
                    <a:pt x="1016" y="879"/>
                    <a:pt x="1016" y="879"/>
                  </a:cubicBezTo>
                  <a:cubicBezTo>
                    <a:pt x="980" y="890"/>
                    <a:pt x="980" y="890"/>
                    <a:pt x="980" y="890"/>
                  </a:cubicBezTo>
                  <a:cubicBezTo>
                    <a:pt x="975" y="871"/>
                    <a:pt x="975" y="871"/>
                    <a:pt x="975" y="871"/>
                  </a:cubicBezTo>
                  <a:cubicBezTo>
                    <a:pt x="1013" y="859"/>
                    <a:pt x="1013" y="859"/>
                    <a:pt x="1013" y="859"/>
                  </a:cubicBezTo>
                  <a:cubicBezTo>
                    <a:pt x="1009" y="845"/>
                    <a:pt x="1009" y="845"/>
                    <a:pt x="1009" y="845"/>
                  </a:cubicBezTo>
                  <a:cubicBezTo>
                    <a:pt x="956" y="862"/>
                    <a:pt x="956" y="862"/>
                    <a:pt x="956" y="862"/>
                  </a:cubicBezTo>
                  <a:cubicBezTo>
                    <a:pt x="982" y="946"/>
                    <a:pt x="982" y="946"/>
                    <a:pt x="982" y="946"/>
                  </a:cubicBezTo>
                  <a:cubicBezTo>
                    <a:pt x="1036" y="929"/>
                    <a:pt x="1036" y="929"/>
                    <a:pt x="1036" y="929"/>
                  </a:cubicBezTo>
                  <a:cubicBezTo>
                    <a:pt x="1032" y="915"/>
                    <a:pt x="1032" y="915"/>
                    <a:pt x="1032" y="915"/>
                  </a:cubicBezTo>
                  <a:lnTo>
                    <a:pt x="992" y="927"/>
                  </a:lnTo>
                  <a:close/>
                  <a:moveTo>
                    <a:pt x="1061" y="824"/>
                  </a:moveTo>
                  <a:cubicBezTo>
                    <a:pt x="1084" y="878"/>
                    <a:pt x="1084" y="878"/>
                    <a:pt x="1084" y="878"/>
                  </a:cubicBezTo>
                  <a:cubicBezTo>
                    <a:pt x="1032" y="836"/>
                    <a:pt x="1032" y="836"/>
                    <a:pt x="1032" y="836"/>
                  </a:cubicBezTo>
                  <a:cubicBezTo>
                    <a:pt x="1019" y="841"/>
                    <a:pt x="1019" y="841"/>
                    <a:pt x="1019" y="841"/>
                  </a:cubicBezTo>
                  <a:cubicBezTo>
                    <a:pt x="1053" y="922"/>
                    <a:pt x="1053" y="922"/>
                    <a:pt x="1053" y="922"/>
                  </a:cubicBezTo>
                  <a:cubicBezTo>
                    <a:pt x="1066" y="917"/>
                    <a:pt x="1066" y="917"/>
                    <a:pt x="1066" y="917"/>
                  </a:cubicBezTo>
                  <a:cubicBezTo>
                    <a:pt x="1044" y="864"/>
                    <a:pt x="1044" y="864"/>
                    <a:pt x="1044" y="864"/>
                  </a:cubicBezTo>
                  <a:cubicBezTo>
                    <a:pt x="1094" y="905"/>
                    <a:pt x="1094" y="905"/>
                    <a:pt x="1094" y="905"/>
                  </a:cubicBezTo>
                  <a:cubicBezTo>
                    <a:pt x="1108" y="899"/>
                    <a:pt x="1108" y="899"/>
                    <a:pt x="1108" y="899"/>
                  </a:cubicBezTo>
                  <a:cubicBezTo>
                    <a:pt x="1074" y="818"/>
                    <a:pt x="1074" y="818"/>
                    <a:pt x="1074" y="818"/>
                  </a:cubicBezTo>
                  <a:lnTo>
                    <a:pt x="1061" y="824"/>
                  </a:lnTo>
                  <a:close/>
                  <a:moveTo>
                    <a:pt x="1153" y="838"/>
                  </a:moveTo>
                  <a:cubicBezTo>
                    <a:pt x="1155" y="845"/>
                    <a:pt x="1156" y="850"/>
                    <a:pt x="1155" y="854"/>
                  </a:cubicBezTo>
                  <a:cubicBezTo>
                    <a:pt x="1154" y="858"/>
                    <a:pt x="1152" y="861"/>
                    <a:pt x="1148" y="863"/>
                  </a:cubicBezTo>
                  <a:cubicBezTo>
                    <a:pt x="1143" y="865"/>
                    <a:pt x="1138" y="865"/>
                    <a:pt x="1133" y="863"/>
                  </a:cubicBezTo>
                  <a:cubicBezTo>
                    <a:pt x="1128" y="860"/>
                    <a:pt x="1122" y="854"/>
                    <a:pt x="1117" y="845"/>
                  </a:cubicBezTo>
                  <a:cubicBezTo>
                    <a:pt x="1112" y="835"/>
                    <a:pt x="1110" y="828"/>
                    <a:pt x="1110" y="822"/>
                  </a:cubicBezTo>
                  <a:cubicBezTo>
                    <a:pt x="1111" y="816"/>
                    <a:pt x="1114" y="812"/>
                    <a:pt x="1119" y="809"/>
                  </a:cubicBezTo>
                  <a:cubicBezTo>
                    <a:pt x="1122" y="807"/>
                    <a:pt x="1126" y="807"/>
                    <a:pt x="1130" y="808"/>
                  </a:cubicBezTo>
                  <a:cubicBezTo>
                    <a:pt x="1133" y="809"/>
                    <a:pt x="1137" y="811"/>
                    <a:pt x="1140" y="815"/>
                  </a:cubicBezTo>
                  <a:cubicBezTo>
                    <a:pt x="1151" y="804"/>
                    <a:pt x="1151" y="804"/>
                    <a:pt x="1151" y="804"/>
                  </a:cubicBezTo>
                  <a:cubicBezTo>
                    <a:pt x="1146" y="798"/>
                    <a:pt x="1141" y="795"/>
                    <a:pt x="1136" y="793"/>
                  </a:cubicBezTo>
                  <a:cubicBezTo>
                    <a:pt x="1128" y="791"/>
                    <a:pt x="1120" y="791"/>
                    <a:pt x="1112" y="796"/>
                  </a:cubicBezTo>
                  <a:cubicBezTo>
                    <a:pt x="1103" y="801"/>
                    <a:pt x="1098" y="809"/>
                    <a:pt x="1096" y="819"/>
                  </a:cubicBezTo>
                  <a:cubicBezTo>
                    <a:pt x="1094" y="829"/>
                    <a:pt x="1097" y="840"/>
                    <a:pt x="1104" y="853"/>
                  </a:cubicBezTo>
                  <a:cubicBezTo>
                    <a:pt x="1111" y="865"/>
                    <a:pt x="1119" y="873"/>
                    <a:pt x="1128" y="877"/>
                  </a:cubicBezTo>
                  <a:cubicBezTo>
                    <a:pt x="1138" y="881"/>
                    <a:pt x="1147" y="881"/>
                    <a:pt x="1155" y="876"/>
                  </a:cubicBezTo>
                  <a:cubicBezTo>
                    <a:pt x="1163" y="872"/>
                    <a:pt x="1167" y="867"/>
                    <a:pt x="1169" y="860"/>
                  </a:cubicBezTo>
                  <a:cubicBezTo>
                    <a:pt x="1172" y="853"/>
                    <a:pt x="1172" y="845"/>
                    <a:pt x="1169" y="836"/>
                  </a:cubicBezTo>
                  <a:lnTo>
                    <a:pt x="1153" y="838"/>
                  </a:lnTo>
                  <a:close/>
                  <a:moveTo>
                    <a:pt x="1201" y="829"/>
                  </a:moveTo>
                  <a:cubicBezTo>
                    <a:pt x="1188" y="809"/>
                    <a:pt x="1188" y="809"/>
                    <a:pt x="1188" y="809"/>
                  </a:cubicBezTo>
                  <a:cubicBezTo>
                    <a:pt x="1218" y="788"/>
                    <a:pt x="1218" y="788"/>
                    <a:pt x="1218" y="788"/>
                  </a:cubicBezTo>
                  <a:cubicBezTo>
                    <a:pt x="1210" y="775"/>
                    <a:pt x="1210" y="775"/>
                    <a:pt x="1210" y="775"/>
                  </a:cubicBezTo>
                  <a:cubicBezTo>
                    <a:pt x="1179" y="797"/>
                    <a:pt x="1179" y="797"/>
                    <a:pt x="1179" y="797"/>
                  </a:cubicBezTo>
                  <a:cubicBezTo>
                    <a:pt x="1168" y="781"/>
                    <a:pt x="1168" y="781"/>
                    <a:pt x="1168" y="781"/>
                  </a:cubicBezTo>
                  <a:cubicBezTo>
                    <a:pt x="1201" y="758"/>
                    <a:pt x="1201" y="758"/>
                    <a:pt x="1201" y="758"/>
                  </a:cubicBezTo>
                  <a:cubicBezTo>
                    <a:pt x="1193" y="746"/>
                    <a:pt x="1193" y="746"/>
                    <a:pt x="1193" y="746"/>
                  </a:cubicBezTo>
                  <a:cubicBezTo>
                    <a:pt x="1147" y="777"/>
                    <a:pt x="1147" y="777"/>
                    <a:pt x="1147" y="777"/>
                  </a:cubicBezTo>
                  <a:cubicBezTo>
                    <a:pt x="1197" y="849"/>
                    <a:pt x="1197" y="849"/>
                    <a:pt x="1197" y="849"/>
                  </a:cubicBezTo>
                  <a:cubicBezTo>
                    <a:pt x="1244" y="817"/>
                    <a:pt x="1244" y="817"/>
                    <a:pt x="1244" y="817"/>
                  </a:cubicBezTo>
                  <a:cubicBezTo>
                    <a:pt x="1236" y="805"/>
                    <a:pt x="1236" y="805"/>
                    <a:pt x="1236" y="805"/>
                  </a:cubicBezTo>
                  <a:lnTo>
                    <a:pt x="1201" y="829"/>
                  </a:lnTo>
                  <a:close/>
                  <a:moveTo>
                    <a:pt x="1324" y="733"/>
                  </a:moveTo>
                  <a:cubicBezTo>
                    <a:pt x="1326" y="749"/>
                    <a:pt x="1326" y="749"/>
                    <a:pt x="1326" y="749"/>
                  </a:cubicBezTo>
                  <a:cubicBezTo>
                    <a:pt x="1321" y="750"/>
                    <a:pt x="1316" y="750"/>
                    <a:pt x="1310" y="750"/>
                  </a:cubicBezTo>
                  <a:cubicBezTo>
                    <a:pt x="1310" y="754"/>
                    <a:pt x="1310" y="758"/>
                    <a:pt x="1308" y="762"/>
                  </a:cubicBezTo>
                  <a:cubicBezTo>
                    <a:pt x="1307" y="765"/>
                    <a:pt x="1304" y="768"/>
                    <a:pt x="1301" y="771"/>
                  </a:cubicBezTo>
                  <a:cubicBezTo>
                    <a:pt x="1294" y="778"/>
                    <a:pt x="1287" y="780"/>
                    <a:pt x="1279" y="779"/>
                  </a:cubicBezTo>
                  <a:cubicBezTo>
                    <a:pt x="1273" y="778"/>
                    <a:pt x="1268" y="775"/>
                    <a:pt x="1264" y="771"/>
                  </a:cubicBezTo>
                  <a:cubicBezTo>
                    <a:pt x="1260" y="766"/>
                    <a:pt x="1258" y="762"/>
                    <a:pt x="1257" y="757"/>
                  </a:cubicBezTo>
                  <a:cubicBezTo>
                    <a:pt x="1256" y="751"/>
                    <a:pt x="1256" y="746"/>
                    <a:pt x="1258" y="739"/>
                  </a:cubicBezTo>
                  <a:cubicBezTo>
                    <a:pt x="1254" y="738"/>
                    <a:pt x="1250" y="737"/>
                    <a:pt x="1247" y="736"/>
                  </a:cubicBezTo>
                  <a:cubicBezTo>
                    <a:pt x="1244" y="734"/>
                    <a:pt x="1241" y="732"/>
                    <a:pt x="1239" y="730"/>
                  </a:cubicBezTo>
                  <a:cubicBezTo>
                    <a:pt x="1236" y="726"/>
                    <a:pt x="1234" y="722"/>
                    <a:pt x="1234" y="717"/>
                  </a:cubicBezTo>
                  <a:cubicBezTo>
                    <a:pt x="1234" y="711"/>
                    <a:pt x="1237" y="707"/>
                    <a:pt x="1242" y="702"/>
                  </a:cubicBezTo>
                  <a:cubicBezTo>
                    <a:pt x="1246" y="698"/>
                    <a:pt x="1251" y="696"/>
                    <a:pt x="1257" y="696"/>
                  </a:cubicBezTo>
                  <a:cubicBezTo>
                    <a:pt x="1262" y="696"/>
                    <a:pt x="1267" y="699"/>
                    <a:pt x="1270" y="703"/>
                  </a:cubicBezTo>
                  <a:cubicBezTo>
                    <a:pt x="1273" y="705"/>
                    <a:pt x="1275" y="709"/>
                    <a:pt x="1275" y="712"/>
                  </a:cubicBezTo>
                  <a:cubicBezTo>
                    <a:pt x="1276" y="716"/>
                    <a:pt x="1276" y="721"/>
                    <a:pt x="1275" y="727"/>
                  </a:cubicBezTo>
                  <a:cubicBezTo>
                    <a:pt x="1293" y="732"/>
                    <a:pt x="1293" y="732"/>
                    <a:pt x="1293" y="732"/>
                  </a:cubicBezTo>
                  <a:cubicBezTo>
                    <a:pt x="1292" y="730"/>
                    <a:pt x="1291" y="726"/>
                    <a:pt x="1289" y="723"/>
                  </a:cubicBezTo>
                  <a:cubicBezTo>
                    <a:pt x="1301" y="717"/>
                    <a:pt x="1301" y="717"/>
                    <a:pt x="1301" y="717"/>
                  </a:cubicBezTo>
                  <a:cubicBezTo>
                    <a:pt x="1303" y="721"/>
                    <a:pt x="1305" y="725"/>
                    <a:pt x="1306" y="727"/>
                  </a:cubicBezTo>
                  <a:cubicBezTo>
                    <a:pt x="1307" y="730"/>
                    <a:pt x="1308" y="732"/>
                    <a:pt x="1308" y="734"/>
                  </a:cubicBezTo>
                  <a:cubicBezTo>
                    <a:pt x="1311" y="734"/>
                    <a:pt x="1314" y="734"/>
                    <a:pt x="1317" y="734"/>
                  </a:cubicBezTo>
                  <a:cubicBezTo>
                    <a:pt x="1320" y="734"/>
                    <a:pt x="1322" y="734"/>
                    <a:pt x="1324" y="733"/>
                  </a:cubicBezTo>
                  <a:close/>
                  <a:moveTo>
                    <a:pt x="1263" y="720"/>
                  </a:moveTo>
                  <a:cubicBezTo>
                    <a:pt x="1263" y="716"/>
                    <a:pt x="1263" y="713"/>
                    <a:pt x="1261" y="711"/>
                  </a:cubicBezTo>
                  <a:cubicBezTo>
                    <a:pt x="1259" y="709"/>
                    <a:pt x="1258" y="709"/>
                    <a:pt x="1256" y="708"/>
                  </a:cubicBezTo>
                  <a:cubicBezTo>
                    <a:pt x="1254" y="708"/>
                    <a:pt x="1252" y="709"/>
                    <a:pt x="1250" y="711"/>
                  </a:cubicBezTo>
                  <a:cubicBezTo>
                    <a:pt x="1248" y="712"/>
                    <a:pt x="1247" y="714"/>
                    <a:pt x="1247" y="716"/>
                  </a:cubicBezTo>
                  <a:cubicBezTo>
                    <a:pt x="1247" y="718"/>
                    <a:pt x="1248" y="719"/>
                    <a:pt x="1249" y="720"/>
                  </a:cubicBezTo>
                  <a:cubicBezTo>
                    <a:pt x="1251" y="722"/>
                    <a:pt x="1253" y="723"/>
                    <a:pt x="1257" y="724"/>
                  </a:cubicBezTo>
                  <a:cubicBezTo>
                    <a:pt x="1263" y="725"/>
                    <a:pt x="1263" y="725"/>
                    <a:pt x="1263" y="725"/>
                  </a:cubicBezTo>
                  <a:lnTo>
                    <a:pt x="1263" y="720"/>
                  </a:lnTo>
                  <a:close/>
                  <a:moveTo>
                    <a:pt x="1296" y="748"/>
                  </a:moveTo>
                  <a:cubicBezTo>
                    <a:pt x="1271" y="742"/>
                    <a:pt x="1271" y="742"/>
                    <a:pt x="1271" y="742"/>
                  </a:cubicBezTo>
                  <a:cubicBezTo>
                    <a:pt x="1270" y="746"/>
                    <a:pt x="1270" y="749"/>
                    <a:pt x="1270" y="752"/>
                  </a:cubicBezTo>
                  <a:cubicBezTo>
                    <a:pt x="1271" y="756"/>
                    <a:pt x="1272" y="758"/>
                    <a:pt x="1274" y="760"/>
                  </a:cubicBezTo>
                  <a:cubicBezTo>
                    <a:pt x="1277" y="763"/>
                    <a:pt x="1279" y="764"/>
                    <a:pt x="1282" y="765"/>
                  </a:cubicBezTo>
                  <a:cubicBezTo>
                    <a:pt x="1286" y="765"/>
                    <a:pt x="1288" y="764"/>
                    <a:pt x="1291" y="762"/>
                  </a:cubicBezTo>
                  <a:cubicBezTo>
                    <a:pt x="1292" y="760"/>
                    <a:pt x="1294" y="758"/>
                    <a:pt x="1294" y="756"/>
                  </a:cubicBezTo>
                  <a:cubicBezTo>
                    <a:pt x="1295" y="754"/>
                    <a:pt x="1296" y="751"/>
                    <a:pt x="1296" y="748"/>
                  </a:cubicBezTo>
                  <a:close/>
                  <a:moveTo>
                    <a:pt x="1340" y="620"/>
                  </a:moveTo>
                  <a:cubicBezTo>
                    <a:pt x="1328" y="610"/>
                    <a:pt x="1328" y="610"/>
                    <a:pt x="1328" y="610"/>
                  </a:cubicBezTo>
                  <a:cubicBezTo>
                    <a:pt x="1290" y="656"/>
                    <a:pt x="1290" y="656"/>
                    <a:pt x="1290" y="656"/>
                  </a:cubicBezTo>
                  <a:cubicBezTo>
                    <a:pt x="1302" y="665"/>
                    <a:pt x="1302" y="665"/>
                    <a:pt x="1302" y="665"/>
                  </a:cubicBezTo>
                  <a:cubicBezTo>
                    <a:pt x="1316" y="648"/>
                    <a:pt x="1316" y="648"/>
                    <a:pt x="1316" y="648"/>
                  </a:cubicBezTo>
                  <a:cubicBezTo>
                    <a:pt x="1372" y="695"/>
                    <a:pt x="1372" y="695"/>
                    <a:pt x="1372" y="695"/>
                  </a:cubicBezTo>
                  <a:cubicBezTo>
                    <a:pt x="1382" y="683"/>
                    <a:pt x="1382" y="683"/>
                    <a:pt x="1382" y="683"/>
                  </a:cubicBezTo>
                  <a:cubicBezTo>
                    <a:pt x="1325" y="637"/>
                    <a:pt x="1325" y="637"/>
                    <a:pt x="1325" y="637"/>
                  </a:cubicBezTo>
                  <a:lnTo>
                    <a:pt x="1340" y="620"/>
                  </a:lnTo>
                  <a:close/>
                  <a:moveTo>
                    <a:pt x="1401" y="633"/>
                  </a:moveTo>
                  <a:cubicBezTo>
                    <a:pt x="1381" y="620"/>
                    <a:pt x="1381" y="620"/>
                    <a:pt x="1381" y="620"/>
                  </a:cubicBezTo>
                  <a:cubicBezTo>
                    <a:pt x="1402" y="589"/>
                    <a:pt x="1402" y="589"/>
                    <a:pt x="1402" y="589"/>
                  </a:cubicBezTo>
                  <a:cubicBezTo>
                    <a:pt x="1390" y="581"/>
                    <a:pt x="1390" y="581"/>
                    <a:pt x="1390" y="581"/>
                  </a:cubicBezTo>
                  <a:cubicBezTo>
                    <a:pt x="1369" y="612"/>
                    <a:pt x="1369" y="612"/>
                    <a:pt x="1369" y="612"/>
                  </a:cubicBezTo>
                  <a:cubicBezTo>
                    <a:pt x="1353" y="601"/>
                    <a:pt x="1353" y="601"/>
                    <a:pt x="1353" y="601"/>
                  </a:cubicBezTo>
                  <a:cubicBezTo>
                    <a:pt x="1375" y="567"/>
                    <a:pt x="1375" y="567"/>
                    <a:pt x="1375" y="567"/>
                  </a:cubicBezTo>
                  <a:cubicBezTo>
                    <a:pt x="1363" y="559"/>
                    <a:pt x="1363" y="559"/>
                    <a:pt x="1363" y="559"/>
                  </a:cubicBezTo>
                  <a:cubicBezTo>
                    <a:pt x="1332" y="605"/>
                    <a:pt x="1332" y="605"/>
                    <a:pt x="1332" y="605"/>
                  </a:cubicBezTo>
                  <a:cubicBezTo>
                    <a:pt x="1405" y="654"/>
                    <a:pt x="1405" y="654"/>
                    <a:pt x="1405" y="654"/>
                  </a:cubicBezTo>
                  <a:cubicBezTo>
                    <a:pt x="1437" y="607"/>
                    <a:pt x="1437" y="607"/>
                    <a:pt x="1437" y="607"/>
                  </a:cubicBezTo>
                  <a:cubicBezTo>
                    <a:pt x="1424" y="599"/>
                    <a:pt x="1424" y="599"/>
                    <a:pt x="1424" y="599"/>
                  </a:cubicBezTo>
                  <a:lnTo>
                    <a:pt x="1401" y="633"/>
                  </a:lnTo>
                  <a:close/>
                  <a:moveTo>
                    <a:pt x="1452" y="524"/>
                  </a:moveTo>
                  <a:cubicBezTo>
                    <a:pt x="1440" y="534"/>
                    <a:pt x="1440" y="534"/>
                    <a:pt x="1440" y="534"/>
                  </a:cubicBezTo>
                  <a:cubicBezTo>
                    <a:pt x="1445" y="538"/>
                    <a:pt x="1449" y="542"/>
                    <a:pt x="1450" y="546"/>
                  </a:cubicBezTo>
                  <a:cubicBezTo>
                    <a:pt x="1451" y="550"/>
                    <a:pt x="1451" y="554"/>
                    <a:pt x="1449" y="558"/>
                  </a:cubicBezTo>
                  <a:cubicBezTo>
                    <a:pt x="1446" y="562"/>
                    <a:pt x="1442" y="565"/>
                    <a:pt x="1436" y="566"/>
                  </a:cubicBezTo>
                  <a:cubicBezTo>
                    <a:pt x="1431" y="567"/>
                    <a:pt x="1423" y="564"/>
                    <a:pt x="1413" y="559"/>
                  </a:cubicBezTo>
                  <a:cubicBezTo>
                    <a:pt x="1404" y="554"/>
                    <a:pt x="1398" y="549"/>
                    <a:pt x="1396" y="544"/>
                  </a:cubicBezTo>
                  <a:cubicBezTo>
                    <a:pt x="1393" y="538"/>
                    <a:pt x="1393" y="533"/>
                    <a:pt x="1396" y="529"/>
                  </a:cubicBezTo>
                  <a:cubicBezTo>
                    <a:pt x="1398" y="525"/>
                    <a:pt x="1400" y="523"/>
                    <a:pt x="1404" y="521"/>
                  </a:cubicBezTo>
                  <a:cubicBezTo>
                    <a:pt x="1408" y="520"/>
                    <a:pt x="1412" y="520"/>
                    <a:pt x="1416" y="522"/>
                  </a:cubicBezTo>
                  <a:cubicBezTo>
                    <a:pt x="1420" y="507"/>
                    <a:pt x="1420" y="507"/>
                    <a:pt x="1420" y="507"/>
                  </a:cubicBezTo>
                  <a:cubicBezTo>
                    <a:pt x="1413" y="505"/>
                    <a:pt x="1407" y="504"/>
                    <a:pt x="1402" y="506"/>
                  </a:cubicBezTo>
                  <a:cubicBezTo>
                    <a:pt x="1393" y="508"/>
                    <a:pt x="1387" y="513"/>
                    <a:pt x="1383" y="521"/>
                  </a:cubicBezTo>
                  <a:cubicBezTo>
                    <a:pt x="1378" y="530"/>
                    <a:pt x="1377" y="539"/>
                    <a:pt x="1381" y="549"/>
                  </a:cubicBezTo>
                  <a:cubicBezTo>
                    <a:pt x="1385" y="558"/>
                    <a:pt x="1394" y="567"/>
                    <a:pt x="1407" y="574"/>
                  </a:cubicBezTo>
                  <a:cubicBezTo>
                    <a:pt x="1419" y="580"/>
                    <a:pt x="1430" y="582"/>
                    <a:pt x="1440" y="581"/>
                  </a:cubicBezTo>
                  <a:cubicBezTo>
                    <a:pt x="1450" y="579"/>
                    <a:pt x="1458" y="574"/>
                    <a:pt x="1462" y="565"/>
                  </a:cubicBezTo>
                  <a:cubicBezTo>
                    <a:pt x="1466" y="558"/>
                    <a:pt x="1467" y="551"/>
                    <a:pt x="1466" y="544"/>
                  </a:cubicBezTo>
                  <a:cubicBezTo>
                    <a:pt x="1464" y="537"/>
                    <a:pt x="1459" y="530"/>
                    <a:pt x="1452" y="524"/>
                  </a:cubicBezTo>
                  <a:close/>
                  <a:moveTo>
                    <a:pt x="1419" y="445"/>
                  </a:moveTo>
                  <a:cubicBezTo>
                    <a:pt x="1451" y="458"/>
                    <a:pt x="1451" y="458"/>
                    <a:pt x="1451" y="458"/>
                  </a:cubicBezTo>
                  <a:cubicBezTo>
                    <a:pt x="1440" y="486"/>
                    <a:pt x="1440" y="486"/>
                    <a:pt x="1440" y="486"/>
                  </a:cubicBezTo>
                  <a:cubicBezTo>
                    <a:pt x="1408" y="472"/>
                    <a:pt x="1408" y="472"/>
                    <a:pt x="1408" y="472"/>
                  </a:cubicBezTo>
                  <a:cubicBezTo>
                    <a:pt x="1402" y="486"/>
                    <a:pt x="1402" y="486"/>
                    <a:pt x="1402" y="486"/>
                  </a:cubicBezTo>
                  <a:cubicBezTo>
                    <a:pt x="1484" y="520"/>
                    <a:pt x="1484" y="520"/>
                    <a:pt x="1484" y="520"/>
                  </a:cubicBezTo>
                  <a:cubicBezTo>
                    <a:pt x="1489" y="506"/>
                    <a:pt x="1489" y="506"/>
                    <a:pt x="1489" y="506"/>
                  </a:cubicBezTo>
                  <a:cubicBezTo>
                    <a:pt x="1454" y="491"/>
                    <a:pt x="1454" y="491"/>
                    <a:pt x="1454" y="491"/>
                  </a:cubicBezTo>
                  <a:cubicBezTo>
                    <a:pt x="1465" y="464"/>
                    <a:pt x="1465" y="464"/>
                    <a:pt x="1465" y="464"/>
                  </a:cubicBezTo>
                  <a:cubicBezTo>
                    <a:pt x="1501" y="479"/>
                    <a:pt x="1501" y="479"/>
                    <a:pt x="1501" y="479"/>
                  </a:cubicBezTo>
                  <a:cubicBezTo>
                    <a:pt x="1506" y="465"/>
                    <a:pt x="1506" y="465"/>
                    <a:pt x="1506" y="465"/>
                  </a:cubicBezTo>
                  <a:cubicBezTo>
                    <a:pt x="1425" y="431"/>
                    <a:pt x="1425" y="431"/>
                    <a:pt x="1425" y="431"/>
                  </a:cubicBezTo>
                  <a:lnTo>
                    <a:pt x="1419" y="445"/>
                  </a:lnTo>
                  <a:close/>
                  <a:moveTo>
                    <a:pt x="1442" y="376"/>
                  </a:moveTo>
                  <a:cubicBezTo>
                    <a:pt x="1498" y="393"/>
                    <a:pt x="1498" y="393"/>
                    <a:pt x="1498" y="393"/>
                  </a:cubicBezTo>
                  <a:cubicBezTo>
                    <a:pt x="1433" y="406"/>
                    <a:pt x="1433" y="406"/>
                    <a:pt x="1433" y="406"/>
                  </a:cubicBezTo>
                  <a:cubicBezTo>
                    <a:pt x="1429" y="420"/>
                    <a:pt x="1429" y="420"/>
                    <a:pt x="1429" y="420"/>
                  </a:cubicBezTo>
                  <a:cubicBezTo>
                    <a:pt x="1513" y="445"/>
                    <a:pt x="1513" y="445"/>
                    <a:pt x="1513" y="445"/>
                  </a:cubicBezTo>
                  <a:cubicBezTo>
                    <a:pt x="1517" y="431"/>
                    <a:pt x="1517" y="431"/>
                    <a:pt x="1517" y="431"/>
                  </a:cubicBezTo>
                  <a:cubicBezTo>
                    <a:pt x="1462" y="415"/>
                    <a:pt x="1462" y="415"/>
                    <a:pt x="1462" y="415"/>
                  </a:cubicBezTo>
                  <a:cubicBezTo>
                    <a:pt x="1526" y="402"/>
                    <a:pt x="1526" y="402"/>
                    <a:pt x="1526" y="402"/>
                  </a:cubicBezTo>
                  <a:cubicBezTo>
                    <a:pt x="1530" y="388"/>
                    <a:pt x="1530" y="388"/>
                    <a:pt x="1530" y="388"/>
                  </a:cubicBezTo>
                  <a:cubicBezTo>
                    <a:pt x="1446" y="363"/>
                    <a:pt x="1446" y="363"/>
                    <a:pt x="1446" y="363"/>
                  </a:cubicBezTo>
                  <a:lnTo>
                    <a:pt x="1442" y="376"/>
                  </a:lnTo>
                  <a:close/>
                  <a:moveTo>
                    <a:pt x="1536" y="306"/>
                  </a:moveTo>
                  <a:cubicBezTo>
                    <a:pt x="1542" y="314"/>
                    <a:pt x="1545" y="323"/>
                    <a:pt x="1543" y="334"/>
                  </a:cubicBezTo>
                  <a:cubicBezTo>
                    <a:pt x="1541" y="345"/>
                    <a:pt x="1535" y="353"/>
                    <a:pt x="1526" y="358"/>
                  </a:cubicBezTo>
                  <a:cubicBezTo>
                    <a:pt x="1517" y="363"/>
                    <a:pt x="1506" y="364"/>
                    <a:pt x="1492" y="362"/>
                  </a:cubicBezTo>
                  <a:cubicBezTo>
                    <a:pt x="1483" y="360"/>
                    <a:pt x="1476" y="358"/>
                    <a:pt x="1470" y="354"/>
                  </a:cubicBezTo>
                  <a:cubicBezTo>
                    <a:pt x="1466" y="352"/>
                    <a:pt x="1463" y="349"/>
                    <a:pt x="1460" y="346"/>
                  </a:cubicBezTo>
                  <a:cubicBezTo>
                    <a:pt x="1457" y="342"/>
                    <a:pt x="1455" y="338"/>
                    <a:pt x="1454" y="335"/>
                  </a:cubicBezTo>
                  <a:cubicBezTo>
                    <a:pt x="1452" y="330"/>
                    <a:pt x="1452" y="324"/>
                    <a:pt x="1453" y="318"/>
                  </a:cubicBezTo>
                  <a:cubicBezTo>
                    <a:pt x="1455" y="307"/>
                    <a:pt x="1461" y="299"/>
                    <a:pt x="1470" y="294"/>
                  </a:cubicBezTo>
                  <a:cubicBezTo>
                    <a:pt x="1479" y="289"/>
                    <a:pt x="1490" y="288"/>
                    <a:pt x="1505" y="290"/>
                  </a:cubicBezTo>
                  <a:cubicBezTo>
                    <a:pt x="1518" y="293"/>
                    <a:pt x="1529" y="298"/>
                    <a:pt x="1536" y="306"/>
                  </a:cubicBezTo>
                  <a:close/>
                  <a:moveTo>
                    <a:pt x="1528" y="331"/>
                  </a:moveTo>
                  <a:cubicBezTo>
                    <a:pt x="1529" y="326"/>
                    <a:pt x="1527" y="320"/>
                    <a:pt x="1523" y="315"/>
                  </a:cubicBezTo>
                  <a:cubicBezTo>
                    <a:pt x="1518" y="311"/>
                    <a:pt x="1511" y="307"/>
                    <a:pt x="1501" y="306"/>
                  </a:cubicBezTo>
                  <a:cubicBezTo>
                    <a:pt x="1491" y="304"/>
                    <a:pt x="1484" y="304"/>
                    <a:pt x="1478" y="307"/>
                  </a:cubicBezTo>
                  <a:cubicBezTo>
                    <a:pt x="1472" y="310"/>
                    <a:pt x="1469" y="315"/>
                    <a:pt x="1468" y="321"/>
                  </a:cubicBezTo>
                  <a:cubicBezTo>
                    <a:pt x="1467" y="327"/>
                    <a:pt x="1469" y="332"/>
                    <a:pt x="1473" y="337"/>
                  </a:cubicBezTo>
                  <a:cubicBezTo>
                    <a:pt x="1477" y="341"/>
                    <a:pt x="1484" y="345"/>
                    <a:pt x="1494" y="346"/>
                  </a:cubicBezTo>
                  <a:cubicBezTo>
                    <a:pt x="1504" y="348"/>
                    <a:pt x="1512" y="348"/>
                    <a:pt x="1518" y="345"/>
                  </a:cubicBezTo>
                  <a:cubicBezTo>
                    <a:pt x="1523" y="342"/>
                    <a:pt x="1527" y="337"/>
                    <a:pt x="1528" y="331"/>
                  </a:cubicBezTo>
                  <a:close/>
                  <a:moveTo>
                    <a:pt x="1536" y="265"/>
                  </a:moveTo>
                  <a:cubicBezTo>
                    <a:pt x="1463" y="259"/>
                    <a:pt x="1463" y="259"/>
                    <a:pt x="1463" y="259"/>
                  </a:cubicBezTo>
                  <a:cubicBezTo>
                    <a:pt x="1462" y="274"/>
                    <a:pt x="1462" y="274"/>
                    <a:pt x="1462" y="274"/>
                  </a:cubicBezTo>
                  <a:cubicBezTo>
                    <a:pt x="1549" y="281"/>
                    <a:pt x="1549" y="281"/>
                    <a:pt x="1549" y="281"/>
                  </a:cubicBezTo>
                  <a:cubicBezTo>
                    <a:pt x="1553" y="228"/>
                    <a:pt x="1553" y="228"/>
                    <a:pt x="1553" y="228"/>
                  </a:cubicBezTo>
                  <a:cubicBezTo>
                    <a:pt x="1539" y="227"/>
                    <a:pt x="1539" y="227"/>
                    <a:pt x="1539" y="227"/>
                  </a:cubicBezTo>
                  <a:lnTo>
                    <a:pt x="1536" y="265"/>
                  </a:lnTo>
                  <a:close/>
                  <a:moveTo>
                    <a:pt x="1542" y="153"/>
                  </a:moveTo>
                  <a:cubicBezTo>
                    <a:pt x="1551" y="159"/>
                    <a:pt x="1555" y="168"/>
                    <a:pt x="1555" y="179"/>
                  </a:cubicBezTo>
                  <a:cubicBezTo>
                    <a:pt x="1555" y="190"/>
                    <a:pt x="1551" y="199"/>
                    <a:pt x="1544" y="206"/>
                  </a:cubicBezTo>
                  <a:cubicBezTo>
                    <a:pt x="1536" y="212"/>
                    <a:pt x="1525" y="216"/>
                    <a:pt x="1511" y="216"/>
                  </a:cubicBezTo>
                  <a:cubicBezTo>
                    <a:pt x="1502" y="216"/>
                    <a:pt x="1494" y="215"/>
                    <a:pt x="1488" y="213"/>
                  </a:cubicBezTo>
                  <a:cubicBezTo>
                    <a:pt x="1484" y="212"/>
                    <a:pt x="1480" y="209"/>
                    <a:pt x="1476" y="206"/>
                  </a:cubicBezTo>
                  <a:cubicBezTo>
                    <a:pt x="1472" y="204"/>
                    <a:pt x="1470" y="200"/>
                    <a:pt x="1468" y="197"/>
                  </a:cubicBezTo>
                  <a:cubicBezTo>
                    <a:pt x="1465" y="192"/>
                    <a:pt x="1464" y="187"/>
                    <a:pt x="1464" y="181"/>
                  </a:cubicBezTo>
                  <a:cubicBezTo>
                    <a:pt x="1464" y="170"/>
                    <a:pt x="1468" y="161"/>
                    <a:pt x="1476" y="154"/>
                  </a:cubicBezTo>
                  <a:cubicBezTo>
                    <a:pt x="1483" y="147"/>
                    <a:pt x="1495" y="144"/>
                    <a:pt x="1509" y="144"/>
                  </a:cubicBezTo>
                  <a:cubicBezTo>
                    <a:pt x="1523" y="143"/>
                    <a:pt x="1534" y="146"/>
                    <a:pt x="1542" y="153"/>
                  </a:cubicBezTo>
                  <a:close/>
                  <a:moveTo>
                    <a:pt x="1540" y="179"/>
                  </a:moveTo>
                  <a:cubicBezTo>
                    <a:pt x="1540" y="173"/>
                    <a:pt x="1537" y="168"/>
                    <a:pt x="1532" y="165"/>
                  </a:cubicBezTo>
                  <a:cubicBezTo>
                    <a:pt x="1527" y="161"/>
                    <a:pt x="1519" y="159"/>
                    <a:pt x="1509" y="159"/>
                  </a:cubicBezTo>
                  <a:cubicBezTo>
                    <a:pt x="1499" y="160"/>
                    <a:pt x="1491" y="161"/>
                    <a:pt x="1486" y="165"/>
                  </a:cubicBezTo>
                  <a:cubicBezTo>
                    <a:pt x="1481" y="169"/>
                    <a:pt x="1479" y="174"/>
                    <a:pt x="1479" y="181"/>
                  </a:cubicBezTo>
                  <a:cubicBezTo>
                    <a:pt x="1479" y="187"/>
                    <a:pt x="1482" y="192"/>
                    <a:pt x="1487" y="195"/>
                  </a:cubicBezTo>
                  <a:cubicBezTo>
                    <a:pt x="1492" y="199"/>
                    <a:pt x="1500" y="201"/>
                    <a:pt x="1510" y="201"/>
                  </a:cubicBezTo>
                  <a:cubicBezTo>
                    <a:pt x="1520" y="200"/>
                    <a:pt x="1527" y="198"/>
                    <a:pt x="1532" y="194"/>
                  </a:cubicBezTo>
                  <a:cubicBezTo>
                    <a:pt x="1537" y="190"/>
                    <a:pt x="1540" y="185"/>
                    <a:pt x="1540" y="179"/>
                  </a:cubicBezTo>
                  <a:close/>
                  <a:moveTo>
                    <a:pt x="1496" y="65"/>
                  </a:moveTo>
                  <a:cubicBezTo>
                    <a:pt x="1500" y="97"/>
                    <a:pt x="1500" y="97"/>
                    <a:pt x="1500" y="97"/>
                  </a:cubicBezTo>
                  <a:cubicBezTo>
                    <a:pt x="1514" y="95"/>
                    <a:pt x="1514" y="95"/>
                    <a:pt x="1514" y="95"/>
                  </a:cubicBezTo>
                  <a:cubicBezTo>
                    <a:pt x="1512" y="78"/>
                    <a:pt x="1512" y="78"/>
                    <a:pt x="1512" y="78"/>
                  </a:cubicBezTo>
                  <a:cubicBezTo>
                    <a:pt x="1523" y="76"/>
                    <a:pt x="1523" y="76"/>
                    <a:pt x="1523" y="76"/>
                  </a:cubicBezTo>
                  <a:cubicBezTo>
                    <a:pt x="1526" y="78"/>
                    <a:pt x="1528" y="81"/>
                    <a:pt x="1530" y="84"/>
                  </a:cubicBezTo>
                  <a:cubicBezTo>
                    <a:pt x="1531" y="87"/>
                    <a:pt x="1533" y="90"/>
                    <a:pt x="1533" y="93"/>
                  </a:cubicBezTo>
                  <a:cubicBezTo>
                    <a:pt x="1534" y="99"/>
                    <a:pt x="1532" y="105"/>
                    <a:pt x="1527" y="109"/>
                  </a:cubicBezTo>
                  <a:cubicBezTo>
                    <a:pt x="1523" y="114"/>
                    <a:pt x="1515" y="117"/>
                    <a:pt x="1505" y="118"/>
                  </a:cubicBezTo>
                  <a:cubicBezTo>
                    <a:pt x="1495" y="119"/>
                    <a:pt x="1488" y="119"/>
                    <a:pt x="1482" y="115"/>
                  </a:cubicBezTo>
                  <a:cubicBezTo>
                    <a:pt x="1477" y="112"/>
                    <a:pt x="1474" y="107"/>
                    <a:pt x="1473" y="101"/>
                  </a:cubicBezTo>
                  <a:cubicBezTo>
                    <a:pt x="1472" y="96"/>
                    <a:pt x="1473" y="93"/>
                    <a:pt x="1475" y="89"/>
                  </a:cubicBezTo>
                  <a:cubicBezTo>
                    <a:pt x="1477" y="86"/>
                    <a:pt x="1480" y="84"/>
                    <a:pt x="1485" y="82"/>
                  </a:cubicBezTo>
                  <a:cubicBezTo>
                    <a:pt x="1479" y="68"/>
                    <a:pt x="1479" y="68"/>
                    <a:pt x="1479" y="68"/>
                  </a:cubicBezTo>
                  <a:cubicBezTo>
                    <a:pt x="1471" y="70"/>
                    <a:pt x="1466" y="75"/>
                    <a:pt x="1462" y="80"/>
                  </a:cubicBezTo>
                  <a:cubicBezTo>
                    <a:pt x="1458" y="86"/>
                    <a:pt x="1457" y="94"/>
                    <a:pt x="1458" y="103"/>
                  </a:cubicBezTo>
                  <a:cubicBezTo>
                    <a:pt x="1459" y="110"/>
                    <a:pt x="1461" y="116"/>
                    <a:pt x="1465" y="120"/>
                  </a:cubicBezTo>
                  <a:cubicBezTo>
                    <a:pt x="1469" y="126"/>
                    <a:pt x="1475" y="130"/>
                    <a:pt x="1483" y="132"/>
                  </a:cubicBezTo>
                  <a:cubicBezTo>
                    <a:pt x="1490" y="134"/>
                    <a:pt x="1499" y="135"/>
                    <a:pt x="1508" y="134"/>
                  </a:cubicBezTo>
                  <a:cubicBezTo>
                    <a:pt x="1516" y="132"/>
                    <a:pt x="1524" y="130"/>
                    <a:pt x="1530" y="126"/>
                  </a:cubicBezTo>
                  <a:cubicBezTo>
                    <a:pt x="1537" y="122"/>
                    <a:pt x="1542" y="117"/>
                    <a:pt x="1545" y="111"/>
                  </a:cubicBezTo>
                  <a:cubicBezTo>
                    <a:pt x="1548" y="105"/>
                    <a:pt x="1549" y="98"/>
                    <a:pt x="1548" y="90"/>
                  </a:cubicBezTo>
                  <a:cubicBezTo>
                    <a:pt x="1547" y="84"/>
                    <a:pt x="1545" y="78"/>
                    <a:pt x="1541" y="72"/>
                  </a:cubicBezTo>
                  <a:cubicBezTo>
                    <a:pt x="1538" y="67"/>
                    <a:pt x="1534" y="63"/>
                    <a:pt x="1530" y="60"/>
                  </a:cubicBezTo>
                  <a:lnTo>
                    <a:pt x="1496" y="65"/>
                  </a:lnTo>
                  <a:close/>
                  <a:moveTo>
                    <a:pt x="1438" y="0"/>
                  </a:moveTo>
                  <a:cubicBezTo>
                    <a:pt x="1442" y="17"/>
                    <a:pt x="1442" y="17"/>
                    <a:pt x="1442" y="17"/>
                  </a:cubicBezTo>
                  <a:cubicBezTo>
                    <a:pt x="1480" y="25"/>
                    <a:pt x="1480" y="25"/>
                    <a:pt x="1480" y="25"/>
                  </a:cubicBezTo>
                  <a:cubicBezTo>
                    <a:pt x="1450" y="50"/>
                    <a:pt x="1450" y="50"/>
                    <a:pt x="1450" y="50"/>
                  </a:cubicBezTo>
                  <a:cubicBezTo>
                    <a:pt x="1455" y="68"/>
                    <a:pt x="1455" y="68"/>
                    <a:pt x="1455" y="68"/>
                  </a:cubicBezTo>
                  <a:cubicBezTo>
                    <a:pt x="1498" y="29"/>
                    <a:pt x="1498" y="29"/>
                    <a:pt x="1498" y="29"/>
                  </a:cubicBezTo>
                  <a:cubicBezTo>
                    <a:pt x="1534" y="20"/>
                    <a:pt x="1534" y="20"/>
                    <a:pt x="1534" y="20"/>
                  </a:cubicBezTo>
                  <a:cubicBezTo>
                    <a:pt x="1530" y="6"/>
                    <a:pt x="1530" y="6"/>
                    <a:pt x="1530" y="6"/>
                  </a:cubicBezTo>
                  <a:cubicBezTo>
                    <a:pt x="1494" y="14"/>
                    <a:pt x="1494" y="14"/>
                    <a:pt x="1494" y="14"/>
                  </a:cubicBezTo>
                  <a:lnTo>
                    <a:pt x="1438" y="0"/>
                  </a:lnTo>
                  <a:close/>
                </a:path>
              </a:pathLst>
            </a:custGeom>
            <a:grpFill/>
            <a:ln>
              <a:noFill/>
            </a:ln>
          </p:spPr>
          <p:txBody>
            <a:bodyPr vert="horz" wrap="square" lIns="91440" tIns="45720" rIns="91440" bIns="45720" numCol="1" anchor="t" anchorCtr="0" compatLnSpc="1"/>
            <a:lstStyle/>
            <a:p>
              <a:endParaRPr lang="zh-CN" altLang="en-US"/>
            </a:p>
          </p:txBody>
        </p:sp>
        <p:sp>
          <p:nvSpPr>
            <p:cNvPr id="56" name="Freeform 55"/>
            <p:cNvSpPr>
              <a:spLocks noEditPoints="1"/>
            </p:cNvSpPr>
            <p:nvPr/>
          </p:nvSpPr>
          <p:spPr bwMode="auto">
            <a:xfrm>
              <a:off x="-1973263" y="-877888"/>
              <a:ext cx="928688" cy="930275"/>
            </a:xfrm>
            <a:custGeom>
              <a:avLst/>
              <a:gdLst>
                <a:gd name="T0" fmla="*/ 1215 w 1215"/>
                <a:gd name="T1" fmla="*/ 608 h 1215"/>
                <a:gd name="T2" fmla="*/ 608 w 1215"/>
                <a:gd name="T3" fmla="*/ 0 h 1215"/>
                <a:gd name="T4" fmla="*/ 0 w 1215"/>
                <a:gd name="T5" fmla="*/ 608 h 1215"/>
                <a:gd name="T6" fmla="*/ 608 w 1215"/>
                <a:gd name="T7" fmla="*/ 1215 h 1215"/>
                <a:gd name="T8" fmla="*/ 1215 w 1215"/>
                <a:gd name="T9" fmla="*/ 608 h 1215"/>
                <a:gd name="T10" fmla="*/ 608 w 1215"/>
                <a:gd name="T11" fmla="*/ 1196 h 1215"/>
                <a:gd name="T12" fmla="*/ 20 w 1215"/>
                <a:gd name="T13" fmla="*/ 608 h 1215"/>
                <a:gd name="T14" fmla="*/ 608 w 1215"/>
                <a:gd name="T15" fmla="*/ 20 h 1215"/>
                <a:gd name="T16" fmla="*/ 1196 w 1215"/>
                <a:gd name="T17" fmla="*/ 608 h 1215"/>
                <a:gd name="T18" fmla="*/ 608 w 1215"/>
                <a:gd name="T19" fmla="*/ 1196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5" h="1215">
                  <a:moveTo>
                    <a:pt x="1215" y="608"/>
                  </a:moveTo>
                  <a:cubicBezTo>
                    <a:pt x="1215" y="272"/>
                    <a:pt x="943" y="0"/>
                    <a:pt x="608" y="0"/>
                  </a:cubicBezTo>
                  <a:cubicBezTo>
                    <a:pt x="272" y="0"/>
                    <a:pt x="0" y="272"/>
                    <a:pt x="0" y="608"/>
                  </a:cubicBezTo>
                  <a:cubicBezTo>
                    <a:pt x="0" y="943"/>
                    <a:pt x="272" y="1215"/>
                    <a:pt x="608" y="1215"/>
                  </a:cubicBezTo>
                  <a:cubicBezTo>
                    <a:pt x="943" y="1215"/>
                    <a:pt x="1215" y="943"/>
                    <a:pt x="1215" y="608"/>
                  </a:cubicBezTo>
                  <a:close/>
                  <a:moveTo>
                    <a:pt x="608" y="1196"/>
                  </a:moveTo>
                  <a:cubicBezTo>
                    <a:pt x="283" y="1196"/>
                    <a:pt x="20" y="932"/>
                    <a:pt x="20" y="608"/>
                  </a:cubicBezTo>
                  <a:cubicBezTo>
                    <a:pt x="20" y="283"/>
                    <a:pt x="283" y="20"/>
                    <a:pt x="608" y="20"/>
                  </a:cubicBezTo>
                  <a:cubicBezTo>
                    <a:pt x="932" y="20"/>
                    <a:pt x="1196" y="283"/>
                    <a:pt x="1196" y="608"/>
                  </a:cubicBezTo>
                  <a:cubicBezTo>
                    <a:pt x="1196" y="932"/>
                    <a:pt x="932" y="1196"/>
                    <a:pt x="608" y="1196"/>
                  </a:cubicBezTo>
                  <a:close/>
                </a:path>
              </a:pathLst>
            </a:custGeom>
            <a:grpFill/>
            <a:ln>
              <a:noFill/>
            </a:ln>
          </p:spPr>
          <p:txBody>
            <a:bodyPr vert="horz" wrap="square" lIns="91440" tIns="45720" rIns="91440" bIns="45720" numCol="1" anchor="t" anchorCtr="0" compatLnSpc="1"/>
            <a:lstStyle/>
            <a:p>
              <a:endParaRPr lang="zh-CN" altLang="en-US"/>
            </a:p>
          </p:txBody>
        </p:sp>
        <p:sp>
          <p:nvSpPr>
            <p:cNvPr id="57" name="Freeform 56"/>
            <p:cNvSpPr/>
            <p:nvPr/>
          </p:nvSpPr>
          <p:spPr bwMode="auto">
            <a:xfrm>
              <a:off x="-1925638" y="-785813"/>
              <a:ext cx="831850" cy="763588"/>
            </a:xfrm>
            <a:custGeom>
              <a:avLst/>
              <a:gdLst>
                <a:gd name="T0" fmla="*/ 1033 w 1089"/>
                <a:gd name="T1" fmla="*/ 596 h 998"/>
                <a:gd name="T2" fmla="*/ 1011 w 1089"/>
                <a:gd name="T3" fmla="*/ 563 h 998"/>
                <a:gd name="T4" fmla="*/ 1030 w 1089"/>
                <a:gd name="T5" fmla="*/ 270 h 998"/>
                <a:gd name="T6" fmla="*/ 983 w 1089"/>
                <a:gd name="T7" fmla="*/ 289 h 998"/>
                <a:gd name="T8" fmla="*/ 856 w 1089"/>
                <a:gd name="T9" fmla="*/ 60 h 998"/>
                <a:gd name="T10" fmla="*/ 803 w 1089"/>
                <a:gd name="T11" fmla="*/ 54 h 998"/>
                <a:gd name="T12" fmla="*/ 801 w 1089"/>
                <a:gd name="T13" fmla="*/ 113 h 998"/>
                <a:gd name="T14" fmla="*/ 832 w 1089"/>
                <a:gd name="T15" fmla="*/ 155 h 998"/>
                <a:gd name="T16" fmla="*/ 958 w 1089"/>
                <a:gd name="T17" fmla="*/ 304 h 998"/>
                <a:gd name="T18" fmla="*/ 949 w 1089"/>
                <a:gd name="T19" fmla="*/ 321 h 998"/>
                <a:gd name="T20" fmla="*/ 986 w 1089"/>
                <a:gd name="T21" fmla="*/ 539 h 998"/>
                <a:gd name="T22" fmla="*/ 959 w 1089"/>
                <a:gd name="T23" fmla="*/ 585 h 998"/>
                <a:gd name="T24" fmla="*/ 925 w 1089"/>
                <a:gd name="T25" fmla="*/ 616 h 998"/>
                <a:gd name="T26" fmla="*/ 875 w 1089"/>
                <a:gd name="T27" fmla="*/ 794 h 998"/>
                <a:gd name="T28" fmla="*/ 848 w 1089"/>
                <a:gd name="T29" fmla="*/ 753 h 998"/>
                <a:gd name="T30" fmla="*/ 582 w 1089"/>
                <a:gd name="T31" fmla="*/ 903 h 998"/>
                <a:gd name="T32" fmla="*/ 508 w 1089"/>
                <a:gd name="T33" fmla="*/ 903 h 998"/>
                <a:gd name="T34" fmla="*/ 241 w 1089"/>
                <a:gd name="T35" fmla="*/ 753 h 998"/>
                <a:gd name="T36" fmla="*/ 214 w 1089"/>
                <a:gd name="T37" fmla="*/ 794 h 998"/>
                <a:gd name="T38" fmla="*/ 164 w 1089"/>
                <a:gd name="T39" fmla="*/ 616 h 998"/>
                <a:gd name="T40" fmla="*/ 130 w 1089"/>
                <a:gd name="T41" fmla="*/ 585 h 998"/>
                <a:gd name="T42" fmla="*/ 104 w 1089"/>
                <a:gd name="T43" fmla="*/ 539 h 998"/>
                <a:gd name="T44" fmla="*/ 140 w 1089"/>
                <a:gd name="T45" fmla="*/ 321 h 998"/>
                <a:gd name="T46" fmla="*/ 131 w 1089"/>
                <a:gd name="T47" fmla="*/ 304 h 998"/>
                <a:gd name="T48" fmla="*/ 257 w 1089"/>
                <a:gd name="T49" fmla="*/ 155 h 998"/>
                <a:gd name="T50" fmla="*/ 288 w 1089"/>
                <a:gd name="T51" fmla="*/ 113 h 998"/>
                <a:gd name="T52" fmla="*/ 286 w 1089"/>
                <a:gd name="T53" fmla="*/ 54 h 998"/>
                <a:gd name="T54" fmla="*/ 234 w 1089"/>
                <a:gd name="T55" fmla="*/ 60 h 998"/>
                <a:gd name="T56" fmla="*/ 106 w 1089"/>
                <a:gd name="T57" fmla="*/ 289 h 998"/>
                <a:gd name="T58" fmla="*/ 59 w 1089"/>
                <a:gd name="T59" fmla="*/ 270 h 998"/>
                <a:gd name="T60" fmla="*/ 78 w 1089"/>
                <a:gd name="T61" fmla="*/ 563 h 998"/>
                <a:gd name="T62" fmla="*/ 56 w 1089"/>
                <a:gd name="T63" fmla="*/ 596 h 998"/>
                <a:gd name="T64" fmla="*/ 48 w 1089"/>
                <a:gd name="T65" fmla="*/ 627 h 998"/>
                <a:gd name="T66" fmla="*/ 321 w 1089"/>
                <a:gd name="T67" fmla="*/ 873 h 998"/>
                <a:gd name="T68" fmla="*/ 249 w 1089"/>
                <a:gd name="T69" fmla="*/ 888 h 998"/>
                <a:gd name="T70" fmla="*/ 462 w 1089"/>
                <a:gd name="T71" fmla="*/ 915 h 998"/>
                <a:gd name="T72" fmla="*/ 477 w 1089"/>
                <a:gd name="T73" fmla="*/ 938 h 998"/>
                <a:gd name="T74" fmla="*/ 450 w 1089"/>
                <a:gd name="T75" fmla="*/ 998 h 998"/>
                <a:gd name="T76" fmla="*/ 545 w 1089"/>
                <a:gd name="T77" fmla="*/ 938 h 998"/>
                <a:gd name="T78" fmla="*/ 639 w 1089"/>
                <a:gd name="T79" fmla="*/ 998 h 998"/>
                <a:gd name="T80" fmla="*/ 613 w 1089"/>
                <a:gd name="T81" fmla="*/ 938 h 998"/>
                <a:gd name="T82" fmla="*/ 627 w 1089"/>
                <a:gd name="T83" fmla="*/ 915 h 998"/>
                <a:gd name="T84" fmla="*/ 840 w 1089"/>
                <a:gd name="T85" fmla="*/ 888 h 998"/>
                <a:gd name="T86" fmla="*/ 768 w 1089"/>
                <a:gd name="T87" fmla="*/ 873 h 998"/>
                <a:gd name="T88" fmla="*/ 1041 w 1089"/>
                <a:gd name="T89" fmla="*/ 627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89" h="998">
                  <a:moveTo>
                    <a:pt x="949" y="743"/>
                  </a:moveTo>
                  <a:cubicBezTo>
                    <a:pt x="972" y="659"/>
                    <a:pt x="995" y="653"/>
                    <a:pt x="1033" y="596"/>
                  </a:cubicBezTo>
                  <a:cubicBezTo>
                    <a:pt x="1069" y="542"/>
                    <a:pt x="1089" y="435"/>
                    <a:pt x="1052" y="398"/>
                  </a:cubicBezTo>
                  <a:cubicBezTo>
                    <a:pt x="1047" y="476"/>
                    <a:pt x="1021" y="492"/>
                    <a:pt x="1011" y="563"/>
                  </a:cubicBezTo>
                  <a:cubicBezTo>
                    <a:pt x="1005" y="506"/>
                    <a:pt x="1005" y="473"/>
                    <a:pt x="1016" y="435"/>
                  </a:cubicBezTo>
                  <a:cubicBezTo>
                    <a:pt x="1026" y="402"/>
                    <a:pt x="1040" y="326"/>
                    <a:pt x="1030" y="270"/>
                  </a:cubicBezTo>
                  <a:cubicBezTo>
                    <a:pt x="1022" y="226"/>
                    <a:pt x="1003" y="210"/>
                    <a:pt x="979" y="200"/>
                  </a:cubicBezTo>
                  <a:cubicBezTo>
                    <a:pt x="991" y="247"/>
                    <a:pt x="983" y="289"/>
                    <a:pt x="983" y="289"/>
                  </a:cubicBezTo>
                  <a:cubicBezTo>
                    <a:pt x="983" y="289"/>
                    <a:pt x="954" y="258"/>
                    <a:pt x="944" y="179"/>
                  </a:cubicBezTo>
                  <a:cubicBezTo>
                    <a:pt x="935" y="100"/>
                    <a:pt x="880" y="61"/>
                    <a:pt x="856" y="60"/>
                  </a:cubicBezTo>
                  <a:cubicBezTo>
                    <a:pt x="879" y="100"/>
                    <a:pt x="877" y="113"/>
                    <a:pt x="887" y="152"/>
                  </a:cubicBezTo>
                  <a:cubicBezTo>
                    <a:pt x="861" y="137"/>
                    <a:pt x="843" y="90"/>
                    <a:pt x="803" y="54"/>
                  </a:cubicBezTo>
                  <a:cubicBezTo>
                    <a:pt x="745" y="0"/>
                    <a:pt x="699" y="0"/>
                    <a:pt x="671" y="24"/>
                  </a:cubicBezTo>
                  <a:cubicBezTo>
                    <a:pt x="751" y="56"/>
                    <a:pt x="737" y="64"/>
                    <a:pt x="801" y="113"/>
                  </a:cubicBezTo>
                  <a:cubicBezTo>
                    <a:pt x="863" y="154"/>
                    <a:pt x="892" y="158"/>
                    <a:pt x="909" y="212"/>
                  </a:cubicBezTo>
                  <a:cubicBezTo>
                    <a:pt x="882" y="185"/>
                    <a:pt x="865" y="168"/>
                    <a:pt x="832" y="155"/>
                  </a:cubicBezTo>
                  <a:cubicBezTo>
                    <a:pt x="824" y="172"/>
                    <a:pt x="838" y="206"/>
                    <a:pt x="883" y="245"/>
                  </a:cubicBezTo>
                  <a:cubicBezTo>
                    <a:pt x="921" y="282"/>
                    <a:pt x="928" y="266"/>
                    <a:pt x="958" y="304"/>
                  </a:cubicBezTo>
                  <a:cubicBezTo>
                    <a:pt x="980" y="333"/>
                    <a:pt x="1003" y="361"/>
                    <a:pt x="994" y="428"/>
                  </a:cubicBezTo>
                  <a:cubicBezTo>
                    <a:pt x="974" y="380"/>
                    <a:pt x="961" y="374"/>
                    <a:pt x="949" y="321"/>
                  </a:cubicBezTo>
                  <a:cubicBezTo>
                    <a:pt x="937" y="339"/>
                    <a:pt x="928" y="365"/>
                    <a:pt x="934" y="398"/>
                  </a:cubicBezTo>
                  <a:cubicBezTo>
                    <a:pt x="947" y="470"/>
                    <a:pt x="976" y="467"/>
                    <a:pt x="986" y="539"/>
                  </a:cubicBezTo>
                  <a:cubicBezTo>
                    <a:pt x="991" y="578"/>
                    <a:pt x="992" y="629"/>
                    <a:pt x="957" y="667"/>
                  </a:cubicBezTo>
                  <a:cubicBezTo>
                    <a:pt x="950" y="633"/>
                    <a:pt x="953" y="617"/>
                    <a:pt x="959" y="585"/>
                  </a:cubicBezTo>
                  <a:cubicBezTo>
                    <a:pt x="964" y="556"/>
                    <a:pt x="960" y="532"/>
                    <a:pt x="950" y="501"/>
                  </a:cubicBezTo>
                  <a:cubicBezTo>
                    <a:pt x="928" y="521"/>
                    <a:pt x="920" y="570"/>
                    <a:pt x="925" y="616"/>
                  </a:cubicBezTo>
                  <a:cubicBezTo>
                    <a:pt x="930" y="664"/>
                    <a:pt x="964" y="700"/>
                    <a:pt x="912" y="770"/>
                  </a:cubicBezTo>
                  <a:cubicBezTo>
                    <a:pt x="889" y="790"/>
                    <a:pt x="875" y="794"/>
                    <a:pt x="875" y="794"/>
                  </a:cubicBezTo>
                  <a:cubicBezTo>
                    <a:pt x="903" y="761"/>
                    <a:pt x="940" y="684"/>
                    <a:pt x="913" y="643"/>
                  </a:cubicBezTo>
                  <a:cubicBezTo>
                    <a:pt x="903" y="688"/>
                    <a:pt x="876" y="714"/>
                    <a:pt x="848" y="753"/>
                  </a:cubicBezTo>
                  <a:cubicBezTo>
                    <a:pt x="809" y="810"/>
                    <a:pt x="842" y="826"/>
                    <a:pt x="722" y="871"/>
                  </a:cubicBezTo>
                  <a:cubicBezTo>
                    <a:pt x="686" y="885"/>
                    <a:pt x="636" y="889"/>
                    <a:pt x="582" y="903"/>
                  </a:cubicBezTo>
                  <a:cubicBezTo>
                    <a:pt x="568" y="906"/>
                    <a:pt x="556" y="909"/>
                    <a:pt x="545" y="912"/>
                  </a:cubicBezTo>
                  <a:cubicBezTo>
                    <a:pt x="533" y="909"/>
                    <a:pt x="521" y="906"/>
                    <a:pt x="508" y="903"/>
                  </a:cubicBezTo>
                  <a:cubicBezTo>
                    <a:pt x="453" y="889"/>
                    <a:pt x="403" y="885"/>
                    <a:pt x="367" y="871"/>
                  </a:cubicBezTo>
                  <a:cubicBezTo>
                    <a:pt x="247" y="826"/>
                    <a:pt x="280" y="810"/>
                    <a:pt x="241" y="753"/>
                  </a:cubicBezTo>
                  <a:cubicBezTo>
                    <a:pt x="213" y="714"/>
                    <a:pt x="186" y="688"/>
                    <a:pt x="176" y="643"/>
                  </a:cubicBezTo>
                  <a:cubicBezTo>
                    <a:pt x="149" y="684"/>
                    <a:pt x="186" y="761"/>
                    <a:pt x="214" y="794"/>
                  </a:cubicBezTo>
                  <a:cubicBezTo>
                    <a:pt x="214" y="794"/>
                    <a:pt x="201" y="790"/>
                    <a:pt x="177" y="770"/>
                  </a:cubicBezTo>
                  <a:cubicBezTo>
                    <a:pt x="125" y="700"/>
                    <a:pt x="159" y="664"/>
                    <a:pt x="164" y="616"/>
                  </a:cubicBezTo>
                  <a:cubicBezTo>
                    <a:pt x="169" y="570"/>
                    <a:pt x="161" y="521"/>
                    <a:pt x="139" y="501"/>
                  </a:cubicBezTo>
                  <a:cubicBezTo>
                    <a:pt x="129" y="532"/>
                    <a:pt x="125" y="556"/>
                    <a:pt x="130" y="585"/>
                  </a:cubicBezTo>
                  <a:cubicBezTo>
                    <a:pt x="136" y="617"/>
                    <a:pt x="139" y="633"/>
                    <a:pt x="132" y="667"/>
                  </a:cubicBezTo>
                  <a:cubicBezTo>
                    <a:pt x="97" y="629"/>
                    <a:pt x="98" y="578"/>
                    <a:pt x="104" y="539"/>
                  </a:cubicBezTo>
                  <a:cubicBezTo>
                    <a:pt x="113" y="467"/>
                    <a:pt x="142" y="470"/>
                    <a:pt x="155" y="398"/>
                  </a:cubicBezTo>
                  <a:cubicBezTo>
                    <a:pt x="161" y="365"/>
                    <a:pt x="152" y="339"/>
                    <a:pt x="140" y="321"/>
                  </a:cubicBezTo>
                  <a:cubicBezTo>
                    <a:pt x="128" y="374"/>
                    <a:pt x="115" y="380"/>
                    <a:pt x="96" y="428"/>
                  </a:cubicBezTo>
                  <a:cubicBezTo>
                    <a:pt x="87" y="361"/>
                    <a:pt x="109" y="333"/>
                    <a:pt x="131" y="304"/>
                  </a:cubicBezTo>
                  <a:cubicBezTo>
                    <a:pt x="161" y="266"/>
                    <a:pt x="168" y="282"/>
                    <a:pt x="206" y="245"/>
                  </a:cubicBezTo>
                  <a:cubicBezTo>
                    <a:pt x="251" y="206"/>
                    <a:pt x="265" y="172"/>
                    <a:pt x="257" y="155"/>
                  </a:cubicBezTo>
                  <a:cubicBezTo>
                    <a:pt x="224" y="168"/>
                    <a:pt x="207" y="185"/>
                    <a:pt x="181" y="212"/>
                  </a:cubicBezTo>
                  <a:cubicBezTo>
                    <a:pt x="198" y="158"/>
                    <a:pt x="226" y="154"/>
                    <a:pt x="288" y="113"/>
                  </a:cubicBezTo>
                  <a:cubicBezTo>
                    <a:pt x="352" y="64"/>
                    <a:pt x="338" y="56"/>
                    <a:pt x="418" y="24"/>
                  </a:cubicBezTo>
                  <a:cubicBezTo>
                    <a:pt x="390" y="0"/>
                    <a:pt x="344" y="0"/>
                    <a:pt x="286" y="54"/>
                  </a:cubicBezTo>
                  <a:cubicBezTo>
                    <a:pt x="246" y="90"/>
                    <a:pt x="229" y="137"/>
                    <a:pt x="203" y="152"/>
                  </a:cubicBezTo>
                  <a:cubicBezTo>
                    <a:pt x="212" y="113"/>
                    <a:pt x="210" y="100"/>
                    <a:pt x="234" y="60"/>
                  </a:cubicBezTo>
                  <a:cubicBezTo>
                    <a:pt x="209" y="61"/>
                    <a:pt x="154" y="100"/>
                    <a:pt x="145" y="179"/>
                  </a:cubicBezTo>
                  <a:cubicBezTo>
                    <a:pt x="136" y="258"/>
                    <a:pt x="106" y="289"/>
                    <a:pt x="106" y="289"/>
                  </a:cubicBezTo>
                  <a:cubicBezTo>
                    <a:pt x="106" y="289"/>
                    <a:pt x="98" y="247"/>
                    <a:pt x="110" y="200"/>
                  </a:cubicBezTo>
                  <a:cubicBezTo>
                    <a:pt x="86" y="210"/>
                    <a:pt x="67" y="226"/>
                    <a:pt x="59" y="270"/>
                  </a:cubicBezTo>
                  <a:cubicBezTo>
                    <a:pt x="49" y="326"/>
                    <a:pt x="63" y="402"/>
                    <a:pt x="73" y="435"/>
                  </a:cubicBezTo>
                  <a:cubicBezTo>
                    <a:pt x="84" y="473"/>
                    <a:pt x="84" y="506"/>
                    <a:pt x="78" y="563"/>
                  </a:cubicBezTo>
                  <a:cubicBezTo>
                    <a:pt x="68" y="492"/>
                    <a:pt x="42" y="476"/>
                    <a:pt x="37" y="398"/>
                  </a:cubicBezTo>
                  <a:cubicBezTo>
                    <a:pt x="0" y="435"/>
                    <a:pt x="20" y="542"/>
                    <a:pt x="56" y="596"/>
                  </a:cubicBezTo>
                  <a:cubicBezTo>
                    <a:pt x="94" y="653"/>
                    <a:pt x="117" y="659"/>
                    <a:pt x="140" y="743"/>
                  </a:cubicBezTo>
                  <a:cubicBezTo>
                    <a:pt x="104" y="692"/>
                    <a:pt x="76" y="687"/>
                    <a:pt x="48" y="627"/>
                  </a:cubicBezTo>
                  <a:cubicBezTo>
                    <a:pt x="27" y="654"/>
                    <a:pt x="46" y="709"/>
                    <a:pt x="103" y="756"/>
                  </a:cubicBezTo>
                  <a:cubicBezTo>
                    <a:pt x="152" y="803"/>
                    <a:pt x="231" y="799"/>
                    <a:pt x="321" y="873"/>
                  </a:cubicBezTo>
                  <a:cubicBezTo>
                    <a:pt x="248" y="830"/>
                    <a:pt x="172" y="830"/>
                    <a:pt x="132" y="805"/>
                  </a:cubicBezTo>
                  <a:cubicBezTo>
                    <a:pt x="125" y="839"/>
                    <a:pt x="171" y="868"/>
                    <a:pt x="249" y="888"/>
                  </a:cubicBezTo>
                  <a:cubicBezTo>
                    <a:pt x="280" y="896"/>
                    <a:pt x="327" y="897"/>
                    <a:pt x="353" y="898"/>
                  </a:cubicBezTo>
                  <a:cubicBezTo>
                    <a:pt x="403" y="899"/>
                    <a:pt x="430" y="909"/>
                    <a:pt x="462" y="915"/>
                  </a:cubicBezTo>
                  <a:cubicBezTo>
                    <a:pt x="475" y="917"/>
                    <a:pt x="490" y="920"/>
                    <a:pt x="506" y="925"/>
                  </a:cubicBezTo>
                  <a:cubicBezTo>
                    <a:pt x="493" y="930"/>
                    <a:pt x="483" y="934"/>
                    <a:pt x="477" y="938"/>
                  </a:cubicBezTo>
                  <a:cubicBezTo>
                    <a:pt x="453" y="951"/>
                    <a:pt x="455" y="951"/>
                    <a:pt x="408" y="982"/>
                  </a:cubicBezTo>
                  <a:cubicBezTo>
                    <a:pt x="450" y="998"/>
                    <a:pt x="450" y="998"/>
                    <a:pt x="450" y="998"/>
                  </a:cubicBezTo>
                  <a:cubicBezTo>
                    <a:pt x="450" y="998"/>
                    <a:pt x="473" y="971"/>
                    <a:pt x="515" y="951"/>
                  </a:cubicBezTo>
                  <a:cubicBezTo>
                    <a:pt x="524" y="946"/>
                    <a:pt x="534" y="942"/>
                    <a:pt x="545" y="938"/>
                  </a:cubicBezTo>
                  <a:cubicBezTo>
                    <a:pt x="555" y="942"/>
                    <a:pt x="565" y="946"/>
                    <a:pt x="574" y="951"/>
                  </a:cubicBezTo>
                  <a:cubicBezTo>
                    <a:pt x="616" y="971"/>
                    <a:pt x="639" y="998"/>
                    <a:pt x="639" y="998"/>
                  </a:cubicBezTo>
                  <a:cubicBezTo>
                    <a:pt x="681" y="982"/>
                    <a:pt x="681" y="982"/>
                    <a:pt x="681" y="982"/>
                  </a:cubicBezTo>
                  <a:cubicBezTo>
                    <a:pt x="635" y="951"/>
                    <a:pt x="636" y="951"/>
                    <a:pt x="613" y="938"/>
                  </a:cubicBezTo>
                  <a:cubicBezTo>
                    <a:pt x="606" y="934"/>
                    <a:pt x="596" y="930"/>
                    <a:pt x="583" y="925"/>
                  </a:cubicBezTo>
                  <a:cubicBezTo>
                    <a:pt x="599" y="920"/>
                    <a:pt x="614" y="917"/>
                    <a:pt x="627" y="915"/>
                  </a:cubicBezTo>
                  <a:cubicBezTo>
                    <a:pt x="659" y="909"/>
                    <a:pt x="686" y="899"/>
                    <a:pt x="736" y="898"/>
                  </a:cubicBezTo>
                  <a:cubicBezTo>
                    <a:pt x="762" y="897"/>
                    <a:pt x="809" y="896"/>
                    <a:pt x="840" y="888"/>
                  </a:cubicBezTo>
                  <a:cubicBezTo>
                    <a:pt x="919" y="868"/>
                    <a:pt x="965" y="839"/>
                    <a:pt x="957" y="805"/>
                  </a:cubicBezTo>
                  <a:cubicBezTo>
                    <a:pt x="917" y="830"/>
                    <a:pt x="841" y="830"/>
                    <a:pt x="768" y="873"/>
                  </a:cubicBezTo>
                  <a:cubicBezTo>
                    <a:pt x="858" y="799"/>
                    <a:pt x="937" y="803"/>
                    <a:pt x="986" y="756"/>
                  </a:cubicBezTo>
                  <a:cubicBezTo>
                    <a:pt x="1043" y="709"/>
                    <a:pt x="1063" y="654"/>
                    <a:pt x="1041" y="627"/>
                  </a:cubicBezTo>
                  <a:cubicBezTo>
                    <a:pt x="1013" y="687"/>
                    <a:pt x="985" y="692"/>
                    <a:pt x="949" y="743"/>
                  </a:cubicBezTo>
                  <a:close/>
                </a:path>
              </a:pathLst>
            </a:custGeom>
            <a:grpFill/>
            <a:ln>
              <a:noFill/>
            </a:ln>
          </p:spPr>
          <p:txBody>
            <a:bodyPr vert="horz" wrap="square" lIns="91440" tIns="45720" rIns="91440" bIns="45720" numCol="1" anchor="t" anchorCtr="0" compatLnSpc="1"/>
            <a:lstStyle/>
            <a:p>
              <a:endParaRPr lang="zh-CN" altLang="en-US"/>
            </a:p>
          </p:txBody>
        </p:sp>
        <p:sp>
          <p:nvSpPr>
            <p:cNvPr id="58" name="Freeform 57"/>
            <p:cNvSpPr>
              <a:spLocks noEditPoints="1"/>
            </p:cNvSpPr>
            <p:nvPr/>
          </p:nvSpPr>
          <p:spPr bwMode="auto">
            <a:xfrm>
              <a:off x="-1698625" y="-652463"/>
              <a:ext cx="379413" cy="509588"/>
            </a:xfrm>
            <a:custGeom>
              <a:avLst/>
              <a:gdLst>
                <a:gd name="T0" fmla="*/ 340 w 496"/>
                <a:gd name="T1" fmla="*/ 373 h 667"/>
                <a:gd name="T2" fmla="*/ 396 w 496"/>
                <a:gd name="T3" fmla="*/ 382 h 667"/>
                <a:gd name="T4" fmla="*/ 187 w 496"/>
                <a:gd name="T5" fmla="*/ 323 h 667"/>
                <a:gd name="T6" fmla="*/ 189 w 496"/>
                <a:gd name="T7" fmla="*/ 334 h 667"/>
                <a:gd name="T8" fmla="*/ 193 w 496"/>
                <a:gd name="T9" fmla="*/ 333 h 667"/>
                <a:gd name="T10" fmla="*/ 113 w 496"/>
                <a:gd name="T11" fmla="*/ 331 h 667"/>
                <a:gd name="T12" fmla="*/ 115 w 496"/>
                <a:gd name="T13" fmla="*/ 317 h 667"/>
                <a:gd name="T14" fmla="*/ 121 w 496"/>
                <a:gd name="T15" fmla="*/ 317 h 667"/>
                <a:gd name="T16" fmla="*/ 117 w 496"/>
                <a:gd name="T17" fmla="*/ 326 h 667"/>
                <a:gd name="T18" fmla="*/ 115 w 496"/>
                <a:gd name="T19" fmla="*/ 330 h 667"/>
                <a:gd name="T20" fmla="*/ 348 w 496"/>
                <a:gd name="T21" fmla="*/ 324 h 667"/>
                <a:gd name="T22" fmla="*/ 53 w 496"/>
                <a:gd name="T23" fmla="*/ 363 h 667"/>
                <a:gd name="T24" fmla="*/ 379 w 496"/>
                <a:gd name="T25" fmla="*/ 313 h 667"/>
                <a:gd name="T26" fmla="*/ 306 w 496"/>
                <a:gd name="T27" fmla="*/ 330 h 667"/>
                <a:gd name="T28" fmla="*/ 305 w 496"/>
                <a:gd name="T29" fmla="*/ 315 h 667"/>
                <a:gd name="T30" fmla="*/ 298 w 496"/>
                <a:gd name="T31" fmla="*/ 314 h 667"/>
                <a:gd name="T32" fmla="*/ 276 w 496"/>
                <a:gd name="T33" fmla="*/ 322 h 667"/>
                <a:gd name="T34" fmla="*/ 203 w 496"/>
                <a:gd name="T35" fmla="*/ 319 h 667"/>
                <a:gd name="T36" fmla="*/ 110 w 496"/>
                <a:gd name="T37" fmla="*/ 316 h 667"/>
                <a:gd name="T38" fmla="*/ 106 w 496"/>
                <a:gd name="T39" fmla="*/ 321 h 667"/>
                <a:gd name="T40" fmla="*/ 119 w 496"/>
                <a:gd name="T41" fmla="*/ 335 h 667"/>
                <a:gd name="T42" fmla="*/ 123 w 496"/>
                <a:gd name="T43" fmla="*/ 338 h 667"/>
                <a:gd name="T44" fmla="*/ 151 w 496"/>
                <a:gd name="T45" fmla="*/ 320 h 667"/>
                <a:gd name="T46" fmla="*/ 144 w 496"/>
                <a:gd name="T47" fmla="*/ 326 h 667"/>
                <a:gd name="T48" fmla="*/ 142 w 496"/>
                <a:gd name="T49" fmla="*/ 316 h 667"/>
                <a:gd name="T50" fmla="*/ 139 w 496"/>
                <a:gd name="T51" fmla="*/ 338 h 667"/>
                <a:gd name="T52" fmla="*/ 152 w 496"/>
                <a:gd name="T53" fmla="*/ 330 h 667"/>
                <a:gd name="T54" fmla="*/ 201 w 496"/>
                <a:gd name="T55" fmla="*/ 317 h 667"/>
                <a:gd name="T56" fmla="*/ 197 w 496"/>
                <a:gd name="T57" fmla="*/ 330 h 667"/>
                <a:gd name="T58" fmla="*/ 190 w 496"/>
                <a:gd name="T59" fmla="*/ 322 h 667"/>
                <a:gd name="T60" fmla="*/ 192 w 496"/>
                <a:gd name="T61" fmla="*/ 318 h 667"/>
                <a:gd name="T62" fmla="*/ 183 w 496"/>
                <a:gd name="T63" fmla="*/ 322 h 667"/>
                <a:gd name="T64" fmla="*/ 188 w 496"/>
                <a:gd name="T65" fmla="*/ 336 h 667"/>
                <a:gd name="T66" fmla="*/ 204 w 496"/>
                <a:gd name="T67" fmla="*/ 338 h 667"/>
                <a:gd name="T68" fmla="*/ 219 w 496"/>
                <a:gd name="T69" fmla="*/ 321 h 667"/>
                <a:gd name="T70" fmla="*/ 218 w 496"/>
                <a:gd name="T71" fmla="*/ 338 h 667"/>
                <a:gd name="T72" fmla="*/ 227 w 496"/>
                <a:gd name="T73" fmla="*/ 341 h 667"/>
                <a:gd name="T74" fmla="*/ 270 w 496"/>
                <a:gd name="T75" fmla="*/ 325 h 667"/>
                <a:gd name="T76" fmla="*/ 266 w 496"/>
                <a:gd name="T77" fmla="*/ 318 h 667"/>
                <a:gd name="T78" fmla="*/ 263 w 496"/>
                <a:gd name="T79" fmla="*/ 329 h 667"/>
                <a:gd name="T80" fmla="*/ 263 w 496"/>
                <a:gd name="T81" fmla="*/ 334 h 667"/>
                <a:gd name="T82" fmla="*/ 278 w 496"/>
                <a:gd name="T83" fmla="*/ 333 h 667"/>
                <a:gd name="T84" fmla="*/ 294 w 496"/>
                <a:gd name="T85" fmla="*/ 324 h 667"/>
                <a:gd name="T86" fmla="*/ 291 w 496"/>
                <a:gd name="T87" fmla="*/ 334 h 667"/>
                <a:gd name="T88" fmla="*/ 354 w 496"/>
                <a:gd name="T89" fmla="*/ 325 h 667"/>
                <a:gd name="T90" fmla="*/ 347 w 496"/>
                <a:gd name="T91" fmla="*/ 313 h 667"/>
                <a:gd name="T92" fmla="*/ 341 w 496"/>
                <a:gd name="T93" fmla="*/ 325 h 667"/>
                <a:gd name="T94" fmla="*/ 340 w 496"/>
                <a:gd name="T95" fmla="*/ 336 h 667"/>
                <a:gd name="T96" fmla="*/ 345 w 496"/>
                <a:gd name="T97" fmla="*/ 330 h 667"/>
                <a:gd name="T98" fmla="*/ 355 w 496"/>
                <a:gd name="T99" fmla="*/ 332 h 667"/>
                <a:gd name="T100" fmla="*/ 388 w 496"/>
                <a:gd name="T101" fmla="*/ 321 h 667"/>
                <a:gd name="T102" fmla="*/ 380 w 496"/>
                <a:gd name="T103" fmla="*/ 315 h 667"/>
                <a:gd name="T104" fmla="*/ 375 w 496"/>
                <a:gd name="T105" fmla="*/ 324 h 667"/>
                <a:gd name="T106" fmla="*/ 372 w 496"/>
                <a:gd name="T107" fmla="*/ 333 h 667"/>
                <a:gd name="T108" fmla="*/ 380 w 496"/>
                <a:gd name="T109" fmla="*/ 325 h 667"/>
                <a:gd name="T110" fmla="*/ 386 w 496"/>
                <a:gd name="T111" fmla="*/ 336 h 667"/>
                <a:gd name="T112" fmla="*/ 300 w 496"/>
                <a:gd name="T113" fmla="*/ 327 h 667"/>
                <a:gd name="T114" fmla="*/ 496 w 496"/>
                <a:gd name="T115" fmla="*/ 1 h 667"/>
                <a:gd name="T116" fmla="*/ 43 w 496"/>
                <a:gd name="T117" fmla="*/ 531 h 667"/>
                <a:gd name="T118" fmla="*/ 224 w 496"/>
                <a:gd name="T119" fmla="*/ 553 h 667"/>
                <a:gd name="T120" fmla="*/ 329 w 496"/>
                <a:gd name="T121" fmla="*/ 551 h 667"/>
                <a:gd name="T122" fmla="*/ 477 w 496"/>
                <a:gd name="T123" fmla="*/ 395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96" h="667">
                  <a:moveTo>
                    <a:pt x="224" y="543"/>
                  </a:moveTo>
                  <a:cubicBezTo>
                    <a:pt x="224" y="545"/>
                    <a:pt x="224" y="545"/>
                    <a:pt x="223" y="546"/>
                  </a:cubicBezTo>
                  <a:cubicBezTo>
                    <a:pt x="222" y="548"/>
                    <a:pt x="220" y="550"/>
                    <a:pt x="216" y="550"/>
                  </a:cubicBezTo>
                  <a:cubicBezTo>
                    <a:pt x="212" y="550"/>
                    <a:pt x="209" y="546"/>
                    <a:pt x="209" y="540"/>
                  </a:cubicBezTo>
                  <a:cubicBezTo>
                    <a:pt x="209" y="535"/>
                    <a:pt x="212" y="531"/>
                    <a:pt x="216" y="531"/>
                  </a:cubicBezTo>
                  <a:cubicBezTo>
                    <a:pt x="221" y="531"/>
                    <a:pt x="224" y="536"/>
                    <a:pt x="224" y="543"/>
                  </a:cubicBezTo>
                  <a:close/>
                  <a:moveTo>
                    <a:pt x="58" y="481"/>
                  </a:moveTo>
                  <a:cubicBezTo>
                    <a:pt x="98" y="481"/>
                    <a:pt x="98" y="481"/>
                    <a:pt x="98" y="481"/>
                  </a:cubicBezTo>
                  <a:cubicBezTo>
                    <a:pt x="98" y="469"/>
                    <a:pt x="98" y="469"/>
                    <a:pt x="98" y="469"/>
                  </a:cubicBezTo>
                  <a:cubicBezTo>
                    <a:pt x="58" y="469"/>
                    <a:pt x="58" y="469"/>
                    <a:pt x="58" y="469"/>
                  </a:cubicBezTo>
                  <a:lnTo>
                    <a:pt x="58" y="481"/>
                  </a:lnTo>
                  <a:close/>
                  <a:moveTo>
                    <a:pt x="396" y="481"/>
                  </a:moveTo>
                  <a:cubicBezTo>
                    <a:pt x="436" y="481"/>
                    <a:pt x="436" y="481"/>
                    <a:pt x="436" y="481"/>
                  </a:cubicBezTo>
                  <a:cubicBezTo>
                    <a:pt x="436" y="469"/>
                    <a:pt x="436" y="469"/>
                    <a:pt x="436" y="469"/>
                  </a:cubicBezTo>
                  <a:cubicBezTo>
                    <a:pt x="396" y="469"/>
                    <a:pt x="396" y="469"/>
                    <a:pt x="396" y="469"/>
                  </a:cubicBezTo>
                  <a:lnTo>
                    <a:pt x="396" y="481"/>
                  </a:lnTo>
                  <a:close/>
                  <a:moveTo>
                    <a:pt x="157" y="481"/>
                  </a:moveTo>
                  <a:cubicBezTo>
                    <a:pt x="198" y="481"/>
                    <a:pt x="198" y="481"/>
                    <a:pt x="198" y="481"/>
                  </a:cubicBezTo>
                  <a:cubicBezTo>
                    <a:pt x="198" y="469"/>
                    <a:pt x="198" y="469"/>
                    <a:pt x="198" y="469"/>
                  </a:cubicBezTo>
                  <a:cubicBezTo>
                    <a:pt x="157" y="469"/>
                    <a:pt x="157" y="469"/>
                    <a:pt x="157" y="469"/>
                  </a:cubicBezTo>
                  <a:lnTo>
                    <a:pt x="157" y="481"/>
                  </a:lnTo>
                  <a:close/>
                  <a:moveTo>
                    <a:pt x="299" y="481"/>
                  </a:moveTo>
                  <a:cubicBezTo>
                    <a:pt x="340" y="481"/>
                    <a:pt x="340" y="481"/>
                    <a:pt x="340" y="481"/>
                  </a:cubicBezTo>
                  <a:cubicBezTo>
                    <a:pt x="340" y="469"/>
                    <a:pt x="340" y="469"/>
                    <a:pt x="340" y="469"/>
                  </a:cubicBezTo>
                  <a:cubicBezTo>
                    <a:pt x="299" y="469"/>
                    <a:pt x="299" y="469"/>
                    <a:pt x="299" y="469"/>
                  </a:cubicBezTo>
                  <a:lnTo>
                    <a:pt x="299" y="481"/>
                  </a:lnTo>
                  <a:close/>
                  <a:moveTo>
                    <a:pt x="435" y="365"/>
                  </a:moveTo>
                  <a:cubicBezTo>
                    <a:pt x="397" y="365"/>
                    <a:pt x="397" y="365"/>
                    <a:pt x="397" y="365"/>
                  </a:cubicBezTo>
                  <a:cubicBezTo>
                    <a:pt x="397" y="373"/>
                    <a:pt x="397" y="373"/>
                    <a:pt x="397" y="373"/>
                  </a:cubicBezTo>
                  <a:cubicBezTo>
                    <a:pt x="396" y="373"/>
                    <a:pt x="396" y="373"/>
                    <a:pt x="396" y="373"/>
                  </a:cubicBezTo>
                  <a:cubicBezTo>
                    <a:pt x="396" y="365"/>
                    <a:pt x="396" y="365"/>
                    <a:pt x="396" y="365"/>
                  </a:cubicBezTo>
                  <a:cubicBezTo>
                    <a:pt x="340" y="365"/>
                    <a:pt x="340" y="365"/>
                    <a:pt x="340" y="365"/>
                  </a:cubicBezTo>
                  <a:cubicBezTo>
                    <a:pt x="340" y="373"/>
                    <a:pt x="340" y="373"/>
                    <a:pt x="340" y="373"/>
                  </a:cubicBezTo>
                  <a:cubicBezTo>
                    <a:pt x="338" y="373"/>
                    <a:pt x="338" y="373"/>
                    <a:pt x="338" y="373"/>
                  </a:cubicBezTo>
                  <a:cubicBezTo>
                    <a:pt x="338" y="365"/>
                    <a:pt x="338" y="365"/>
                    <a:pt x="338" y="365"/>
                  </a:cubicBezTo>
                  <a:cubicBezTo>
                    <a:pt x="301" y="365"/>
                    <a:pt x="301" y="365"/>
                    <a:pt x="301" y="365"/>
                  </a:cubicBezTo>
                  <a:cubicBezTo>
                    <a:pt x="301" y="373"/>
                    <a:pt x="301" y="373"/>
                    <a:pt x="301" y="373"/>
                  </a:cubicBezTo>
                  <a:cubicBezTo>
                    <a:pt x="299" y="373"/>
                    <a:pt x="299" y="373"/>
                    <a:pt x="299" y="373"/>
                  </a:cubicBezTo>
                  <a:cubicBezTo>
                    <a:pt x="299" y="365"/>
                    <a:pt x="299" y="365"/>
                    <a:pt x="299" y="365"/>
                  </a:cubicBezTo>
                  <a:cubicBezTo>
                    <a:pt x="198" y="365"/>
                    <a:pt x="198" y="365"/>
                    <a:pt x="198" y="365"/>
                  </a:cubicBezTo>
                  <a:cubicBezTo>
                    <a:pt x="198" y="373"/>
                    <a:pt x="198" y="373"/>
                    <a:pt x="198" y="373"/>
                  </a:cubicBezTo>
                  <a:cubicBezTo>
                    <a:pt x="196" y="373"/>
                    <a:pt x="196" y="373"/>
                    <a:pt x="196" y="373"/>
                  </a:cubicBezTo>
                  <a:cubicBezTo>
                    <a:pt x="196" y="365"/>
                    <a:pt x="196" y="365"/>
                    <a:pt x="196" y="365"/>
                  </a:cubicBezTo>
                  <a:cubicBezTo>
                    <a:pt x="159" y="365"/>
                    <a:pt x="159" y="365"/>
                    <a:pt x="159" y="365"/>
                  </a:cubicBezTo>
                  <a:cubicBezTo>
                    <a:pt x="159" y="373"/>
                    <a:pt x="159" y="373"/>
                    <a:pt x="159" y="373"/>
                  </a:cubicBezTo>
                  <a:cubicBezTo>
                    <a:pt x="157" y="373"/>
                    <a:pt x="157" y="373"/>
                    <a:pt x="157" y="373"/>
                  </a:cubicBezTo>
                  <a:cubicBezTo>
                    <a:pt x="157" y="365"/>
                    <a:pt x="157" y="365"/>
                    <a:pt x="157" y="365"/>
                  </a:cubicBezTo>
                  <a:cubicBezTo>
                    <a:pt x="98" y="365"/>
                    <a:pt x="98" y="365"/>
                    <a:pt x="98" y="365"/>
                  </a:cubicBezTo>
                  <a:cubicBezTo>
                    <a:pt x="98" y="373"/>
                    <a:pt x="98" y="373"/>
                    <a:pt x="98" y="373"/>
                  </a:cubicBezTo>
                  <a:cubicBezTo>
                    <a:pt x="97" y="373"/>
                    <a:pt x="97" y="373"/>
                    <a:pt x="97" y="373"/>
                  </a:cubicBezTo>
                  <a:cubicBezTo>
                    <a:pt x="97" y="365"/>
                    <a:pt x="97" y="365"/>
                    <a:pt x="97" y="365"/>
                  </a:cubicBezTo>
                  <a:cubicBezTo>
                    <a:pt x="59" y="365"/>
                    <a:pt x="59" y="365"/>
                    <a:pt x="59" y="365"/>
                  </a:cubicBezTo>
                  <a:cubicBezTo>
                    <a:pt x="59" y="373"/>
                    <a:pt x="59" y="373"/>
                    <a:pt x="59" y="373"/>
                  </a:cubicBezTo>
                  <a:cubicBezTo>
                    <a:pt x="58" y="373"/>
                    <a:pt x="58" y="373"/>
                    <a:pt x="58" y="373"/>
                  </a:cubicBezTo>
                  <a:cubicBezTo>
                    <a:pt x="58" y="467"/>
                    <a:pt x="58" y="467"/>
                    <a:pt x="58" y="467"/>
                  </a:cubicBezTo>
                  <a:cubicBezTo>
                    <a:pt x="98" y="467"/>
                    <a:pt x="98" y="467"/>
                    <a:pt x="98" y="467"/>
                  </a:cubicBezTo>
                  <a:cubicBezTo>
                    <a:pt x="98" y="382"/>
                    <a:pt x="98" y="382"/>
                    <a:pt x="98" y="382"/>
                  </a:cubicBezTo>
                  <a:cubicBezTo>
                    <a:pt x="157" y="382"/>
                    <a:pt x="157" y="382"/>
                    <a:pt x="157" y="382"/>
                  </a:cubicBezTo>
                  <a:cubicBezTo>
                    <a:pt x="157" y="467"/>
                    <a:pt x="157" y="467"/>
                    <a:pt x="157" y="467"/>
                  </a:cubicBezTo>
                  <a:cubicBezTo>
                    <a:pt x="198" y="467"/>
                    <a:pt x="198" y="467"/>
                    <a:pt x="198" y="467"/>
                  </a:cubicBezTo>
                  <a:cubicBezTo>
                    <a:pt x="198" y="382"/>
                    <a:pt x="198" y="382"/>
                    <a:pt x="198" y="382"/>
                  </a:cubicBezTo>
                  <a:cubicBezTo>
                    <a:pt x="299" y="382"/>
                    <a:pt x="299" y="382"/>
                    <a:pt x="299" y="382"/>
                  </a:cubicBezTo>
                  <a:cubicBezTo>
                    <a:pt x="299" y="467"/>
                    <a:pt x="299" y="467"/>
                    <a:pt x="299" y="467"/>
                  </a:cubicBezTo>
                  <a:cubicBezTo>
                    <a:pt x="340" y="467"/>
                    <a:pt x="340" y="467"/>
                    <a:pt x="340" y="467"/>
                  </a:cubicBezTo>
                  <a:cubicBezTo>
                    <a:pt x="340" y="382"/>
                    <a:pt x="340" y="382"/>
                    <a:pt x="340" y="382"/>
                  </a:cubicBezTo>
                  <a:cubicBezTo>
                    <a:pt x="396" y="382"/>
                    <a:pt x="396" y="382"/>
                    <a:pt x="396" y="382"/>
                  </a:cubicBezTo>
                  <a:cubicBezTo>
                    <a:pt x="396" y="467"/>
                    <a:pt x="396" y="467"/>
                    <a:pt x="396" y="467"/>
                  </a:cubicBezTo>
                  <a:cubicBezTo>
                    <a:pt x="436" y="467"/>
                    <a:pt x="436" y="467"/>
                    <a:pt x="436" y="467"/>
                  </a:cubicBezTo>
                  <a:cubicBezTo>
                    <a:pt x="436" y="373"/>
                    <a:pt x="436" y="373"/>
                    <a:pt x="436" y="373"/>
                  </a:cubicBezTo>
                  <a:cubicBezTo>
                    <a:pt x="435" y="373"/>
                    <a:pt x="435" y="373"/>
                    <a:pt x="435" y="373"/>
                  </a:cubicBezTo>
                  <a:lnTo>
                    <a:pt x="435" y="365"/>
                  </a:lnTo>
                  <a:close/>
                  <a:moveTo>
                    <a:pt x="188" y="327"/>
                  </a:moveTo>
                  <a:cubicBezTo>
                    <a:pt x="188" y="327"/>
                    <a:pt x="188" y="326"/>
                    <a:pt x="188" y="326"/>
                  </a:cubicBezTo>
                  <a:cubicBezTo>
                    <a:pt x="189" y="326"/>
                    <a:pt x="189" y="326"/>
                    <a:pt x="189" y="326"/>
                  </a:cubicBezTo>
                  <a:cubicBezTo>
                    <a:pt x="189" y="326"/>
                    <a:pt x="189" y="326"/>
                    <a:pt x="189" y="326"/>
                  </a:cubicBezTo>
                  <a:cubicBezTo>
                    <a:pt x="189" y="326"/>
                    <a:pt x="189" y="326"/>
                    <a:pt x="189" y="326"/>
                  </a:cubicBezTo>
                  <a:cubicBezTo>
                    <a:pt x="188" y="326"/>
                    <a:pt x="188" y="326"/>
                    <a:pt x="188" y="326"/>
                  </a:cubicBezTo>
                  <a:cubicBezTo>
                    <a:pt x="188" y="326"/>
                    <a:pt x="188" y="326"/>
                    <a:pt x="188" y="326"/>
                  </a:cubicBezTo>
                  <a:cubicBezTo>
                    <a:pt x="188" y="326"/>
                    <a:pt x="187" y="326"/>
                    <a:pt x="187" y="326"/>
                  </a:cubicBezTo>
                  <a:cubicBezTo>
                    <a:pt x="187" y="326"/>
                    <a:pt x="187" y="326"/>
                    <a:pt x="186" y="326"/>
                  </a:cubicBezTo>
                  <a:cubicBezTo>
                    <a:pt x="186" y="326"/>
                    <a:pt x="186" y="326"/>
                    <a:pt x="186" y="327"/>
                  </a:cubicBezTo>
                  <a:cubicBezTo>
                    <a:pt x="186" y="327"/>
                    <a:pt x="186" y="327"/>
                    <a:pt x="186" y="327"/>
                  </a:cubicBezTo>
                  <a:cubicBezTo>
                    <a:pt x="186" y="327"/>
                    <a:pt x="186" y="327"/>
                    <a:pt x="186" y="327"/>
                  </a:cubicBezTo>
                  <a:cubicBezTo>
                    <a:pt x="187" y="327"/>
                    <a:pt x="187" y="327"/>
                    <a:pt x="187" y="327"/>
                  </a:cubicBezTo>
                  <a:cubicBezTo>
                    <a:pt x="187" y="327"/>
                    <a:pt x="188" y="327"/>
                    <a:pt x="188" y="327"/>
                  </a:cubicBezTo>
                  <a:close/>
                  <a:moveTo>
                    <a:pt x="186" y="328"/>
                  </a:moveTo>
                  <a:cubicBezTo>
                    <a:pt x="186" y="328"/>
                    <a:pt x="186" y="328"/>
                    <a:pt x="186" y="329"/>
                  </a:cubicBezTo>
                  <a:cubicBezTo>
                    <a:pt x="186" y="329"/>
                    <a:pt x="186" y="329"/>
                    <a:pt x="186" y="329"/>
                  </a:cubicBezTo>
                  <a:cubicBezTo>
                    <a:pt x="186" y="329"/>
                    <a:pt x="186" y="329"/>
                    <a:pt x="186" y="329"/>
                  </a:cubicBezTo>
                  <a:cubicBezTo>
                    <a:pt x="186" y="329"/>
                    <a:pt x="186" y="329"/>
                    <a:pt x="186" y="328"/>
                  </a:cubicBezTo>
                  <a:cubicBezTo>
                    <a:pt x="186" y="328"/>
                    <a:pt x="186" y="328"/>
                    <a:pt x="186" y="328"/>
                  </a:cubicBezTo>
                  <a:cubicBezTo>
                    <a:pt x="186" y="328"/>
                    <a:pt x="186" y="328"/>
                    <a:pt x="186" y="328"/>
                  </a:cubicBezTo>
                  <a:close/>
                  <a:moveTo>
                    <a:pt x="188" y="324"/>
                  </a:moveTo>
                  <a:cubicBezTo>
                    <a:pt x="188" y="324"/>
                    <a:pt x="188" y="324"/>
                    <a:pt x="189" y="324"/>
                  </a:cubicBezTo>
                  <a:cubicBezTo>
                    <a:pt x="189" y="324"/>
                    <a:pt x="189" y="323"/>
                    <a:pt x="189" y="323"/>
                  </a:cubicBezTo>
                  <a:cubicBezTo>
                    <a:pt x="189" y="323"/>
                    <a:pt x="189" y="323"/>
                    <a:pt x="189" y="323"/>
                  </a:cubicBezTo>
                  <a:cubicBezTo>
                    <a:pt x="189" y="323"/>
                    <a:pt x="189" y="323"/>
                    <a:pt x="189" y="323"/>
                  </a:cubicBezTo>
                  <a:cubicBezTo>
                    <a:pt x="189" y="323"/>
                    <a:pt x="188" y="323"/>
                    <a:pt x="188" y="323"/>
                  </a:cubicBezTo>
                  <a:cubicBezTo>
                    <a:pt x="188" y="323"/>
                    <a:pt x="188" y="323"/>
                    <a:pt x="187" y="323"/>
                  </a:cubicBezTo>
                  <a:cubicBezTo>
                    <a:pt x="187" y="323"/>
                    <a:pt x="187" y="323"/>
                    <a:pt x="187" y="323"/>
                  </a:cubicBezTo>
                  <a:cubicBezTo>
                    <a:pt x="186" y="323"/>
                    <a:pt x="186" y="324"/>
                    <a:pt x="187" y="324"/>
                  </a:cubicBezTo>
                  <a:cubicBezTo>
                    <a:pt x="187" y="324"/>
                    <a:pt x="187" y="324"/>
                    <a:pt x="187" y="324"/>
                  </a:cubicBezTo>
                  <a:cubicBezTo>
                    <a:pt x="187" y="324"/>
                    <a:pt x="187" y="324"/>
                    <a:pt x="188" y="324"/>
                  </a:cubicBezTo>
                  <a:close/>
                  <a:moveTo>
                    <a:pt x="191" y="330"/>
                  </a:moveTo>
                  <a:cubicBezTo>
                    <a:pt x="190" y="330"/>
                    <a:pt x="190" y="330"/>
                    <a:pt x="190" y="331"/>
                  </a:cubicBezTo>
                  <a:cubicBezTo>
                    <a:pt x="189" y="331"/>
                    <a:pt x="189" y="331"/>
                    <a:pt x="190" y="331"/>
                  </a:cubicBezTo>
                  <a:cubicBezTo>
                    <a:pt x="190" y="332"/>
                    <a:pt x="190" y="332"/>
                    <a:pt x="190" y="332"/>
                  </a:cubicBezTo>
                  <a:cubicBezTo>
                    <a:pt x="190" y="332"/>
                    <a:pt x="190" y="332"/>
                    <a:pt x="190" y="332"/>
                  </a:cubicBezTo>
                  <a:cubicBezTo>
                    <a:pt x="191" y="331"/>
                    <a:pt x="191" y="331"/>
                    <a:pt x="191" y="331"/>
                  </a:cubicBezTo>
                  <a:cubicBezTo>
                    <a:pt x="191" y="331"/>
                    <a:pt x="191" y="331"/>
                    <a:pt x="191" y="331"/>
                  </a:cubicBezTo>
                  <a:cubicBezTo>
                    <a:pt x="191" y="330"/>
                    <a:pt x="191" y="330"/>
                    <a:pt x="191" y="330"/>
                  </a:cubicBezTo>
                  <a:close/>
                  <a:moveTo>
                    <a:pt x="193" y="330"/>
                  </a:moveTo>
                  <a:cubicBezTo>
                    <a:pt x="193" y="330"/>
                    <a:pt x="193" y="330"/>
                    <a:pt x="193" y="331"/>
                  </a:cubicBezTo>
                  <a:cubicBezTo>
                    <a:pt x="193" y="331"/>
                    <a:pt x="193" y="331"/>
                    <a:pt x="192" y="331"/>
                  </a:cubicBezTo>
                  <a:cubicBezTo>
                    <a:pt x="192" y="331"/>
                    <a:pt x="192" y="331"/>
                    <a:pt x="192" y="331"/>
                  </a:cubicBezTo>
                  <a:cubicBezTo>
                    <a:pt x="192" y="332"/>
                    <a:pt x="192" y="332"/>
                    <a:pt x="192" y="332"/>
                  </a:cubicBezTo>
                  <a:cubicBezTo>
                    <a:pt x="193" y="332"/>
                    <a:pt x="193" y="332"/>
                    <a:pt x="194" y="332"/>
                  </a:cubicBezTo>
                  <a:cubicBezTo>
                    <a:pt x="194" y="332"/>
                    <a:pt x="195" y="331"/>
                    <a:pt x="194" y="331"/>
                  </a:cubicBezTo>
                  <a:cubicBezTo>
                    <a:pt x="194" y="331"/>
                    <a:pt x="194" y="331"/>
                    <a:pt x="194" y="331"/>
                  </a:cubicBezTo>
                  <a:cubicBezTo>
                    <a:pt x="194" y="330"/>
                    <a:pt x="194" y="330"/>
                    <a:pt x="193" y="330"/>
                  </a:cubicBezTo>
                  <a:cubicBezTo>
                    <a:pt x="193" y="330"/>
                    <a:pt x="193" y="330"/>
                    <a:pt x="193" y="330"/>
                  </a:cubicBezTo>
                  <a:close/>
                  <a:moveTo>
                    <a:pt x="189" y="334"/>
                  </a:moveTo>
                  <a:cubicBezTo>
                    <a:pt x="188" y="334"/>
                    <a:pt x="188" y="335"/>
                    <a:pt x="187" y="335"/>
                  </a:cubicBezTo>
                  <a:cubicBezTo>
                    <a:pt x="187" y="335"/>
                    <a:pt x="187" y="335"/>
                    <a:pt x="187" y="335"/>
                  </a:cubicBezTo>
                  <a:cubicBezTo>
                    <a:pt x="187" y="335"/>
                    <a:pt x="187" y="335"/>
                    <a:pt x="187" y="336"/>
                  </a:cubicBezTo>
                  <a:cubicBezTo>
                    <a:pt x="187" y="336"/>
                    <a:pt x="187" y="336"/>
                    <a:pt x="187" y="336"/>
                  </a:cubicBezTo>
                  <a:cubicBezTo>
                    <a:pt x="188" y="336"/>
                    <a:pt x="188" y="336"/>
                    <a:pt x="188" y="336"/>
                  </a:cubicBezTo>
                  <a:cubicBezTo>
                    <a:pt x="188" y="335"/>
                    <a:pt x="189" y="335"/>
                    <a:pt x="189" y="335"/>
                  </a:cubicBezTo>
                  <a:cubicBezTo>
                    <a:pt x="189" y="335"/>
                    <a:pt x="189" y="335"/>
                    <a:pt x="189" y="335"/>
                  </a:cubicBezTo>
                  <a:cubicBezTo>
                    <a:pt x="190" y="335"/>
                    <a:pt x="190" y="335"/>
                    <a:pt x="190" y="335"/>
                  </a:cubicBezTo>
                  <a:cubicBezTo>
                    <a:pt x="190" y="335"/>
                    <a:pt x="190" y="335"/>
                    <a:pt x="190" y="335"/>
                  </a:cubicBezTo>
                  <a:cubicBezTo>
                    <a:pt x="189" y="334"/>
                    <a:pt x="189" y="334"/>
                    <a:pt x="189" y="334"/>
                  </a:cubicBezTo>
                  <a:close/>
                  <a:moveTo>
                    <a:pt x="149" y="333"/>
                  </a:moveTo>
                  <a:cubicBezTo>
                    <a:pt x="149" y="333"/>
                    <a:pt x="148" y="333"/>
                    <a:pt x="148" y="333"/>
                  </a:cubicBezTo>
                  <a:cubicBezTo>
                    <a:pt x="148" y="333"/>
                    <a:pt x="148" y="333"/>
                    <a:pt x="148" y="333"/>
                  </a:cubicBezTo>
                  <a:cubicBezTo>
                    <a:pt x="147" y="333"/>
                    <a:pt x="146" y="333"/>
                    <a:pt x="146" y="332"/>
                  </a:cubicBezTo>
                  <a:cubicBezTo>
                    <a:pt x="146" y="332"/>
                    <a:pt x="146" y="332"/>
                    <a:pt x="146" y="332"/>
                  </a:cubicBezTo>
                  <a:cubicBezTo>
                    <a:pt x="146" y="331"/>
                    <a:pt x="146" y="331"/>
                    <a:pt x="146" y="331"/>
                  </a:cubicBezTo>
                  <a:cubicBezTo>
                    <a:pt x="147" y="331"/>
                    <a:pt x="147" y="331"/>
                    <a:pt x="147" y="330"/>
                  </a:cubicBezTo>
                  <a:cubicBezTo>
                    <a:pt x="147" y="330"/>
                    <a:pt x="148" y="330"/>
                    <a:pt x="148" y="330"/>
                  </a:cubicBezTo>
                  <a:cubicBezTo>
                    <a:pt x="148" y="330"/>
                    <a:pt x="148" y="330"/>
                    <a:pt x="148" y="330"/>
                  </a:cubicBezTo>
                  <a:cubicBezTo>
                    <a:pt x="148" y="329"/>
                    <a:pt x="148" y="329"/>
                    <a:pt x="148" y="329"/>
                  </a:cubicBezTo>
                  <a:cubicBezTo>
                    <a:pt x="148" y="329"/>
                    <a:pt x="147" y="329"/>
                    <a:pt x="147" y="329"/>
                  </a:cubicBezTo>
                  <a:cubicBezTo>
                    <a:pt x="147" y="329"/>
                    <a:pt x="147" y="329"/>
                    <a:pt x="147" y="329"/>
                  </a:cubicBezTo>
                  <a:cubicBezTo>
                    <a:pt x="146" y="329"/>
                    <a:pt x="146" y="329"/>
                    <a:pt x="146" y="329"/>
                  </a:cubicBezTo>
                  <a:cubicBezTo>
                    <a:pt x="146" y="329"/>
                    <a:pt x="145" y="329"/>
                    <a:pt x="145" y="329"/>
                  </a:cubicBezTo>
                  <a:cubicBezTo>
                    <a:pt x="145" y="329"/>
                    <a:pt x="145" y="329"/>
                    <a:pt x="145" y="330"/>
                  </a:cubicBezTo>
                  <a:cubicBezTo>
                    <a:pt x="144" y="330"/>
                    <a:pt x="144" y="330"/>
                    <a:pt x="144" y="331"/>
                  </a:cubicBezTo>
                  <a:cubicBezTo>
                    <a:pt x="144" y="331"/>
                    <a:pt x="144" y="331"/>
                    <a:pt x="144" y="331"/>
                  </a:cubicBezTo>
                  <a:cubicBezTo>
                    <a:pt x="144" y="332"/>
                    <a:pt x="144" y="332"/>
                    <a:pt x="145" y="332"/>
                  </a:cubicBezTo>
                  <a:cubicBezTo>
                    <a:pt x="145" y="332"/>
                    <a:pt x="145" y="332"/>
                    <a:pt x="145" y="333"/>
                  </a:cubicBezTo>
                  <a:cubicBezTo>
                    <a:pt x="145" y="333"/>
                    <a:pt x="146" y="333"/>
                    <a:pt x="146" y="334"/>
                  </a:cubicBezTo>
                  <a:cubicBezTo>
                    <a:pt x="146" y="334"/>
                    <a:pt x="146" y="334"/>
                    <a:pt x="146" y="335"/>
                  </a:cubicBezTo>
                  <a:cubicBezTo>
                    <a:pt x="146" y="335"/>
                    <a:pt x="147" y="336"/>
                    <a:pt x="147" y="336"/>
                  </a:cubicBezTo>
                  <a:cubicBezTo>
                    <a:pt x="147" y="336"/>
                    <a:pt x="148" y="335"/>
                    <a:pt x="148" y="335"/>
                  </a:cubicBezTo>
                  <a:cubicBezTo>
                    <a:pt x="148" y="335"/>
                    <a:pt x="149" y="335"/>
                    <a:pt x="150" y="336"/>
                  </a:cubicBezTo>
                  <a:cubicBezTo>
                    <a:pt x="150" y="336"/>
                    <a:pt x="151" y="335"/>
                    <a:pt x="151" y="335"/>
                  </a:cubicBezTo>
                  <a:cubicBezTo>
                    <a:pt x="151" y="335"/>
                    <a:pt x="152" y="335"/>
                    <a:pt x="152" y="334"/>
                  </a:cubicBezTo>
                  <a:cubicBezTo>
                    <a:pt x="152" y="334"/>
                    <a:pt x="152" y="334"/>
                    <a:pt x="152" y="333"/>
                  </a:cubicBezTo>
                  <a:cubicBezTo>
                    <a:pt x="152" y="333"/>
                    <a:pt x="152" y="333"/>
                    <a:pt x="152" y="333"/>
                  </a:cubicBezTo>
                  <a:cubicBezTo>
                    <a:pt x="152" y="333"/>
                    <a:pt x="152" y="333"/>
                    <a:pt x="152" y="333"/>
                  </a:cubicBezTo>
                  <a:cubicBezTo>
                    <a:pt x="152" y="333"/>
                    <a:pt x="152" y="333"/>
                    <a:pt x="152" y="333"/>
                  </a:cubicBezTo>
                  <a:cubicBezTo>
                    <a:pt x="151" y="333"/>
                    <a:pt x="150" y="333"/>
                    <a:pt x="149" y="333"/>
                  </a:cubicBezTo>
                  <a:cubicBezTo>
                    <a:pt x="149" y="333"/>
                    <a:pt x="149" y="333"/>
                    <a:pt x="149" y="333"/>
                  </a:cubicBezTo>
                  <a:close/>
                  <a:moveTo>
                    <a:pt x="193" y="333"/>
                  </a:moveTo>
                  <a:cubicBezTo>
                    <a:pt x="193" y="333"/>
                    <a:pt x="192" y="333"/>
                    <a:pt x="192" y="333"/>
                  </a:cubicBezTo>
                  <a:cubicBezTo>
                    <a:pt x="192" y="334"/>
                    <a:pt x="191" y="334"/>
                    <a:pt x="191" y="334"/>
                  </a:cubicBezTo>
                  <a:cubicBezTo>
                    <a:pt x="191" y="335"/>
                    <a:pt x="191" y="335"/>
                    <a:pt x="191" y="335"/>
                  </a:cubicBezTo>
                  <a:cubicBezTo>
                    <a:pt x="192" y="335"/>
                    <a:pt x="192" y="335"/>
                    <a:pt x="192" y="335"/>
                  </a:cubicBezTo>
                  <a:cubicBezTo>
                    <a:pt x="192" y="335"/>
                    <a:pt x="192" y="335"/>
                    <a:pt x="193" y="335"/>
                  </a:cubicBezTo>
                  <a:cubicBezTo>
                    <a:pt x="193" y="335"/>
                    <a:pt x="193" y="335"/>
                    <a:pt x="193" y="335"/>
                  </a:cubicBezTo>
                  <a:cubicBezTo>
                    <a:pt x="194" y="335"/>
                    <a:pt x="194" y="335"/>
                    <a:pt x="194" y="334"/>
                  </a:cubicBezTo>
                  <a:cubicBezTo>
                    <a:pt x="194" y="334"/>
                    <a:pt x="194" y="334"/>
                    <a:pt x="194" y="334"/>
                  </a:cubicBezTo>
                  <a:cubicBezTo>
                    <a:pt x="194" y="334"/>
                    <a:pt x="194" y="333"/>
                    <a:pt x="194" y="333"/>
                  </a:cubicBezTo>
                  <a:cubicBezTo>
                    <a:pt x="194" y="333"/>
                    <a:pt x="193" y="333"/>
                    <a:pt x="193" y="333"/>
                  </a:cubicBezTo>
                  <a:close/>
                  <a:moveTo>
                    <a:pt x="111" y="326"/>
                  </a:moveTo>
                  <a:cubicBezTo>
                    <a:pt x="111" y="326"/>
                    <a:pt x="111" y="326"/>
                    <a:pt x="112" y="325"/>
                  </a:cubicBezTo>
                  <a:cubicBezTo>
                    <a:pt x="112" y="325"/>
                    <a:pt x="112" y="325"/>
                    <a:pt x="113" y="325"/>
                  </a:cubicBezTo>
                  <a:cubicBezTo>
                    <a:pt x="113" y="325"/>
                    <a:pt x="113" y="325"/>
                    <a:pt x="113" y="325"/>
                  </a:cubicBezTo>
                  <a:cubicBezTo>
                    <a:pt x="113" y="325"/>
                    <a:pt x="113" y="325"/>
                    <a:pt x="113" y="324"/>
                  </a:cubicBezTo>
                  <a:cubicBezTo>
                    <a:pt x="113" y="324"/>
                    <a:pt x="113" y="324"/>
                    <a:pt x="113" y="324"/>
                  </a:cubicBezTo>
                  <a:cubicBezTo>
                    <a:pt x="112" y="324"/>
                    <a:pt x="112" y="324"/>
                    <a:pt x="112" y="324"/>
                  </a:cubicBezTo>
                  <a:cubicBezTo>
                    <a:pt x="111" y="324"/>
                    <a:pt x="111" y="324"/>
                    <a:pt x="111" y="324"/>
                  </a:cubicBezTo>
                  <a:cubicBezTo>
                    <a:pt x="111" y="324"/>
                    <a:pt x="110" y="325"/>
                    <a:pt x="110" y="325"/>
                  </a:cubicBezTo>
                  <a:cubicBezTo>
                    <a:pt x="110" y="325"/>
                    <a:pt x="110" y="325"/>
                    <a:pt x="110" y="325"/>
                  </a:cubicBezTo>
                  <a:cubicBezTo>
                    <a:pt x="109" y="325"/>
                    <a:pt x="109" y="325"/>
                    <a:pt x="109" y="325"/>
                  </a:cubicBezTo>
                  <a:cubicBezTo>
                    <a:pt x="109" y="326"/>
                    <a:pt x="110" y="326"/>
                    <a:pt x="110" y="326"/>
                  </a:cubicBezTo>
                  <a:cubicBezTo>
                    <a:pt x="110" y="326"/>
                    <a:pt x="110" y="326"/>
                    <a:pt x="111" y="326"/>
                  </a:cubicBezTo>
                  <a:close/>
                  <a:moveTo>
                    <a:pt x="107" y="329"/>
                  </a:moveTo>
                  <a:cubicBezTo>
                    <a:pt x="107" y="330"/>
                    <a:pt x="107" y="331"/>
                    <a:pt x="107" y="331"/>
                  </a:cubicBezTo>
                  <a:cubicBezTo>
                    <a:pt x="107" y="332"/>
                    <a:pt x="107" y="332"/>
                    <a:pt x="108" y="332"/>
                  </a:cubicBezTo>
                  <a:cubicBezTo>
                    <a:pt x="108" y="332"/>
                    <a:pt x="108" y="332"/>
                    <a:pt x="108" y="332"/>
                  </a:cubicBezTo>
                  <a:cubicBezTo>
                    <a:pt x="108" y="332"/>
                    <a:pt x="108" y="332"/>
                    <a:pt x="109" y="332"/>
                  </a:cubicBezTo>
                  <a:cubicBezTo>
                    <a:pt x="109" y="332"/>
                    <a:pt x="110" y="332"/>
                    <a:pt x="110" y="332"/>
                  </a:cubicBezTo>
                  <a:cubicBezTo>
                    <a:pt x="111" y="332"/>
                    <a:pt x="111" y="332"/>
                    <a:pt x="111" y="332"/>
                  </a:cubicBezTo>
                  <a:cubicBezTo>
                    <a:pt x="111" y="332"/>
                    <a:pt x="112" y="331"/>
                    <a:pt x="112" y="331"/>
                  </a:cubicBezTo>
                  <a:cubicBezTo>
                    <a:pt x="112" y="331"/>
                    <a:pt x="112" y="331"/>
                    <a:pt x="113" y="331"/>
                  </a:cubicBezTo>
                  <a:cubicBezTo>
                    <a:pt x="113" y="331"/>
                    <a:pt x="113" y="331"/>
                    <a:pt x="113" y="331"/>
                  </a:cubicBezTo>
                  <a:cubicBezTo>
                    <a:pt x="112" y="331"/>
                    <a:pt x="112" y="331"/>
                    <a:pt x="112" y="331"/>
                  </a:cubicBezTo>
                  <a:cubicBezTo>
                    <a:pt x="112" y="330"/>
                    <a:pt x="112" y="330"/>
                    <a:pt x="111" y="331"/>
                  </a:cubicBezTo>
                  <a:cubicBezTo>
                    <a:pt x="111" y="331"/>
                    <a:pt x="111" y="331"/>
                    <a:pt x="111" y="331"/>
                  </a:cubicBezTo>
                  <a:cubicBezTo>
                    <a:pt x="110" y="331"/>
                    <a:pt x="110" y="331"/>
                    <a:pt x="110" y="331"/>
                  </a:cubicBezTo>
                  <a:cubicBezTo>
                    <a:pt x="110" y="331"/>
                    <a:pt x="110" y="331"/>
                    <a:pt x="109" y="331"/>
                  </a:cubicBezTo>
                  <a:cubicBezTo>
                    <a:pt x="109" y="330"/>
                    <a:pt x="109" y="330"/>
                    <a:pt x="109" y="330"/>
                  </a:cubicBezTo>
                  <a:cubicBezTo>
                    <a:pt x="108" y="330"/>
                    <a:pt x="108" y="329"/>
                    <a:pt x="108" y="329"/>
                  </a:cubicBezTo>
                  <a:cubicBezTo>
                    <a:pt x="108" y="329"/>
                    <a:pt x="108" y="329"/>
                    <a:pt x="108" y="328"/>
                  </a:cubicBezTo>
                  <a:cubicBezTo>
                    <a:pt x="108" y="328"/>
                    <a:pt x="108" y="328"/>
                    <a:pt x="108" y="328"/>
                  </a:cubicBezTo>
                  <a:cubicBezTo>
                    <a:pt x="108" y="327"/>
                    <a:pt x="108" y="326"/>
                    <a:pt x="108" y="325"/>
                  </a:cubicBezTo>
                  <a:cubicBezTo>
                    <a:pt x="108" y="325"/>
                    <a:pt x="107" y="324"/>
                    <a:pt x="107" y="324"/>
                  </a:cubicBezTo>
                  <a:cubicBezTo>
                    <a:pt x="107" y="324"/>
                    <a:pt x="107" y="324"/>
                    <a:pt x="107" y="324"/>
                  </a:cubicBezTo>
                  <a:cubicBezTo>
                    <a:pt x="107" y="325"/>
                    <a:pt x="107" y="326"/>
                    <a:pt x="107" y="326"/>
                  </a:cubicBezTo>
                  <a:cubicBezTo>
                    <a:pt x="107" y="327"/>
                    <a:pt x="107" y="328"/>
                    <a:pt x="107" y="329"/>
                  </a:cubicBezTo>
                  <a:close/>
                  <a:moveTo>
                    <a:pt x="112" y="327"/>
                  </a:moveTo>
                  <a:cubicBezTo>
                    <a:pt x="112" y="328"/>
                    <a:pt x="111" y="328"/>
                    <a:pt x="111" y="328"/>
                  </a:cubicBezTo>
                  <a:cubicBezTo>
                    <a:pt x="111" y="328"/>
                    <a:pt x="111" y="328"/>
                    <a:pt x="111" y="328"/>
                  </a:cubicBezTo>
                  <a:cubicBezTo>
                    <a:pt x="110" y="329"/>
                    <a:pt x="111" y="329"/>
                    <a:pt x="111" y="329"/>
                  </a:cubicBezTo>
                  <a:cubicBezTo>
                    <a:pt x="111" y="329"/>
                    <a:pt x="111" y="329"/>
                    <a:pt x="112" y="329"/>
                  </a:cubicBezTo>
                  <a:cubicBezTo>
                    <a:pt x="112" y="329"/>
                    <a:pt x="112" y="329"/>
                    <a:pt x="112" y="329"/>
                  </a:cubicBezTo>
                  <a:cubicBezTo>
                    <a:pt x="112" y="329"/>
                    <a:pt x="113" y="329"/>
                    <a:pt x="113" y="329"/>
                  </a:cubicBezTo>
                  <a:cubicBezTo>
                    <a:pt x="113" y="329"/>
                    <a:pt x="113" y="329"/>
                    <a:pt x="113" y="328"/>
                  </a:cubicBezTo>
                  <a:cubicBezTo>
                    <a:pt x="113" y="328"/>
                    <a:pt x="113" y="328"/>
                    <a:pt x="113" y="328"/>
                  </a:cubicBezTo>
                  <a:cubicBezTo>
                    <a:pt x="113" y="328"/>
                    <a:pt x="113" y="328"/>
                    <a:pt x="113" y="327"/>
                  </a:cubicBezTo>
                  <a:cubicBezTo>
                    <a:pt x="112" y="327"/>
                    <a:pt x="112" y="327"/>
                    <a:pt x="112" y="327"/>
                  </a:cubicBezTo>
                  <a:close/>
                  <a:moveTo>
                    <a:pt x="121" y="317"/>
                  </a:moveTo>
                  <a:cubicBezTo>
                    <a:pt x="121" y="317"/>
                    <a:pt x="120" y="317"/>
                    <a:pt x="120" y="317"/>
                  </a:cubicBezTo>
                  <a:cubicBezTo>
                    <a:pt x="119" y="317"/>
                    <a:pt x="119" y="317"/>
                    <a:pt x="118" y="317"/>
                  </a:cubicBezTo>
                  <a:cubicBezTo>
                    <a:pt x="118" y="317"/>
                    <a:pt x="118" y="317"/>
                    <a:pt x="117" y="317"/>
                  </a:cubicBezTo>
                  <a:cubicBezTo>
                    <a:pt x="117" y="317"/>
                    <a:pt x="117" y="317"/>
                    <a:pt x="116" y="317"/>
                  </a:cubicBezTo>
                  <a:cubicBezTo>
                    <a:pt x="116" y="317"/>
                    <a:pt x="116" y="317"/>
                    <a:pt x="116" y="317"/>
                  </a:cubicBezTo>
                  <a:cubicBezTo>
                    <a:pt x="116" y="317"/>
                    <a:pt x="116" y="317"/>
                    <a:pt x="116" y="317"/>
                  </a:cubicBezTo>
                  <a:cubicBezTo>
                    <a:pt x="115" y="317"/>
                    <a:pt x="115" y="317"/>
                    <a:pt x="115" y="317"/>
                  </a:cubicBezTo>
                  <a:cubicBezTo>
                    <a:pt x="115" y="317"/>
                    <a:pt x="115" y="317"/>
                    <a:pt x="115" y="317"/>
                  </a:cubicBezTo>
                  <a:cubicBezTo>
                    <a:pt x="115" y="317"/>
                    <a:pt x="116" y="318"/>
                    <a:pt x="116" y="318"/>
                  </a:cubicBezTo>
                  <a:cubicBezTo>
                    <a:pt x="116" y="318"/>
                    <a:pt x="117" y="318"/>
                    <a:pt x="117" y="318"/>
                  </a:cubicBezTo>
                  <a:cubicBezTo>
                    <a:pt x="118" y="318"/>
                    <a:pt x="118" y="318"/>
                    <a:pt x="118" y="318"/>
                  </a:cubicBezTo>
                  <a:cubicBezTo>
                    <a:pt x="119" y="318"/>
                    <a:pt x="119" y="319"/>
                    <a:pt x="119" y="319"/>
                  </a:cubicBezTo>
                  <a:cubicBezTo>
                    <a:pt x="119" y="319"/>
                    <a:pt x="119" y="320"/>
                    <a:pt x="118" y="320"/>
                  </a:cubicBezTo>
                  <a:cubicBezTo>
                    <a:pt x="118" y="320"/>
                    <a:pt x="117" y="320"/>
                    <a:pt x="117" y="320"/>
                  </a:cubicBezTo>
                  <a:cubicBezTo>
                    <a:pt x="117" y="320"/>
                    <a:pt x="117" y="320"/>
                    <a:pt x="116" y="320"/>
                  </a:cubicBezTo>
                  <a:cubicBezTo>
                    <a:pt x="116" y="320"/>
                    <a:pt x="116" y="321"/>
                    <a:pt x="116" y="321"/>
                  </a:cubicBezTo>
                  <a:cubicBezTo>
                    <a:pt x="116" y="321"/>
                    <a:pt x="116" y="321"/>
                    <a:pt x="116" y="321"/>
                  </a:cubicBezTo>
                  <a:cubicBezTo>
                    <a:pt x="116" y="321"/>
                    <a:pt x="116" y="321"/>
                    <a:pt x="116" y="321"/>
                  </a:cubicBezTo>
                  <a:cubicBezTo>
                    <a:pt x="117" y="321"/>
                    <a:pt x="117" y="321"/>
                    <a:pt x="118" y="321"/>
                  </a:cubicBezTo>
                  <a:cubicBezTo>
                    <a:pt x="118" y="321"/>
                    <a:pt x="118" y="321"/>
                    <a:pt x="118" y="321"/>
                  </a:cubicBezTo>
                  <a:cubicBezTo>
                    <a:pt x="119" y="321"/>
                    <a:pt x="119" y="321"/>
                    <a:pt x="120" y="321"/>
                  </a:cubicBezTo>
                  <a:cubicBezTo>
                    <a:pt x="120" y="321"/>
                    <a:pt x="120" y="321"/>
                    <a:pt x="120" y="321"/>
                  </a:cubicBezTo>
                  <a:cubicBezTo>
                    <a:pt x="120" y="322"/>
                    <a:pt x="120" y="323"/>
                    <a:pt x="120" y="324"/>
                  </a:cubicBezTo>
                  <a:cubicBezTo>
                    <a:pt x="120" y="324"/>
                    <a:pt x="120" y="324"/>
                    <a:pt x="120" y="324"/>
                  </a:cubicBezTo>
                  <a:cubicBezTo>
                    <a:pt x="120" y="324"/>
                    <a:pt x="120" y="325"/>
                    <a:pt x="120" y="325"/>
                  </a:cubicBezTo>
                  <a:cubicBezTo>
                    <a:pt x="119" y="326"/>
                    <a:pt x="119" y="327"/>
                    <a:pt x="119" y="328"/>
                  </a:cubicBezTo>
                  <a:cubicBezTo>
                    <a:pt x="119" y="328"/>
                    <a:pt x="119" y="328"/>
                    <a:pt x="119" y="328"/>
                  </a:cubicBezTo>
                  <a:cubicBezTo>
                    <a:pt x="119" y="328"/>
                    <a:pt x="119" y="328"/>
                    <a:pt x="119" y="329"/>
                  </a:cubicBezTo>
                  <a:cubicBezTo>
                    <a:pt x="119" y="329"/>
                    <a:pt x="119" y="329"/>
                    <a:pt x="119" y="329"/>
                  </a:cubicBezTo>
                  <a:cubicBezTo>
                    <a:pt x="119" y="329"/>
                    <a:pt x="119" y="329"/>
                    <a:pt x="119" y="329"/>
                  </a:cubicBezTo>
                  <a:cubicBezTo>
                    <a:pt x="119" y="330"/>
                    <a:pt x="119" y="330"/>
                    <a:pt x="119" y="330"/>
                  </a:cubicBezTo>
                  <a:cubicBezTo>
                    <a:pt x="120" y="330"/>
                    <a:pt x="120" y="330"/>
                    <a:pt x="121" y="330"/>
                  </a:cubicBezTo>
                  <a:cubicBezTo>
                    <a:pt x="121" y="330"/>
                    <a:pt x="121" y="330"/>
                    <a:pt x="121" y="330"/>
                  </a:cubicBezTo>
                  <a:cubicBezTo>
                    <a:pt x="121" y="329"/>
                    <a:pt x="121" y="328"/>
                    <a:pt x="121" y="327"/>
                  </a:cubicBezTo>
                  <a:cubicBezTo>
                    <a:pt x="121" y="326"/>
                    <a:pt x="121" y="325"/>
                    <a:pt x="121" y="325"/>
                  </a:cubicBezTo>
                  <a:cubicBezTo>
                    <a:pt x="121" y="324"/>
                    <a:pt x="121" y="323"/>
                    <a:pt x="121" y="322"/>
                  </a:cubicBezTo>
                  <a:cubicBezTo>
                    <a:pt x="121" y="322"/>
                    <a:pt x="121" y="321"/>
                    <a:pt x="122" y="320"/>
                  </a:cubicBezTo>
                  <a:cubicBezTo>
                    <a:pt x="122" y="320"/>
                    <a:pt x="122" y="320"/>
                    <a:pt x="122" y="320"/>
                  </a:cubicBezTo>
                  <a:cubicBezTo>
                    <a:pt x="122" y="319"/>
                    <a:pt x="122" y="319"/>
                    <a:pt x="122" y="318"/>
                  </a:cubicBezTo>
                  <a:cubicBezTo>
                    <a:pt x="122" y="318"/>
                    <a:pt x="121" y="317"/>
                    <a:pt x="121" y="317"/>
                  </a:cubicBezTo>
                  <a:close/>
                  <a:moveTo>
                    <a:pt x="113" y="335"/>
                  </a:moveTo>
                  <a:cubicBezTo>
                    <a:pt x="113" y="335"/>
                    <a:pt x="112" y="335"/>
                    <a:pt x="112" y="335"/>
                  </a:cubicBezTo>
                  <a:cubicBezTo>
                    <a:pt x="112" y="335"/>
                    <a:pt x="112" y="334"/>
                    <a:pt x="112" y="334"/>
                  </a:cubicBezTo>
                  <a:cubicBezTo>
                    <a:pt x="112" y="334"/>
                    <a:pt x="112" y="334"/>
                    <a:pt x="112" y="334"/>
                  </a:cubicBezTo>
                  <a:cubicBezTo>
                    <a:pt x="112" y="333"/>
                    <a:pt x="112" y="333"/>
                    <a:pt x="111" y="333"/>
                  </a:cubicBezTo>
                  <a:cubicBezTo>
                    <a:pt x="111" y="333"/>
                    <a:pt x="111" y="333"/>
                    <a:pt x="111" y="333"/>
                  </a:cubicBezTo>
                  <a:cubicBezTo>
                    <a:pt x="111" y="333"/>
                    <a:pt x="111" y="333"/>
                    <a:pt x="110" y="334"/>
                  </a:cubicBezTo>
                  <a:cubicBezTo>
                    <a:pt x="110" y="334"/>
                    <a:pt x="110" y="334"/>
                    <a:pt x="110" y="334"/>
                  </a:cubicBezTo>
                  <a:cubicBezTo>
                    <a:pt x="110" y="333"/>
                    <a:pt x="109" y="333"/>
                    <a:pt x="109" y="333"/>
                  </a:cubicBezTo>
                  <a:cubicBezTo>
                    <a:pt x="109" y="333"/>
                    <a:pt x="109" y="333"/>
                    <a:pt x="108" y="333"/>
                  </a:cubicBezTo>
                  <a:cubicBezTo>
                    <a:pt x="108" y="333"/>
                    <a:pt x="108" y="333"/>
                    <a:pt x="108" y="333"/>
                  </a:cubicBezTo>
                  <a:cubicBezTo>
                    <a:pt x="108" y="333"/>
                    <a:pt x="107" y="333"/>
                    <a:pt x="107" y="333"/>
                  </a:cubicBezTo>
                  <a:cubicBezTo>
                    <a:pt x="107" y="333"/>
                    <a:pt x="107" y="334"/>
                    <a:pt x="107" y="334"/>
                  </a:cubicBezTo>
                  <a:cubicBezTo>
                    <a:pt x="107" y="334"/>
                    <a:pt x="106" y="335"/>
                    <a:pt x="106" y="335"/>
                  </a:cubicBezTo>
                  <a:cubicBezTo>
                    <a:pt x="106" y="335"/>
                    <a:pt x="106" y="335"/>
                    <a:pt x="106" y="335"/>
                  </a:cubicBezTo>
                  <a:cubicBezTo>
                    <a:pt x="106" y="336"/>
                    <a:pt x="107" y="336"/>
                    <a:pt x="107" y="336"/>
                  </a:cubicBezTo>
                  <a:cubicBezTo>
                    <a:pt x="107" y="336"/>
                    <a:pt x="107" y="336"/>
                    <a:pt x="107" y="336"/>
                  </a:cubicBezTo>
                  <a:cubicBezTo>
                    <a:pt x="108" y="336"/>
                    <a:pt x="108" y="336"/>
                    <a:pt x="109" y="336"/>
                  </a:cubicBezTo>
                  <a:cubicBezTo>
                    <a:pt x="109" y="336"/>
                    <a:pt x="109" y="336"/>
                    <a:pt x="109" y="336"/>
                  </a:cubicBezTo>
                  <a:cubicBezTo>
                    <a:pt x="110" y="336"/>
                    <a:pt x="110" y="336"/>
                    <a:pt x="111" y="336"/>
                  </a:cubicBezTo>
                  <a:cubicBezTo>
                    <a:pt x="111" y="336"/>
                    <a:pt x="112" y="336"/>
                    <a:pt x="112" y="336"/>
                  </a:cubicBezTo>
                  <a:cubicBezTo>
                    <a:pt x="112" y="336"/>
                    <a:pt x="112" y="336"/>
                    <a:pt x="113" y="336"/>
                  </a:cubicBezTo>
                  <a:cubicBezTo>
                    <a:pt x="113" y="336"/>
                    <a:pt x="113" y="336"/>
                    <a:pt x="113" y="336"/>
                  </a:cubicBezTo>
                  <a:cubicBezTo>
                    <a:pt x="113" y="336"/>
                    <a:pt x="113" y="336"/>
                    <a:pt x="113" y="336"/>
                  </a:cubicBezTo>
                  <a:cubicBezTo>
                    <a:pt x="113" y="335"/>
                    <a:pt x="113" y="335"/>
                    <a:pt x="113" y="335"/>
                  </a:cubicBezTo>
                  <a:close/>
                  <a:moveTo>
                    <a:pt x="119" y="323"/>
                  </a:moveTo>
                  <a:cubicBezTo>
                    <a:pt x="119" y="323"/>
                    <a:pt x="118" y="322"/>
                    <a:pt x="118" y="323"/>
                  </a:cubicBezTo>
                  <a:cubicBezTo>
                    <a:pt x="118" y="323"/>
                    <a:pt x="117" y="323"/>
                    <a:pt x="117" y="323"/>
                  </a:cubicBezTo>
                  <a:cubicBezTo>
                    <a:pt x="117" y="323"/>
                    <a:pt x="117" y="323"/>
                    <a:pt x="116" y="323"/>
                  </a:cubicBezTo>
                  <a:cubicBezTo>
                    <a:pt x="116" y="323"/>
                    <a:pt x="116" y="323"/>
                    <a:pt x="116" y="324"/>
                  </a:cubicBezTo>
                  <a:cubicBezTo>
                    <a:pt x="116" y="324"/>
                    <a:pt x="116" y="324"/>
                    <a:pt x="116" y="324"/>
                  </a:cubicBezTo>
                  <a:cubicBezTo>
                    <a:pt x="116" y="325"/>
                    <a:pt x="116" y="325"/>
                    <a:pt x="117" y="325"/>
                  </a:cubicBezTo>
                  <a:cubicBezTo>
                    <a:pt x="117" y="325"/>
                    <a:pt x="117" y="326"/>
                    <a:pt x="117" y="326"/>
                  </a:cubicBezTo>
                  <a:cubicBezTo>
                    <a:pt x="117" y="326"/>
                    <a:pt x="116" y="326"/>
                    <a:pt x="116" y="326"/>
                  </a:cubicBezTo>
                  <a:cubicBezTo>
                    <a:pt x="116" y="326"/>
                    <a:pt x="115" y="327"/>
                    <a:pt x="115" y="327"/>
                  </a:cubicBezTo>
                  <a:cubicBezTo>
                    <a:pt x="115" y="327"/>
                    <a:pt x="115" y="328"/>
                    <a:pt x="116" y="328"/>
                  </a:cubicBezTo>
                  <a:cubicBezTo>
                    <a:pt x="116" y="328"/>
                    <a:pt x="116" y="328"/>
                    <a:pt x="116" y="328"/>
                  </a:cubicBezTo>
                  <a:cubicBezTo>
                    <a:pt x="116" y="328"/>
                    <a:pt x="117" y="327"/>
                    <a:pt x="117" y="327"/>
                  </a:cubicBezTo>
                  <a:cubicBezTo>
                    <a:pt x="117" y="327"/>
                    <a:pt x="117" y="327"/>
                    <a:pt x="117" y="327"/>
                  </a:cubicBezTo>
                  <a:cubicBezTo>
                    <a:pt x="117" y="327"/>
                    <a:pt x="118" y="326"/>
                    <a:pt x="118" y="326"/>
                  </a:cubicBezTo>
                  <a:cubicBezTo>
                    <a:pt x="118" y="325"/>
                    <a:pt x="118" y="325"/>
                    <a:pt x="118" y="325"/>
                  </a:cubicBezTo>
                  <a:cubicBezTo>
                    <a:pt x="118" y="325"/>
                    <a:pt x="118" y="324"/>
                    <a:pt x="119" y="324"/>
                  </a:cubicBezTo>
                  <a:cubicBezTo>
                    <a:pt x="119" y="324"/>
                    <a:pt x="119" y="324"/>
                    <a:pt x="119" y="323"/>
                  </a:cubicBezTo>
                  <a:cubicBezTo>
                    <a:pt x="119" y="323"/>
                    <a:pt x="119" y="323"/>
                    <a:pt x="119" y="323"/>
                  </a:cubicBezTo>
                  <a:close/>
                  <a:moveTo>
                    <a:pt x="116" y="333"/>
                  </a:moveTo>
                  <a:cubicBezTo>
                    <a:pt x="116" y="333"/>
                    <a:pt x="116" y="333"/>
                    <a:pt x="115" y="333"/>
                  </a:cubicBezTo>
                  <a:cubicBezTo>
                    <a:pt x="115" y="333"/>
                    <a:pt x="115" y="333"/>
                    <a:pt x="115" y="333"/>
                  </a:cubicBezTo>
                  <a:cubicBezTo>
                    <a:pt x="115" y="333"/>
                    <a:pt x="114" y="333"/>
                    <a:pt x="114" y="333"/>
                  </a:cubicBezTo>
                  <a:cubicBezTo>
                    <a:pt x="114" y="333"/>
                    <a:pt x="113" y="333"/>
                    <a:pt x="113" y="333"/>
                  </a:cubicBezTo>
                  <a:cubicBezTo>
                    <a:pt x="113" y="333"/>
                    <a:pt x="113" y="333"/>
                    <a:pt x="113" y="333"/>
                  </a:cubicBezTo>
                  <a:cubicBezTo>
                    <a:pt x="113" y="334"/>
                    <a:pt x="114" y="334"/>
                    <a:pt x="114" y="334"/>
                  </a:cubicBezTo>
                  <a:cubicBezTo>
                    <a:pt x="114" y="334"/>
                    <a:pt x="114" y="334"/>
                    <a:pt x="114" y="334"/>
                  </a:cubicBezTo>
                  <a:cubicBezTo>
                    <a:pt x="115" y="334"/>
                    <a:pt x="115" y="334"/>
                    <a:pt x="115" y="334"/>
                  </a:cubicBezTo>
                  <a:cubicBezTo>
                    <a:pt x="115" y="335"/>
                    <a:pt x="115" y="335"/>
                    <a:pt x="115" y="335"/>
                  </a:cubicBezTo>
                  <a:cubicBezTo>
                    <a:pt x="114" y="335"/>
                    <a:pt x="114" y="335"/>
                    <a:pt x="114" y="335"/>
                  </a:cubicBezTo>
                  <a:cubicBezTo>
                    <a:pt x="114" y="335"/>
                    <a:pt x="114" y="336"/>
                    <a:pt x="115" y="336"/>
                  </a:cubicBezTo>
                  <a:cubicBezTo>
                    <a:pt x="115" y="336"/>
                    <a:pt x="115" y="336"/>
                    <a:pt x="115" y="335"/>
                  </a:cubicBezTo>
                  <a:cubicBezTo>
                    <a:pt x="116" y="335"/>
                    <a:pt x="116" y="335"/>
                    <a:pt x="116" y="335"/>
                  </a:cubicBezTo>
                  <a:cubicBezTo>
                    <a:pt x="117" y="334"/>
                    <a:pt x="117" y="334"/>
                    <a:pt x="117" y="333"/>
                  </a:cubicBezTo>
                  <a:cubicBezTo>
                    <a:pt x="117" y="333"/>
                    <a:pt x="117" y="333"/>
                    <a:pt x="117" y="333"/>
                  </a:cubicBezTo>
                  <a:cubicBezTo>
                    <a:pt x="116" y="333"/>
                    <a:pt x="116" y="333"/>
                    <a:pt x="116" y="333"/>
                  </a:cubicBezTo>
                  <a:close/>
                  <a:moveTo>
                    <a:pt x="116" y="330"/>
                  </a:moveTo>
                  <a:cubicBezTo>
                    <a:pt x="117" y="330"/>
                    <a:pt x="117" y="330"/>
                    <a:pt x="117" y="330"/>
                  </a:cubicBezTo>
                  <a:cubicBezTo>
                    <a:pt x="117" y="330"/>
                    <a:pt x="117" y="330"/>
                    <a:pt x="117" y="330"/>
                  </a:cubicBezTo>
                  <a:cubicBezTo>
                    <a:pt x="116" y="329"/>
                    <a:pt x="116" y="329"/>
                    <a:pt x="115" y="330"/>
                  </a:cubicBezTo>
                  <a:cubicBezTo>
                    <a:pt x="115" y="330"/>
                    <a:pt x="115" y="330"/>
                    <a:pt x="115" y="330"/>
                  </a:cubicBezTo>
                  <a:cubicBezTo>
                    <a:pt x="116" y="330"/>
                    <a:pt x="116" y="330"/>
                    <a:pt x="116" y="330"/>
                  </a:cubicBezTo>
                  <a:cubicBezTo>
                    <a:pt x="116" y="330"/>
                    <a:pt x="116" y="330"/>
                    <a:pt x="116" y="330"/>
                  </a:cubicBezTo>
                  <a:close/>
                  <a:moveTo>
                    <a:pt x="188" y="333"/>
                  </a:moveTo>
                  <a:cubicBezTo>
                    <a:pt x="188" y="333"/>
                    <a:pt x="188" y="333"/>
                    <a:pt x="189" y="333"/>
                  </a:cubicBezTo>
                  <a:cubicBezTo>
                    <a:pt x="189" y="333"/>
                    <a:pt x="189" y="332"/>
                    <a:pt x="189" y="332"/>
                  </a:cubicBezTo>
                  <a:cubicBezTo>
                    <a:pt x="188" y="332"/>
                    <a:pt x="188" y="332"/>
                    <a:pt x="188" y="331"/>
                  </a:cubicBezTo>
                  <a:cubicBezTo>
                    <a:pt x="188" y="331"/>
                    <a:pt x="187" y="331"/>
                    <a:pt x="187" y="331"/>
                  </a:cubicBezTo>
                  <a:cubicBezTo>
                    <a:pt x="187" y="331"/>
                    <a:pt x="187" y="331"/>
                    <a:pt x="187" y="331"/>
                  </a:cubicBezTo>
                  <a:cubicBezTo>
                    <a:pt x="187" y="331"/>
                    <a:pt x="187" y="332"/>
                    <a:pt x="187" y="332"/>
                  </a:cubicBezTo>
                  <a:cubicBezTo>
                    <a:pt x="187" y="332"/>
                    <a:pt x="187" y="333"/>
                    <a:pt x="187" y="333"/>
                  </a:cubicBezTo>
                  <a:cubicBezTo>
                    <a:pt x="187" y="333"/>
                    <a:pt x="187" y="333"/>
                    <a:pt x="188" y="333"/>
                  </a:cubicBezTo>
                  <a:close/>
                  <a:moveTo>
                    <a:pt x="347" y="327"/>
                  </a:moveTo>
                  <a:cubicBezTo>
                    <a:pt x="347" y="327"/>
                    <a:pt x="346" y="327"/>
                    <a:pt x="346" y="327"/>
                  </a:cubicBezTo>
                  <a:cubicBezTo>
                    <a:pt x="346" y="327"/>
                    <a:pt x="346" y="327"/>
                    <a:pt x="346" y="327"/>
                  </a:cubicBezTo>
                  <a:cubicBezTo>
                    <a:pt x="345" y="327"/>
                    <a:pt x="345" y="328"/>
                    <a:pt x="345" y="328"/>
                  </a:cubicBezTo>
                  <a:cubicBezTo>
                    <a:pt x="345" y="328"/>
                    <a:pt x="345" y="328"/>
                    <a:pt x="345" y="328"/>
                  </a:cubicBezTo>
                  <a:cubicBezTo>
                    <a:pt x="345" y="328"/>
                    <a:pt x="345" y="329"/>
                    <a:pt x="345" y="329"/>
                  </a:cubicBezTo>
                  <a:cubicBezTo>
                    <a:pt x="345" y="329"/>
                    <a:pt x="345" y="329"/>
                    <a:pt x="346" y="329"/>
                  </a:cubicBezTo>
                  <a:cubicBezTo>
                    <a:pt x="346" y="329"/>
                    <a:pt x="346" y="328"/>
                    <a:pt x="347" y="328"/>
                  </a:cubicBezTo>
                  <a:cubicBezTo>
                    <a:pt x="347" y="328"/>
                    <a:pt x="347" y="328"/>
                    <a:pt x="347" y="328"/>
                  </a:cubicBezTo>
                  <a:cubicBezTo>
                    <a:pt x="347" y="328"/>
                    <a:pt x="348" y="327"/>
                    <a:pt x="348" y="327"/>
                  </a:cubicBezTo>
                  <a:cubicBezTo>
                    <a:pt x="348" y="327"/>
                    <a:pt x="348" y="327"/>
                    <a:pt x="348" y="327"/>
                  </a:cubicBezTo>
                  <a:cubicBezTo>
                    <a:pt x="347" y="326"/>
                    <a:pt x="347" y="326"/>
                    <a:pt x="347" y="327"/>
                  </a:cubicBezTo>
                  <a:close/>
                  <a:moveTo>
                    <a:pt x="349" y="323"/>
                  </a:moveTo>
                  <a:cubicBezTo>
                    <a:pt x="349" y="323"/>
                    <a:pt x="348" y="323"/>
                    <a:pt x="348" y="323"/>
                  </a:cubicBezTo>
                  <a:cubicBezTo>
                    <a:pt x="348" y="323"/>
                    <a:pt x="347" y="323"/>
                    <a:pt x="347" y="323"/>
                  </a:cubicBezTo>
                  <a:cubicBezTo>
                    <a:pt x="346" y="323"/>
                    <a:pt x="346" y="324"/>
                    <a:pt x="345" y="324"/>
                  </a:cubicBezTo>
                  <a:cubicBezTo>
                    <a:pt x="345" y="324"/>
                    <a:pt x="345" y="325"/>
                    <a:pt x="345" y="325"/>
                  </a:cubicBezTo>
                  <a:cubicBezTo>
                    <a:pt x="345" y="325"/>
                    <a:pt x="345" y="325"/>
                    <a:pt x="345" y="325"/>
                  </a:cubicBezTo>
                  <a:cubicBezTo>
                    <a:pt x="346" y="325"/>
                    <a:pt x="346" y="325"/>
                    <a:pt x="346" y="325"/>
                  </a:cubicBezTo>
                  <a:cubicBezTo>
                    <a:pt x="346" y="325"/>
                    <a:pt x="346" y="325"/>
                    <a:pt x="346" y="325"/>
                  </a:cubicBezTo>
                  <a:cubicBezTo>
                    <a:pt x="346" y="325"/>
                    <a:pt x="347" y="325"/>
                    <a:pt x="347" y="325"/>
                  </a:cubicBezTo>
                  <a:cubicBezTo>
                    <a:pt x="348" y="324"/>
                    <a:pt x="348" y="324"/>
                    <a:pt x="348" y="324"/>
                  </a:cubicBezTo>
                  <a:cubicBezTo>
                    <a:pt x="349" y="324"/>
                    <a:pt x="349" y="324"/>
                    <a:pt x="350" y="324"/>
                  </a:cubicBezTo>
                  <a:cubicBezTo>
                    <a:pt x="350" y="324"/>
                    <a:pt x="350" y="324"/>
                    <a:pt x="350" y="324"/>
                  </a:cubicBezTo>
                  <a:cubicBezTo>
                    <a:pt x="350" y="323"/>
                    <a:pt x="350" y="323"/>
                    <a:pt x="350" y="323"/>
                  </a:cubicBezTo>
                  <a:cubicBezTo>
                    <a:pt x="350" y="323"/>
                    <a:pt x="350" y="323"/>
                    <a:pt x="349" y="323"/>
                  </a:cubicBezTo>
                  <a:cubicBezTo>
                    <a:pt x="349" y="323"/>
                    <a:pt x="349" y="323"/>
                    <a:pt x="349" y="323"/>
                  </a:cubicBezTo>
                  <a:close/>
                  <a:moveTo>
                    <a:pt x="348" y="334"/>
                  </a:moveTo>
                  <a:cubicBezTo>
                    <a:pt x="348" y="334"/>
                    <a:pt x="348" y="334"/>
                    <a:pt x="348" y="334"/>
                  </a:cubicBezTo>
                  <a:cubicBezTo>
                    <a:pt x="348" y="334"/>
                    <a:pt x="348" y="333"/>
                    <a:pt x="348" y="333"/>
                  </a:cubicBezTo>
                  <a:cubicBezTo>
                    <a:pt x="348" y="333"/>
                    <a:pt x="348" y="333"/>
                    <a:pt x="347" y="333"/>
                  </a:cubicBezTo>
                  <a:cubicBezTo>
                    <a:pt x="347" y="333"/>
                    <a:pt x="347" y="333"/>
                    <a:pt x="347" y="333"/>
                  </a:cubicBezTo>
                  <a:cubicBezTo>
                    <a:pt x="346" y="334"/>
                    <a:pt x="346" y="334"/>
                    <a:pt x="346" y="334"/>
                  </a:cubicBezTo>
                  <a:cubicBezTo>
                    <a:pt x="345" y="334"/>
                    <a:pt x="345" y="334"/>
                    <a:pt x="345" y="334"/>
                  </a:cubicBezTo>
                  <a:cubicBezTo>
                    <a:pt x="345" y="334"/>
                    <a:pt x="344" y="335"/>
                    <a:pt x="344" y="335"/>
                  </a:cubicBezTo>
                  <a:cubicBezTo>
                    <a:pt x="345" y="335"/>
                    <a:pt x="345" y="335"/>
                    <a:pt x="345" y="335"/>
                  </a:cubicBezTo>
                  <a:cubicBezTo>
                    <a:pt x="346" y="335"/>
                    <a:pt x="347" y="335"/>
                    <a:pt x="348" y="334"/>
                  </a:cubicBezTo>
                  <a:close/>
                  <a:moveTo>
                    <a:pt x="196" y="331"/>
                  </a:moveTo>
                  <a:cubicBezTo>
                    <a:pt x="196" y="331"/>
                    <a:pt x="196" y="331"/>
                    <a:pt x="196" y="331"/>
                  </a:cubicBezTo>
                  <a:cubicBezTo>
                    <a:pt x="195" y="331"/>
                    <a:pt x="195" y="332"/>
                    <a:pt x="195" y="332"/>
                  </a:cubicBezTo>
                  <a:cubicBezTo>
                    <a:pt x="195" y="333"/>
                    <a:pt x="195" y="333"/>
                    <a:pt x="196" y="333"/>
                  </a:cubicBezTo>
                  <a:cubicBezTo>
                    <a:pt x="196" y="333"/>
                    <a:pt x="196" y="333"/>
                    <a:pt x="196" y="333"/>
                  </a:cubicBezTo>
                  <a:cubicBezTo>
                    <a:pt x="196" y="333"/>
                    <a:pt x="197" y="332"/>
                    <a:pt x="197" y="332"/>
                  </a:cubicBezTo>
                  <a:cubicBezTo>
                    <a:pt x="197" y="332"/>
                    <a:pt x="197" y="332"/>
                    <a:pt x="197" y="332"/>
                  </a:cubicBezTo>
                  <a:cubicBezTo>
                    <a:pt x="196" y="331"/>
                    <a:pt x="196" y="331"/>
                    <a:pt x="196" y="331"/>
                  </a:cubicBezTo>
                  <a:close/>
                  <a:moveTo>
                    <a:pt x="376" y="322"/>
                  </a:moveTo>
                  <a:cubicBezTo>
                    <a:pt x="376" y="322"/>
                    <a:pt x="376" y="322"/>
                    <a:pt x="376" y="322"/>
                  </a:cubicBezTo>
                  <a:cubicBezTo>
                    <a:pt x="376" y="322"/>
                    <a:pt x="376" y="322"/>
                    <a:pt x="376" y="322"/>
                  </a:cubicBezTo>
                  <a:cubicBezTo>
                    <a:pt x="377" y="322"/>
                    <a:pt x="378" y="322"/>
                    <a:pt x="378" y="322"/>
                  </a:cubicBezTo>
                  <a:cubicBezTo>
                    <a:pt x="378" y="322"/>
                    <a:pt x="378" y="322"/>
                    <a:pt x="379" y="322"/>
                  </a:cubicBezTo>
                  <a:cubicBezTo>
                    <a:pt x="379" y="322"/>
                    <a:pt x="379" y="322"/>
                    <a:pt x="379" y="322"/>
                  </a:cubicBezTo>
                  <a:cubicBezTo>
                    <a:pt x="379" y="321"/>
                    <a:pt x="379" y="321"/>
                    <a:pt x="378" y="321"/>
                  </a:cubicBezTo>
                  <a:cubicBezTo>
                    <a:pt x="377" y="321"/>
                    <a:pt x="377" y="321"/>
                    <a:pt x="376" y="322"/>
                  </a:cubicBezTo>
                  <a:close/>
                  <a:moveTo>
                    <a:pt x="442" y="363"/>
                  </a:moveTo>
                  <a:cubicBezTo>
                    <a:pt x="53" y="363"/>
                    <a:pt x="53" y="363"/>
                    <a:pt x="53" y="363"/>
                  </a:cubicBezTo>
                  <a:cubicBezTo>
                    <a:pt x="53" y="306"/>
                    <a:pt x="53" y="306"/>
                    <a:pt x="53" y="306"/>
                  </a:cubicBezTo>
                  <a:cubicBezTo>
                    <a:pt x="60" y="306"/>
                    <a:pt x="60" y="306"/>
                    <a:pt x="60" y="306"/>
                  </a:cubicBezTo>
                  <a:cubicBezTo>
                    <a:pt x="60" y="292"/>
                    <a:pt x="60" y="292"/>
                    <a:pt x="60" y="292"/>
                  </a:cubicBezTo>
                  <a:cubicBezTo>
                    <a:pt x="435" y="292"/>
                    <a:pt x="435" y="292"/>
                    <a:pt x="435" y="292"/>
                  </a:cubicBezTo>
                  <a:cubicBezTo>
                    <a:pt x="435" y="306"/>
                    <a:pt x="435" y="306"/>
                    <a:pt x="435" y="306"/>
                  </a:cubicBezTo>
                  <a:cubicBezTo>
                    <a:pt x="442" y="306"/>
                    <a:pt x="442" y="306"/>
                    <a:pt x="442" y="306"/>
                  </a:cubicBezTo>
                  <a:lnTo>
                    <a:pt x="442" y="363"/>
                  </a:lnTo>
                  <a:close/>
                  <a:moveTo>
                    <a:pt x="382" y="318"/>
                  </a:moveTo>
                  <a:cubicBezTo>
                    <a:pt x="382" y="318"/>
                    <a:pt x="382" y="318"/>
                    <a:pt x="383" y="318"/>
                  </a:cubicBezTo>
                  <a:cubicBezTo>
                    <a:pt x="383" y="318"/>
                    <a:pt x="383" y="318"/>
                    <a:pt x="383" y="318"/>
                  </a:cubicBezTo>
                  <a:cubicBezTo>
                    <a:pt x="383" y="318"/>
                    <a:pt x="383" y="318"/>
                    <a:pt x="383" y="318"/>
                  </a:cubicBezTo>
                  <a:cubicBezTo>
                    <a:pt x="383" y="318"/>
                    <a:pt x="383" y="318"/>
                    <a:pt x="384" y="318"/>
                  </a:cubicBezTo>
                  <a:cubicBezTo>
                    <a:pt x="384" y="318"/>
                    <a:pt x="384" y="318"/>
                    <a:pt x="384" y="318"/>
                  </a:cubicBezTo>
                  <a:cubicBezTo>
                    <a:pt x="384" y="317"/>
                    <a:pt x="384" y="317"/>
                    <a:pt x="384" y="316"/>
                  </a:cubicBezTo>
                  <a:cubicBezTo>
                    <a:pt x="385" y="316"/>
                    <a:pt x="385" y="316"/>
                    <a:pt x="385" y="316"/>
                  </a:cubicBezTo>
                  <a:cubicBezTo>
                    <a:pt x="385" y="315"/>
                    <a:pt x="385" y="315"/>
                    <a:pt x="385" y="315"/>
                  </a:cubicBezTo>
                  <a:cubicBezTo>
                    <a:pt x="385" y="315"/>
                    <a:pt x="385" y="315"/>
                    <a:pt x="385" y="315"/>
                  </a:cubicBezTo>
                  <a:cubicBezTo>
                    <a:pt x="385" y="315"/>
                    <a:pt x="385" y="315"/>
                    <a:pt x="384" y="315"/>
                  </a:cubicBezTo>
                  <a:cubicBezTo>
                    <a:pt x="384" y="315"/>
                    <a:pt x="383" y="315"/>
                    <a:pt x="383" y="315"/>
                  </a:cubicBezTo>
                  <a:cubicBezTo>
                    <a:pt x="383" y="315"/>
                    <a:pt x="383" y="316"/>
                    <a:pt x="383" y="316"/>
                  </a:cubicBezTo>
                  <a:cubicBezTo>
                    <a:pt x="383" y="316"/>
                    <a:pt x="383" y="317"/>
                    <a:pt x="383" y="317"/>
                  </a:cubicBezTo>
                  <a:cubicBezTo>
                    <a:pt x="383" y="317"/>
                    <a:pt x="382" y="317"/>
                    <a:pt x="382" y="318"/>
                  </a:cubicBezTo>
                  <a:close/>
                  <a:moveTo>
                    <a:pt x="373" y="310"/>
                  </a:moveTo>
                  <a:cubicBezTo>
                    <a:pt x="373" y="310"/>
                    <a:pt x="373" y="311"/>
                    <a:pt x="373" y="311"/>
                  </a:cubicBezTo>
                  <a:cubicBezTo>
                    <a:pt x="373" y="311"/>
                    <a:pt x="373" y="311"/>
                    <a:pt x="374" y="311"/>
                  </a:cubicBezTo>
                  <a:cubicBezTo>
                    <a:pt x="374" y="311"/>
                    <a:pt x="374" y="311"/>
                    <a:pt x="374" y="311"/>
                  </a:cubicBezTo>
                  <a:cubicBezTo>
                    <a:pt x="375" y="311"/>
                    <a:pt x="375" y="311"/>
                    <a:pt x="375" y="312"/>
                  </a:cubicBezTo>
                  <a:cubicBezTo>
                    <a:pt x="375" y="312"/>
                    <a:pt x="376" y="312"/>
                    <a:pt x="376" y="312"/>
                  </a:cubicBezTo>
                  <a:cubicBezTo>
                    <a:pt x="376" y="313"/>
                    <a:pt x="376" y="313"/>
                    <a:pt x="377" y="313"/>
                  </a:cubicBezTo>
                  <a:cubicBezTo>
                    <a:pt x="377" y="313"/>
                    <a:pt x="377" y="313"/>
                    <a:pt x="377" y="314"/>
                  </a:cubicBezTo>
                  <a:cubicBezTo>
                    <a:pt x="378" y="314"/>
                    <a:pt x="378" y="314"/>
                    <a:pt x="378" y="314"/>
                  </a:cubicBezTo>
                  <a:cubicBezTo>
                    <a:pt x="378" y="314"/>
                    <a:pt x="378" y="314"/>
                    <a:pt x="378" y="313"/>
                  </a:cubicBezTo>
                  <a:cubicBezTo>
                    <a:pt x="379" y="313"/>
                    <a:pt x="379" y="313"/>
                    <a:pt x="379" y="313"/>
                  </a:cubicBezTo>
                  <a:cubicBezTo>
                    <a:pt x="379" y="313"/>
                    <a:pt x="379" y="312"/>
                    <a:pt x="379" y="312"/>
                  </a:cubicBezTo>
                  <a:cubicBezTo>
                    <a:pt x="379" y="312"/>
                    <a:pt x="379" y="312"/>
                    <a:pt x="379" y="312"/>
                  </a:cubicBezTo>
                  <a:cubicBezTo>
                    <a:pt x="378" y="312"/>
                    <a:pt x="378" y="312"/>
                    <a:pt x="378" y="312"/>
                  </a:cubicBezTo>
                  <a:cubicBezTo>
                    <a:pt x="377" y="311"/>
                    <a:pt x="376" y="310"/>
                    <a:pt x="376" y="309"/>
                  </a:cubicBezTo>
                  <a:cubicBezTo>
                    <a:pt x="376" y="309"/>
                    <a:pt x="375" y="309"/>
                    <a:pt x="375" y="309"/>
                  </a:cubicBezTo>
                  <a:cubicBezTo>
                    <a:pt x="375" y="309"/>
                    <a:pt x="375" y="309"/>
                    <a:pt x="375" y="309"/>
                  </a:cubicBezTo>
                  <a:cubicBezTo>
                    <a:pt x="375" y="309"/>
                    <a:pt x="374" y="309"/>
                    <a:pt x="374" y="309"/>
                  </a:cubicBezTo>
                  <a:cubicBezTo>
                    <a:pt x="374" y="309"/>
                    <a:pt x="374" y="309"/>
                    <a:pt x="374" y="309"/>
                  </a:cubicBezTo>
                  <a:cubicBezTo>
                    <a:pt x="373" y="309"/>
                    <a:pt x="373" y="309"/>
                    <a:pt x="373" y="310"/>
                  </a:cubicBezTo>
                  <a:close/>
                  <a:moveTo>
                    <a:pt x="349" y="315"/>
                  </a:moveTo>
                  <a:cubicBezTo>
                    <a:pt x="349" y="315"/>
                    <a:pt x="349" y="316"/>
                    <a:pt x="349" y="316"/>
                  </a:cubicBezTo>
                  <a:cubicBezTo>
                    <a:pt x="349" y="316"/>
                    <a:pt x="349" y="316"/>
                    <a:pt x="350" y="316"/>
                  </a:cubicBezTo>
                  <a:cubicBezTo>
                    <a:pt x="350" y="316"/>
                    <a:pt x="350" y="316"/>
                    <a:pt x="350" y="317"/>
                  </a:cubicBezTo>
                  <a:cubicBezTo>
                    <a:pt x="350" y="317"/>
                    <a:pt x="350" y="317"/>
                    <a:pt x="350" y="318"/>
                  </a:cubicBezTo>
                  <a:cubicBezTo>
                    <a:pt x="350" y="318"/>
                    <a:pt x="350" y="318"/>
                    <a:pt x="350" y="318"/>
                  </a:cubicBezTo>
                  <a:cubicBezTo>
                    <a:pt x="350" y="318"/>
                    <a:pt x="351" y="319"/>
                    <a:pt x="351" y="318"/>
                  </a:cubicBezTo>
                  <a:cubicBezTo>
                    <a:pt x="351" y="318"/>
                    <a:pt x="352" y="318"/>
                    <a:pt x="352" y="318"/>
                  </a:cubicBezTo>
                  <a:cubicBezTo>
                    <a:pt x="352" y="318"/>
                    <a:pt x="352" y="318"/>
                    <a:pt x="352" y="318"/>
                  </a:cubicBezTo>
                  <a:cubicBezTo>
                    <a:pt x="352" y="317"/>
                    <a:pt x="352" y="317"/>
                    <a:pt x="352" y="317"/>
                  </a:cubicBezTo>
                  <a:cubicBezTo>
                    <a:pt x="352" y="317"/>
                    <a:pt x="352" y="316"/>
                    <a:pt x="351" y="316"/>
                  </a:cubicBezTo>
                  <a:cubicBezTo>
                    <a:pt x="351" y="316"/>
                    <a:pt x="351" y="315"/>
                    <a:pt x="351" y="315"/>
                  </a:cubicBezTo>
                  <a:cubicBezTo>
                    <a:pt x="351" y="315"/>
                    <a:pt x="351" y="315"/>
                    <a:pt x="350" y="315"/>
                  </a:cubicBezTo>
                  <a:cubicBezTo>
                    <a:pt x="350" y="315"/>
                    <a:pt x="350" y="315"/>
                    <a:pt x="350" y="315"/>
                  </a:cubicBezTo>
                  <a:cubicBezTo>
                    <a:pt x="350" y="315"/>
                    <a:pt x="350" y="315"/>
                    <a:pt x="350" y="315"/>
                  </a:cubicBezTo>
                  <a:cubicBezTo>
                    <a:pt x="350" y="315"/>
                    <a:pt x="349" y="315"/>
                    <a:pt x="349" y="315"/>
                  </a:cubicBezTo>
                  <a:close/>
                  <a:moveTo>
                    <a:pt x="307" y="328"/>
                  </a:moveTo>
                  <a:cubicBezTo>
                    <a:pt x="307" y="327"/>
                    <a:pt x="306" y="327"/>
                    <a:pt x="306" y="327"/>
                  </a:cubicBezTo>
                  <a:cubicBezTo>
                    <a:pt x="306" y="327"/>
                    <a:pt x="306" y="326"/>
                    <a:pt x="305" y="326"/>
                  </a:cubicBezTo>
                  <a:cubicBezTo>
                    <a:pt x="305" y="327"/>
                    <a:pt x="305" y="327"/>
                    <a:pt x="305" y="327"/>
                  </a:cubicBezTo>
                  <a:cubicBezTo>
                    <a:pt x="305" y="327"/>
                    <a:pt x="305" y="328"/>
                    <a:pt x="305" y="328"/>
                  </a:cubicBezTo>
                  <a:cubicBezTo>
                    <a:pt x="305" y="328"/>
                    <a:pt x="305" y="329"/>
                    <a:pt x="305" y="329"/>
                  </a:cubicBezTo>
                  <a:cubicBezTo>
                    <a:pt x="305" y="329"/>
                    <a:pt x="305" y="329"/>
                    <a:pt x="306" y="329"/>
                  </a:cubicBezTo>
                  <a:cubicBezTo>
                    <a:pt x="306" y="329"/>
                    <a:pt x="306" y="329"/>
                    <a:pt x="306" y="330"/>
                  </a:cubicBezTo>
                  <a:cubicBezTo>
                    <a:pt x="305" y="330"/>
                    <a:pt x="305" y="330"/>
                    <a:pt x="306" y="330"/>
                  </a:cubicBezTo>
                  <a:cubicBezTo>
                    <a:pt x="306" y="330"/>
                    <a:pt x="306" y="330"/>
                    <a:pt x="306" y="330"/>
                  </a:cubicBezTo>
                  <a:cubicBezTo>
                    <a:pt x="306" y="330"/>
                    <a:pt x="306" y="330"/>
                    <a:pt x="307" y="330"/>
                  </a:cubicBezTo>
                  <a:cubicBezTo>
                    <a:pt x="307" y="330"/>
                    <a:pt x="307" y="330"/>
                    <a:pt x="307" y="330"/>
                  </a:cubicBezTo>
                  <a:cubicBezTo>
                    <a:pt x="308" y="330"/>
                    <a:pt x="308" y="329"/>
                    <a:pt x="308" y="329"/>
                  </a:cubicBezTo>
                  <a:cubicBezTo>
                    <a:pt x="308" y="329"/>
                    <a:pt x="308" y="329"/>
                    <a:pt x="308" y="329"/>
                  </a:cubicBezTo>
                  <a:cubicBezTo>
                    <a:pt x="307" y="328"/>
                    <a:pt x="307" y="328"/>
                    <a:pt x="307" y="328"/>
                  </a:cubicBezTo>
                  <a:close/>
                  <a:moveTo>
                    <a:pt x="296" y="315"/>
                  </a:moveTo>
                  <a:cubicBezTo>
                    <a:pt x="296" y="315"/>
                    <a:pt x="296" y="316"/>
                    <a:pt x="296" y="316"/>
                  </a:cubicBezTo>
                  <a:cubicBezTo>
                    <a:pt x="296" y="316"/>
                    <a:pt x="296" y="316"/>
                    <a:pt x="296" y="316"/>
                  </a:cubicBezTo>
                  <a:cubicBezTo>
                    <a:pt x="296" y="317"/>
                    <a:pt x="296" y="317"/>
                    <a:pt x="296" y="318"/>
                  </a:cubicBezTo>
                  <a:cubicBezTo>
                    <a:pt x="296" y="318"/>
                    <a:pt x="296" y="319"/>
                    <a:pt x="296" y="319"/>
                  </a:cubicBezTo>
                  <a:cubicBezTo>
                    <a:pt x="296" y="319"/>
                    <a:pt x="296" y="319"/>
                    <a:pt x="296" y="319"/>
                  </a:cubicBezTo>
                  <a:cubicBezTo>
                    <a:pt x="296" y="320"/>
                    <a:pt x="296" y="320"/>
                    <a:pt x="296" y="320"/>
                  </a:cubicBezTo>
                  <a:cubicBezTo>
                    <a:pt x="296" y="320"/>
                    <a:pt x="296" y="321"/>
                    <a:pt x="296" y="321"/>
                  </a:cubicBezTo>
                  <a:cubicBezTo>
                    <a:pt x="296" y="321"/>
                    <a:pt x="296" y="321"/>
                    <a:pt x="296" y="322"/>
                  </a:cubicBezTo>
                  <a:cubicBezTo>
                    <a:pt x="296" y="322"/>
                    <a:pt x="297" y="322"/>
                    <a:pt x="297" y="323"/>
                  </a:cubicBezTo>
                  <a:cubicBezTo>
                    <a:pt x="297" y="323"/>
                    <a:pt x="297" y="323"/>
                    <a:pt x="297" y="323"/>
                  </a:cubicBezTo>
                  <a:cubicBezTo>
                    <a:pt x="297" y="323"/>
                    <a:pt x="297" y="323"/>
                    <a:pt x="297" y="323"/>
                  </a:cubicBezTo>
                  <a:cubicBezTo>
                    <a:pt x="297" y="323"/>
                    <a:pt x="298" y="323"/>
                    <a:pt x="298" y="323"/>
                  </a:cubicBezTo>
                  <a:cubicBezTo>
                    <a:pt x="298" y="323"/>
                    <a:pt x="299" y="323"/>
                    <a:pt x="299" y="322"/>
                  </a:cubicBezTo>
                  <a:cubicBezTo>
                    <a:pt x="299" y="322"/>
                    <a:pt x="300" y="322"/>
                    <a:pt x="300" y="322"/>
                  </a:cubicBezTo>
                  <a:cubicBezTo>
                    <a:pt x="300" y="322"/>
                    <a:pt x="300" y="322"/>
                    <a:pt x="301" y="322"/>
                  </a:cubicBezTo>
                  <a:cubicBezTo>
                    <a:pt x="301" y="322"/>
                    <a:pt x="301" y="322"/>
                    <a:pt x="301" y="322"/>
                  </a:cubicBezTo>
                  <a:cubicBezTo>
                    <a:pt x="301" y="322"/>
                    <a:pt x="302" y="322"/>
                    <a:pt x="302" y="322"/>
                  </a:cubicBezTo>
                  <a:cubicBezTo>
                    <a:pt x="302" y="322"/>
                    <a:pt x="302" y="322"/>
                    <a:pt x="302" y="322"/>
                  </a:cubicBezTo>
                  <a:cubicBezTo>
                    <a:pt x="303" y="322"/>
                    <a:pt x="303" y="322"/>
                    <a:pt x="303" y="322"/>
                  </a:cubicBezTo>
                  <a:cubicBezTo>
                    <a:pt x="303" y="322"/>
                    <a:pt x="304" y="321"/>
                    <a:pt x="304" y="321"/>
                  </a:cubicBezTo>
                  <a:cubicBezTo>
                    <a:pt x="304" y="320"/>
                    <a:pt x="304" y="319"/>
                    <a:pt x="304" y="319"/>
                  </a:cubicBezTo>
                  <a:cubicBezTo>
                    <a:pt x="304" y="319"/>
                    <a:pt x="304" y="319"/>
                    <a:pt x="304" y="319"/>
                  </a:cubicBezTo>
                  <a:cubicBezTo>
                    <a:pt x="304" y="318"/>
                    <a:pt x="304" y="318"/>
                    <a:pt x="304" y="317"/>
                  </a:cubicBezTo>
                  <a:cubicBezTo>
                    <a:pt x="304" y="317"/>
                    <a:pt x="304" y="316"/>
                    <a:pt x="305" y="315"/>
                  </a:cubicBezTo>
                  <a:cubicBezTo>
                    <a:pt x="305" y="315"/>
                    <a:pt x="305" y="315"/>
                    <a:pt x="305" y="315"/>
                  </a:cubicBezTo>
                  <a:cubicBezTo>
                    <a:pt x="305" y="314"/>
                    <a:pt x="305" y="314"/>
                    <a:pt x="305" y="313"/>
                  </a:cubicBezTo>
                  <a:cubicBezTo>
                    <a:pt x="305" y="313"/>
                    <a:pt x="305" y="313"/>
                    <a:pt x="305" y="312"/>
                  </a:cubicBezTo>
                  <a:cubicBezTo>
                    <a:pt x="305" y="312"/>
                    <a:pt x="304" y="312"/>
                    <a:pt x="304" y="312"/>
                  </a:cubicBezTo>
                  <a:cubicBezTo>
                    <a:pt x="304" y="311"/>
                    <a:pt x="304" y="311"/>
                    <a:pt x="303" y="311"/>
                  </a:cubicBezTo>
                  <a:cubicBezTo>
                    <a:pt x="303" y="311"/>
                    <a:pt x="302" y="311"/>
                    <a:pt x="302" y="312"/>
                  </a:cubicBezTo>
                  <a:cubicBezTo>
                    <a:pt x="302" y="312"/>
                    <a:pt x="302" y="312"/>
                    <a:pt x="302" y="312"/>
                  </a:cubicBezTo>
                  <a:cubicBezTo>
                    <a:pt x="301" y="312"/>
                    <a:pt x="301" y="313"/>
                    <a:pt x="301" y="313"/>
                  </a:cubicBezTo>
                  <a:cubicBezTo>
                    <a:pt x="300" y="313"/>
                    <a:pt x="300" y="313"/>
                    <a:pt x="300" y="313"/>
                  </a:cubicBezTo>
                  <a:cubicBezTo>
                    <a:pt x="300" y="313"/>
                    <a:pt x="299" y="314"/>
                    <a:pt x="300" y="314"/>
                  </a:cubicBezTo>
                  <a:cubicBezTo>
                    <a:pt x="300" y="314"/>
                    <a:pt x="300" y="314"/>
                    <a:pt x="300" y="314"/>
                  </a:cubicBezTo>
                  <a:cubicBezTo>
                    <a:pt x="301" y="314"/>
                    <a:pt x="301" y="314"/>
                    <a:pt x="301" y="314"/>
                  </a:cubicBezTo>
                  <a:cubicBezTo>
                    <a:pt x="302" y="314"/>
                    <a:pt x="302" y="314"/>
                    <a:pt x="302" y="314"/>
                  </a:cubicBezTo>
                  <a:cubicBezTo>
                    <a:pt x="302" y="314"/>
                    <a:pt x="302" y="315"/>
                    <a:pt x="302" y="315"/>
                  </a:cubicBezTo>
                  <a:cubicBezTo>
                    <a:pt x="302" y="316"/>
                    <a:pt x="302" y="316"/>
                    <a:pt x="302" y="316"/>
                  </a:cubicBezTo>
                  <a:cubicBezTo>
                    <a:pt x="302" y="317"/>
                    <a:pt x="302" y="317"/>
                    <a:pt x="302" y="318"/>
                  </a:cubicBezTo>
                  <a:cubicBezTo>
                    <a:pt x="302" y="319"/>
                    <a:pt x="302" y="319"/>
                    <a:pt x="301" y="319"/>
                  </a:cubicBezTo>
                  <a:cubicBezTo>
                    <a:pt x="301" y="319"/>
                    <a:pt x="301" y="319"/>
                    <a:pt x="301" y="319"/>
                  </a:cubicBezTo>
                  <a:cubicBezTo>
                    <a:pt x="301" y="319"/>
                    <a:pt x="300" y="319"/>
                    <a:pt x="300" y="320"/>
                  </a:cubicBezTo>
                  <a:cubicBezTo>
                    <a:pt x="300" y="320"/>
                    <a:pt x="299" y="320"/>
                    <a:pt x="299" y="319"/>
                  </a:cubicBezTo>
                  <a:cubicBezTo>
                    <a:pt x="299" y="319"/>
                    <a:pt x="299" y="319"/>
                    <a:pt x="299" y="319"/>
                  </a:cubicBezTo>
                  <a:cubicBezTo>
                    <a:pt x="299" y="319"/>
                    <a:pt x="299" y="318"/>
                    <a:pt x="299" y="318"/>
                  </a:cubicBezTo>
                  <a:cubicBezTo>
                    <a:pt x="300" y="318"/>
                    <a:pt x="300" y="318"/>
                    <a:pt x="300" y="318"/>
                  </a:cubicBezTo>
                  <a:cubicBezTo>
                    <a:pt x="301" y="318"/>
                    <a:pt x="301" y="318"/>
                    <a:pt x="301" y="318"/>
                  </a:cubicBezTo>
                  <a:cubicBezTo>
                    <a:pt x="301" y="318"/>
                    <a:pt x="301" y="318"/>
                    <a:pt x="301" y="317"/>
                  </a:cubicBezTo>
                  <a:cubicBezTo>
                    <a:pt x="301" y="317"/>
                    <a:pt x="301" y="316"/>
                    <a:pt x="301" y="316"/>
                  </a:cubicBezTo>
                  <a:cubicBezTo>
                    <a:pt x="301" y="315"/>
                    <a:pt x="301" y="315"/>
                    <a:pt x="300" y="315"/>
                  </a:cubicBezTo>
                  <a:cubicBezTo>
                    <a:pt x="300" y="315"/>
                    <a:pt x="300" y="315"/>
                    <a:pt x="300" y="315"/>
                  </a:cubicBezTo>
                  <a:cubicBezTo>
                    <a:pt x="300" y="316"/>
                    <a:pt x="300" y="316"/>
                    <a:pt x="299" y="316"/>
                  </a:cubicBezTo>
                  <a:cubicBezTo>
                    <a:pt x="299" y="316"/>
                    <a:pt x="299" y="315"/>
                    <a:pt x="299" y="315"/>
                  </a:cubicBezTo>
                  <a:cubicBezTo>
                    <a:pt x="299" y="315"/>
                    <a:pt x="299" y="315"/>
                    <a:pt x="299" y="315"/>
                  </a:cubicBezTo>
                  <a:cubicBezTo>
                    <a:pt x="299" y="315"/>
                    <a:pt x="299" y="314"/>
                    <a:pt x="299" y="314"/>
                  </a:cubicBezTo>
                  <a:cubicBezTo>
                    <a:pt x="299" y="314"/>
                    <a:pt x="299" y="314"/>
                    <a:pt x="299" y="314"/>
                  </a:cubicBezTo>
                  <a:cubicBezTo>
                    <a:pt x="299" y="314"/>
                    <a:pt x="298" y="314"/>
                    <a:pt x="298" y="314"/>
                  </a:cubicBezTo>
                  <a:cubicBezTo>
                    <a:pt x="298" y="313"/>
                    <a:pt x="298" y="313"/>
                    <a:pt x="297" y="313"/>
                  </a:cubicBezTo>
                  <a:cubicBezTo>
                    <a:pt x="297" y="313"/>
                    <a:pt x="297" y="313"/>
                    <a:pt x="297" y="313"/>
                  </a:cubicBezTo>
                  <a:cubicBezTo>
                    <a:pt x="296" y="313"/>
                    <a:pt x="296" y="314"/>
                    <a:pt x="296" y="314"/>
                  </a:cubicBezTo>
                  <a:cubicBezTo>
                    <a:pt x="296" y="314"/>
                    <a:pt x="296" y="315"/>
                    <a:pt x="296" y="315"/>
                  </a:cubicBezTo>
                  <a:cubicBezTo>
                    <a:pt x="295" y="315"/>
                    <a:pt x="295" y="315"/>
                    <a:pt x="296" y="315"/>
                  </a:cubicBezTo>
                  <a:close/>
                  <a:moveTo>
                    <a:pt x="272" y="311"/>
                  </a:moveTo>
                  <a:cubicBezTo>
                    <a:pt x="272" y="311"/>
                    <a:pt x="272" y="312"/>
                    <a:pt x="272" y="312"/>
                  </a:cubicBezTo>
                  <a:cubicBezTo>
                    <a:pt x="273" y="312"/>
                    <a:pt x="273" y="312"/>
                    <a:pt x="273" y="312"/>
                  </a:cubicBezTo>
                  <a:cubicBezTo>
                    <a:pt x="273" y="313"/>
                    <a:pt x="273" y="313"/>
                    <a:pt x="273" y="313"/>
                  </a:cubicBezTo>
                  <a:cubicBezTo>
                    <a:pt x="274" y="314"/>
                    <a:pt x="274" y="314"/>
                    <a:pt x="274" y="314"/>
                  </a:cubicBezTo>
                  <a:cubicBezTo>
                    <a:pt x="275" y="314"/>
                    <a:pt x="275" y="314"/>
                    <a:pt x="275" y="314"/>
                  </a:cubicBezTo>
                  <a:cubicBezTo>
                    <a:pt x="275" y="314"/>
                    <a:pt x="276" y="314"/>
                    <a:pt x="276" y="313"/>
                  </a:cubicBezTo>
                  <a:cubicBezTo>
                    <a:pt x="276" y="313"/>
                    <a:pt x="276" y="313"/>
                    <a:pt x="276" y="312"/>
                  </a:cubicBezTo>
                  <a:cubicBezTo>
                    <a:pt x="275" y="312"/>
                    <a:pt x="275" y="312"/>
                    <a:pt x="275" y="312"/>
                  </a:cubicBezTo>
                  <a:cubicBezTo>
                    <a:pt x="275" y="311"/>
                    <a:pt x="275" y="311"/>
                    <a:pt x="274" y="311"/>
                  </a:cubicBezTo>
                  <a:cubicBezTo>
                    <a:pt x="274" y="310"/>
                    <a:pt x="273" y="310"/>
                    <a:pt x="273" y="310"/>
                  </a:cubicBezTo>
                  <a:cubicBezTo>
                    <a:pt x="273" y="310"/>
                    <a:pt x="273" y="310"/>
                    <a:pt x="273" y="310"/>
                  </a:cubicBezTo>
                  <a:cubicBezTo>
                    <a:pt x="272" y="310"/>
                    <a:pt x="272" y="310"/>
                    <a:pt x="272" y="311"/>
                  </a:cubicBezTo>
                  <a:cubicBezTo>
                    <a:pt x="272" y="311"/>
                    <a:pt x="272" y="311"/>
                    <a:pt x="272" y="311"/>
                  </a:cubicBezTo>
                  <a:close/>
                  <a:moveTo>
                    <a:pt x="276" y="322"/>
                  </a:moveTo>
                  <a:cubicBezTo>
                    <a:pt x="275" y="322"/>
                    <a:pt x="275" y="322"/>
                    <a:pt x="274" y="322"/>
                  </a:cubicBezTo>
                  <a:cubicBezTo>
                    <a:pt x="274" y="321"/>
                    <a:pt x="274" y="322"/>
                    <a:pt x="274" y="322"/>
                  </a:cubicBezTo>
                  <a:cubicBezTo>
                    <a:pt x="274" y="322"/>
                    <a:pt x="273" y="323"/>
                    <a:pt x="273" y="323"/>
                  </a:cubicBezTo>
                  <a:cubicBezTo>
                    <a:pt x="273" y="323"/>
                    <a:pt x="272" y="324"/>
                    <a:pt x="272" y="324"/>
                  </a:cubicBezTo>
                  <a:cubicBezTo>
                    <a:pt x="272" y="324"/>
                    <a:pt x="271" y="324"/>
                    <a:pt x="271" y="325"/>
                  </a:cubicBezTo>
                  <a:cubicBezTo>
                    <a:pt x="271" y="325"/>
                    <a:pt x="271" y="325"/>
                    <a:pt x="271" y="325"/>
                  </a:cubicBezTo>
                  <a:cubicBezTo>
                    <a:pt x="271" y="325"/>
                    <a:pt x="272" y="326"/>
                    <a:pt x="272" y="325"/>
                  </a:cubicBezTo>
                  <a:cubicBezTo>
                    <a:pt x="272" y="325"/>
                    <a:pt x="272" y="325"/>
                    <a:pt x="272" y="325"/>
                  </a:cubicBezTo>
                  <a:cubicBezTo>
                    <a:pt x="272" y="325"/>
                    <a:pt x="273" y="325"/>
                    <a:pt x="274" y="325"/>
                  </a:cubicBezTo>
                  <a:cubicBezTo>
                    <a:pt x="274" y="325"/>
                    <a:pt x="274" y="325"/>
                    <a:pt x="274" y="325"/>
                  </a:cubicBezTo>
                  <a:cubicBezTo>
                    <a:pt x="274" y="324"/>
                    <a:pt x="275" y="324"/>
                    <a:pt x="275" y="323"/>
                  </a:cubicBezTo>
                  <a:cubicBezTo>
                    <a:pt x="275" y="323"/>
                    <a:pt x="275" y="323"/>
                    <a:pt x="276" y="323"/>
                  </a:cubicBezTo>
                  <a:cubicBezTo>
                    <a:pt x="276" y="323"/>
                    <a:pt x="276" y="322"/>
                    <a:pt x="276" y="322"/>
                  </a:cubicBezTo>
                  <a:close/>
                  <a:moveTo>
                    <a:pt x="221" y="310"/>
                  </a:moveTo>
                  <a:cubicBezTo>
                    <a:pt x="221" y="310"/>
                    <a:pt x="221" y="310"/>
                    <a:pt x="221" y="311"/>
                  </a:cubicBezTo>
                  <a:cubicBezTo>
                    <a:pt x="221" y="311"/>
                    <a:pt x="222" y="312"/>
                    <a:pt x="222" y="312"/>
                  </a:cubicBezTo>
                  <a:cubicBezTo>
                    <a:pt x="222" y="312"/>
                    <a:pt x="222" y="313"/>
                    <a:pt x="222" y="313"/>
                  </a:cubicBezTo>
                  <a:cubicBezTo>
                    <a:pt x="222" y="313"/>
                    <a:pt x="222" y="313"/>
                    <a:pt x="222" y="313"/>
                  </a:cubicBezTo>
                  <a:cubicBezTo>
                    <a:pt x="222" y="314"/>
                    <a:pt x="223" y="314"/>
                    <a:pt x="223" y="314"/>
                  </a:cubicBezTo>
                  <a:cubicBezTo>
                    <a:pt x="223" y="314"/>
                    <a:pt x="223" y="314"/>
                    <a:pt x="223" y="314"/>
                  </a:cubicBezTo>
                  <a:cubicBezTo>
                    <a:pt x="223" y="314"/>
                    <a:pt x="223" y="314"/>
                    <a:pt x="223" y="314"/>
                  </a:cubicBezTo>
                  <a:cubicBezTo>
                    <a:pt x="223" y="314"/>
                    <a:pt x="223" y="314"/>
                    <a:pt x="223" y="314"/>
                  </a:cubicBezTo>
                  <a:cubicBezTo>
                    <a:pt x="224" y="314"/>
                    <a:pt x="224" y="314"/>
                    <a:pt x="224" y="314"/>
                  </a:cubicBezTo>
                  <a:cubicBezTo>
                    <a:pt x="224" y="313"/>
                    <a:pt x="224" y="313"/>
                    <a:pt x="225" y="314"/>
                  </a:cubicBezTo>
                  <a:cubicBezTo>
                    <a:pt x="225" y="314"/>
                    <a:pt x="225" y="314"/>
                    <a:pt x="226" y="314"/>
                  </a:cubicBezTo>
                  <a:cubicBezTo>
                    <a:pt x="226" y="314"/>
                    <a:pt x="226" y="315"/>
                    <a:pt x="227" y="315"/>
                  </a:cubicBezTo>
                  <a:cubicBezTo>
                    <a:pt x="227" y="315"/>
                    <a:pt x="227" y="315"/>
                    <a:pt x="227" y="315"/>
                  </a:cubicBezTo>
                  <a:cubicBezTo>
                    <a:pt x="227" y="315"/>
                    <a:pt x="228" y="314"/>
                    <a:pt x="227" y="314"/>
                  </a:cubicBezTo>
                  <a:cubicBezTo>
                    <a:pt x="227" y="314"/>
                    <a:pt x="227" y="314"/>
                    <a:pt x="227" y="314"/>
                  </a:cubicBezTo>
                  <a:cubicBezTo>
                    <a:pt x="227" y="313"/>
                    <a:pt x="227" y="313"/>
                    <a:pt x="228" y="312"/>
                  </a:cubicBezTo>
                  <a:cubicBezTo>
                    <a:pt x="228" y="312"/>
                    <a:pt x="228" y="312"/>
                    <a:pt x="227" y="312"/>
                  </a:cubicBezTo>
                  <a:cubicBezTo>
                    <a:pt x="227" y="312"/>
                    <a:pt x="227" y="312"/>
                    <a:pt x="227" y="312"/>
                  </a:cubicBezTo>
                  <a:cubicBezTo>
                    <a:pt x="227" y="312"/>
                    <a:pt x="227" y="311"/>
                    <a:pt x="226" y="311"/>
                  </a:cubicBezTo>
                  <a:cubicBezTo>
                    <a:pt x="226" y="311"/>
                    <a:pt x="226" y="311"/>
                    <a:pt x="226" y="311"/>
                  </a:cubicBezTo>
                  <a:cubicBezTo>
                    <a:pt x="226" y="311"/>
                    <a:pt x="226" y="311"/>
                    <a:pt x="225" y="310"/>
                  </a:cubicBezTo>
                  <a:cubicBezTo>
                    <a:pt x="225" y="310"/>
                    <a:pt x="225" y="310"/>
                    <a:pt x="225" y="310"/>
                  </a:cubicBezTo>
                  <a:cubicBezTo>
                    <a:pt x="225" y="310"/>
                    <a:pt x="225" y="310"/>
                    <a:pt x="225" y="310"/>
                  </a:cubicBezTo>
                  <a:cubicBezTo>
                    <a:pt x="225" y="310"/>
                    <a:pt x="224" y="310"/>
                    <a:pt x="224" y="310"/>
                  </a:cubicBezTo>
                  <a:cubicBezTo>
                    <a:pt x="224" y="310"/>
                    <a:pt x="224" y="309"/>
                    <a:pt x="223" y="309"/>
                  </a:cubicBezTo>
                  <a:cubicBezTo>
                    <a:pt x="223" y="309"/>
                    <a:pt x="223" y="309"/>
                    <a:pt x="222" y="309"/>
                  </a:cubicBezTo>
                  <a:cubicBezTo>
                    <a:pt x="222" y="309"/>
                    <a:pt x="222" y="309"/>
                    <a:pt x="222" y="309"/>
                  </a:cubicBezTo>
                  <a:cubicBezTo>
                    <a:pt x="222" y="309"/>
                    <a:pt x="222" y="309"/>
                    <a:pt x="221" y="309"/>
                  </a:cubicBezTo>
                  <a:cubicBezTo>
                    <a:pt x="221" y="310"/>
                    <a:pt x="221" y="310"/>
                    <a:pt x="221" y="310"/>
                  </a:cubicBezTo>
                  <a:close/>
                  <a:moveTo>
                    <a:pt x="203" y="317"/>
                  </a:moveTo>
                  <a:cubicBezTo>
                    <a:pt x="203" y="318"/>
                    <a:pt x="203" y="318"/>
                    <a:pt x="203" y="319"/>
                  </a:cubicBezTo>
                  <a:cubicBezTo>
                    <a:pt x="203" y="319"/>
                    <a:pt x="203" y="319"/>
                    <a:pt x="203" y="319"/>
                  </a:cubicBezTo>
                  <a:cubicBezTo>
                    <a:pt x="203" y="319"/>
                    <a:pt x="203" y="320"/>
                    <a:pt x="203" y="320"/>
                  </a:cubicBezTo>
                  <a:cubicBezTo>
                    <a:pt x="204" y="320"/>
                    <a:pt x="204" y="320"/>
                    <a:pt x="204" y="320"/>
                  </a:cubicBezTo>
                  <a:cubicBezTo>
                    <a:pt x="204" y="320"/>
                    <a:pt x="204" y="319"/>
                    <a:pt x="204" y="319"/>
                  </a:cubicBezTo>
                  <a:cubicBezTo>
                    <a:pt x="205" y="319"/>
                    <a:pt x="205" y="319"/>
                    <a:pt x="205" y="318"/>
                  </a:cubicBezTo>
                  <a:cubicBezTo>
                    <a:pt x="204" y="318"/>
                    <a:pt x="204" y="317"/>
                    <a:pt x="204" y="317"/>
                  </a:cubicBezTo>
                  <a:cubicBezTo>
                    <a:pt x="204" y="317"/>
                    <a:pt x="203" y="317"/>
                    <a:pt x="203" y="317"/>
                  </a:cubicBezTo>
                  <a:cubicBezTo>
                    <a:pt x="203" y="317"/>
                    <a:pt x="203" y="317"/>
                    <a:pt x="203" y="317"/>
                  </a:cubicBezTo>
                  <a:close/>
                  <a:moveTo>
                    <a:pt x="124" y="320"/>
                  </a:moveTo>
                  <a:cubicBezTo>
                    <a:pt x="124" y="320"/>
                    <a:pt x="124" y="319"/>
                    <a:pt x="124" y="319"/>
                  </a:cubicBezTo>
                  <a:cubicBezTo>
                    <a:pt x="124" y="318"/>
                    <a:pt x="124" y="318"/>
                    <a:pt x="124" y="318"/>
                  </a:cubicBezTo>
                  <a:cubicBezTo>
                    <a:pt x="124" y="317"/>
                    <a:pt x="124" y="317"/>
                    <a:pt x="124" y="317"/>
                  </a:cubicBezTo>
                  <a:cubicBezTo>
                    <a:pt x="124" y="317"/>
                    <a:pt x="124" y="317"/>
                    <a:pt x="124" y="317"/>
                  </a:cubicBezTo>
                  <a:cubicBezTo>
                    <a:pt x="124" y="317"/>
                    <a:pt x="124" y="316"/>
                    <a:pt x="124" y="316"/>
                  </a:cubicBezTo>
                  <a:cubicBezTo>
                    <a:pt x="123" y="316"/>
                    <a:pt x="123" y="316"/>
                    <a:pt x="123" y="316"/>
                  </a:cubicBezTo>
                  <a:cubicBezTo>
                    <a:pt x="123" y="316"/>
                    <a:pt x="123" y="316"/>
                    <a:pt x="123" y="316"/>
                  </a:cubicBezTo>
                  <a:cubicBezTo>
                    <a:pt x="123" y="315"/>
                    <a:pt x="123" y="315"/>
                    <a:pt x="122" y="315"/>
                  </a:cubicBezTo>
                  <a:cubicBezTo>
                    <a:pt x="122" y="315"/>
                    <a:pt x="122" y="315"/>
                    <a:pt x="122" y="315"/>
                  </a:cubicBezTo>
                  <a:cubicBezTo>
                    <a:pt x="122" y="315"/>
                    <a:pt x="121" y="315"/>
                    <a:pt x="121" y="315"/>
                  </a:cubicBezTo>
                  <a:cubicBezTo>
                    <a:pt x="121" y="315"/>
                    <a:pt x="121" y="315"/>
                    <a:pt x="121" y="315"/>
                  </a:cubicBezTo>
                  <a:cubicBezTo>
                    <a:pt x="121" y="315"/>
                    <a:pt x="120" y="315"/>
                    <a:pt x="120" y="315"/>
                  </a:cubicBezTo>
                  <a:cubicBezTo>
                    <a:pt x="120" y="315"/>
                    <a:pt x="120" y="315"/>
                    <a:pt x="119" y="315"/>
                  </a:cubicBezTo>
                  <a:cubicBezTo>
                    <a:pt x="119" y="315"/>
                    <a:pt x="119" y="315"/>
                    <a:pt x="118" y="315"/>
                  </a:cubicBezTo>
                  <a:cubicBezTo>
                    <a:pt x="118" y="315"/>
                    <a:pt x="118" y="315"/>
                    <a:pt x="118" y="315"/>
                  </a:cubicBezTo>
                  <a:cubicBezTo>
                    <a:pt x="117" y="315"/>
                    <a:pt x="117" y="315"/>
                    <a:pt x="116" y="315"/>
                  </a:cubicBezTo>
                  <a:cubicBezTo>
                    <a:pt x="116" y="315"/>
                    <a:pt x="116" y="315"/>
                    <a:pt x="116" y="315"/>
                  </a:cubicBezTo>
                  <a:cubicBezTo>
                    <a:pt x="116" y="315"/>
                    <a:pt x="115" y="315"/>
                    <a:pt x="115" y="315"/>
                  </a:cubicBezTo>
                  <a:cubicBezTo>
                    <a:pt x="115" y="315"/>
                    <a:pt x="115" y="315"/>
                    <a:pt x="114" y="315"/>
                  </a:cubicBezTo>
                  <a:cubicBezTo>
                    <a:pt x="114" y="315"/>
                    <a:pt x="114" y="315"/>
                    <a:pt x="114" y="315"/>
                  </a:cubicBezTo>
                  <a:cubicBezTo>
                    <a:pt x="114" y="315"/>
                    <a:pt x="113" y="315"/>
                    <a:pt x="113" y="315"/>
                  </a:cubicBezTo>
                  <a:cubicBezTo>
                    <a:pt x="113" y="315"/>
                    <a:pt x="113" y="315"/>
                    <a:pt x="113" y="315"/>
                  </a:cubicBezTo>
                  <a:cubicBezTo>
                    <a:pt x="112" y="315"/>
                    <a:pt x="112" y="316"/>
                    <a:pt x="111" y="316"/>
                  </a:cubicBezTo>
                  <a:cubicBezTo>
                    <a:pt x="111" y="316"/>
                    <a:pt x="111" y="316"/>
                    <a:pt x="111" y="316"/>
                  </a:cubicBezTo>
                  <a:cubicBezTo>
                    <a:pt x="111" y="316"/>
                    <a:pt x="111" y="316"/>
                    <a:pt x="110" y="316"/>
                  </a:cubicBezTo>
                  <a:cubicBezTo>
                    <a:pt x="110" y="316"/>
                    <a:pt x="110" y="316"/>
                    <a:pt x="110" y="316"/>
                  </a:cubicBezTo>
                  <a:cubicBezTo>
                    <a:pt x="110" y="316"/>
                    <a:pt x="109" y="316"/>
                    <a:pt x="109" y="316"/>
                  </a:cubicBezTo>
                  <a:cubicBezTo>
                    <a:pt x="109" y="316"/>
                    <a:pt x="109" y="316"/>
                    <a:pt x="109" y="316"/>
                  </a:cubicBezTo>
                  <a:cubicBezTo>
                    <a:pt x="109" y="316"/>
                    <a:pt x="108" y="317"/>
                    <a:pt x="108" y="317"/>
                  </a:cubicBezTo>
                  <a:cubicBezTo>
                    <a:pt x="108" y="317"/>
                    <a:pt x="108" y="317"/>
                    <a:pt x="108" y="317"/>
                  </a:cubicBezTo>
                  <a:cubicBezTo>
                    <a:pt x="108" y="317"/>
                    <a:pt x="108" y="317"/>
                    <a:pt x="108" y="317"/>
                  </a:cubicBezTo>
                  <a:cubicBezTo>
                    <a:pt x="108" y="317"/>
                    <a:pt x="109" y="317"/>
                    <a:pt x="109" y="317"/>
                  </a:cubicBezTo>
                  <a:cubicBezTo>
                    <a:pt x="109" y="317"/>
                    <a:pt x="109" y="317"/>
                    <a:pt x="110" y="317"/>
                  </a:cubicBezTo>
                  <a:cubicBezTo>
                    <a:pt x="110" y="317"/>
                    <a:pt x="110" y="317"/>
                    <a:pt x="110" y="317"/>
                  </a:cubicBezTo>
                  <a:cubicBezTo>
                    <a:pt x="111" y="317"/>
                    <a:pt x="111" y="317"/>
                    <a:pt x="111" y="317"/>
                  </a:cubicBezTo>
                  <a:cubicBezTo>
                    <a:pt x="111" y="317"/>
                    <a:pt x="112" y="317"/>
                    <a:pt x="112" y="318"/>
                  </a:cubicBezTo>
                  <a:cubicBezTo>
                    <a:pt x="112" y="318"/>
                    <a:pt x="112" y="318"/>
                    <a:pt x="112" y="318"/>
                  </a:cubicBezTo>
                  <a:cubicBezTo>
                    <a:pt x="112" y="318"/>
                    <a:pt x="112" y="318"/>
                    <a:pt x="112" y="318"/>
                  </a:cubicBezTo>
                  <a:cubicBezTo>
                    <a:pt x="112" y="319"/>
                    <a:pt x="112" y="319"/>
                    <a:pt x="112" y="319"/>
                  </a:cubicBezTo>
                  <a:cubicBezTo>
                    <a:pt x="112" y="319"/>
                    <a:pt x="111" y="319"/>
                    <a:pt x="111" y="319"/>
                  </a:cubicBezTo>
                  <a:cubicBezTo>
                    <a:pt x="111" y="319"/>
                    <a:pt x="111" y="319"/>
                    <a:pt x="110" y="319"/>
                  </a:cubicBezTo>
                  <a:cubicBezTo>
                    <a:pt x="110" y="319"/>
                    <a:pt x="110" y="319"/>
                    <a:pt x="110" y="319"/>
                  </a:cubicBezTo>
                  <a:cubicBezTo>
                    <a:pt x="109" y="320"/>
                    <a:pt x="109" y="320"/>
                    <a:pt x="109" y="320"/>
                  </a:cubicBezTo>
                  <a:cubicBezTo>
                    <a:pt x="109" y="320"/>
                    <a:pt x="109" y="320"/>
                    <a:pt x="109" y="320"/>
                  </a:cubicBezTo>
                  <a:cubicBezTo>
                    <a:pt x="110" y="321"/>
                    <a:pt x="110" y="321"/>
                    <a:pt x="110" y="321"/>
                  </a:cubicBezTo>
                  <a:cubicBezTo>
                    <a:pt x="111" y="321"/>
                    <a:pt x="111" y="321"/>
                    <a:pt x="112" y="321"/>
                  </a:cubicBezTo>
                  <a:cubicBezTo>
                    <a:pt x="112" y="321"/>
                    <a:pt x="112" y="321"/>
                    <a:pt x="113" y="321"/>
                  </a:cubicBezTo>
                  <a:cubicBezTo>
                    <a:pt x="113" y="321"/>
                    <a:pt x="113" y="321"/>
                    <a:pt x="113" y="321"/>
                  </a:cubicBezTo>
                  <a:cubicBezTo>
                    <a:pt x="113" y="321"/>
                    <a:pt x="113" y="322"/>
                    <a:pt x="113" y="322"/>
                  </a:cubicBezTo>
                  <a:cubicBezTo>
                    <a:pt x="113" y="322"/>
                    <a:pt x="112" y="322"/>
                    <a:pt x="112" y="322"/>
                  </a:cubicBezTo>
                  <a:cubicBezTo>
                    <a:pt x="112" y="322"/>
                    <a:pt x="112" y="322"/>
                    <a:pt x="111" y="322"/>
                  </a:cubicBezTo>
                  <a:cubicBezTo>
                    <a:pt x="111" y="322"/>
                    <a:pt x="111" y="322"/>
                    <a:pt x="111" y="322"/>
                  </a:cubicBezTo>
                  <a:cubicBezTo>
                    <a:pt x="111" y="322"/>
                    <a:pt x="110" y="322"/>
                    <a:pt x="110" y="322"/>
                  </a:cubicBezTo>
                  <a:cubicBezTo>
                    <a:pt x="110" y="322"/>
                    <a:pt x="110" y="322"/>
                    <a:pt x="110" y="322"/>
                  </a:cubicBezTo>
                  <a:cubicBezTo>
                    <a:pt x="109" y="323"/>
                    <a:pt x="108" y="323"/>
                    <a:pt x="107" y="323"/>
                  </a:cubicBezTo>
                  <a:cubicBezTo>
                    <a:pt x="107" y="323"/>
                    <a:pt x="107" y="323"/>
                    <a:pt x="107" y="323"/>
                  </a:cubicBezTo>
                  <a:cubicBezTo>
                    <a:pt x="107" y="322"/>
                    <a:pt x="106" y="322"/>
                    <a:pt x="106" y="322"/>
                  </a:cubicBezTo>
                  <a:cubicBezTo>
                    <a:pt x="106" y="322"/>
                    <a:pt x="106" y="321"/>
                    <a:pt x="106" y="321"/>
                  </a:cubicBezTo>
                  <a:cubicBezTo>
                    <a:pt x="106" y="321"/>
                    <a:pt x="106" y="321"/>
                    <a:pt x="106" y="321"/>
                  </a:cubicBezTo>
                  <a:cubicBezTo>
                    <a:pt x="105" y="320"/>
                    <a:pt x="105" y="320"/>
                    <a:pt x="105" y="320"/>
                  </a:cubicBezTo>
                  <a:cubicBezTo>
                    <a:pt x="105" y="320"/>
                    <a:pt x="105" y="319"/>
                    <a:pt x="104" y="320"/>
                  </a:cubicBezTo>
                  <a:cubicBezTo>
                    <a:pt x="104" y="320"/>
                    <a:pt x="103" y="320"/>
                    <a:pt x="103" y="321"/>
                  </a:cubicBezTo>
                  <a:cubicBezTo>
                    <a:pt x="103" y="321"/>
                    <a:pt x="103" y="321"/>
                    <a:pt x="103" y="321"/>
                  </a:cubicBezTo>
                  <a:cubicBezTo>
                    <a:pt x="103" y="321"/>
                    <a:pt x="103" y="321"/>
                    <a:pt x="103" y="322"/>
                  </a:cubicBezTo>
                  <a:cubicBezTo>
                    <a:pt x="103" y="322"/>
                    <a:pt x="103" y="322"/>
                    <a:pt x="103" y="322"/>
                  </a:cubicBezTo>
                  <a:cubicBezTo>
                    <a:pt x="103" y="322"/>
                    <a:pt x="104" y="322"/>
                    <a:pt x="104" y="322"/>
                  </a:cubicBezTo>
                  <a:cubicBezTo>
                    <a:pt x="104" y="323"/>
                    <a:pt x="104" y="323"/>
                    <a:pt x="104" y="323"/>
                  </a:cubicBezTo>
                  <a:cubicBezTo>
                    <a:pt x="104" y="323"/>
                    <a:pt x="104" y="324"/>
                    <a:pt x="104" y="324"/>
                  </a:cubicBezTo>
                  <a:cubicBezTo>
                    <a:pt x="104" y="324"/>
                    <a:pt x="104" y="324"/>
                    <a:pt x="104" y="324"/>
                  </a:cubicBezTo>
                  <a:cubicBezTo>
                    <a:pt x="104" y="325"/>
                    <a:pt x="104" y="326"/>
                    <a:pt x="104" y="326"/>
                  </a:cubicBezTo>
                  <a:cubicBezTo>
                    <a:pt x="105" y="327"/>
                    <a:pt x="105" y="329"/>
                    <a:pt x="105" y="330"/>
                  </a:cubicBezTo>
                  <a:cubicBezTo>
                    <a:pt x="105" y="330"/>
                    <a:pt x="105" y="331"/>
                    <a:pt x="105" y="331"/>
                  </a:cubicBezTo>
                  <a:cubicBezTo>
                    <a:pt x="105" y="332"/>
                    <a:pt x="105" y="333"/>
                    <a:pt x="105" y="333"/>
                  </a:cubicBezTo>
                  <a:cubicBezTo>
                    <a:pt x="105" y="334"/>
                    <a:pt x="104" y="335"/>
                    <a:pt x="104" y="335"/>
                  </a:cubicBezTo>
                  <a:cubicBezTo>
                    <a:pt x="104" y="336"/>
                    <a:pt x="104" y="336"/>
                    <a:pt x="105" y="337"/>
                  </a:cubicBezTo>
                  <a:cubicBezTo>
                    <a:pt x="105" y="337"/>
                    <a:pt x="106" y="337"/>
                    <a:pt x="107" y="337"/>
                  </a:cubicBezTo>
                  <a:cubicBezTo>
                    <a:pt x="107" y="337"/>
                    <a:pt x="107" y="337"/>
                    <a:pt x="107" y="337"/>
                  </a:cubicBezTo>
                  <a:cubicBezTo>
                    <a:pt x="108" y="337"/>
                    <a:pt x="108" y="337"/>
                    <a:pt x="108" y="337"/>
                  </a:cubicBezTo>
                  <a:cubicBezTo>
                    <a:pt x="109" y="337"/>
                    <a:pt x="109" y="337"/>
                    <a:pt x="110" y="338"/>
                  </a:cubicBezTo>
                  <a:cubicBezTo>
                    <a:pt x="110" y="338"/>
                    <a:pt x="111" y="338"/>
                    <a:pt x="111" y="338"/>
                  </a:cubicBezTo>
                  <a:cubicBezTo>
                    <a:pt x="112" y="337"/>
                    <a:pt x="112" y="337"/>
                    <a:pt x="113" y="337"/>
                  </a:cubicBezTo>
                  <a:cubicBezTo>
                    <a:pt x="114" y="337"/>
                    <a:pt x="114" y="337"/>
                    <a:pt x="115" y="337"/>
                  </a:cubicBezTo>
                  <a:cubicBezTo>
                    <a:pt x="115" y="337"/>
                    <a:pt x="116" y="337"/>
                    <a:pt x="116" y="337"/>
                  </a:cubicBezTo>
                  <a:cubicBezTo>
                    <a:pt x="116" y="337"/>
                    <a:pt x="117" y="337"/>
                    <a:pt x="117" y="337"/>
                  </a:cubicBezTo>
                  <a:cubicBezTo>
                    <a:pt x="117" y="337"/>
                    <a:pt x="117" y="337"/>
                    <a:pt x="117" y="337"/>
                  </a:cubicBezTo>
                  <a:cubicBezTo>
                    <a:pt x="118" y="337"/>
                    <a:pt x="118" y="337"/>
                    <a:pt x="118" y="337"/>
                  </a:cubicBezTo>
                  <a:cubicBezTo>
                    <a:pt x="118" y="337"/>
                    <a:pt x="119" y="337"/>
                    <a:pt x="119" y="337"/>
                  </a:cubicBezTo>
                  <a:cubicBezTo>
                    <a:pt x="119" y="337"/>
                    <a:pt x="119" y="337"/>
                    <a:pt x="119" y="336"/>
                  </a:cubicBezTo>
                  <a:cubicBezTo>
                    <a:pt x="119" y="336"/>
                    <a:pt x="119" y="336"/>
                    <a:pt x="119" y="336"/>
                  </a:cubicBezTo>
                  <a:cubicBezTo>
                    <a:pt x="120" y="335"/>
                    <a:pt x="119" y="335"/>
                    <a:pt x="119" y="335"/>
                  </a:cubicBezTo>
                  <a:cubicBezTo>
                    <a:pt x="119" y="335"/>
                    <a:pt x="119" y="335"/>
                    <a:pt x="119" y="335"/>
                  </a:cubicBezTo>
                  <a:cubicBezTo>
                    <a:pt x="119" y="335"/>
                    <a:pt x="118" y="335"/>
                    <a:pt x="118" y="335"/>
                  </a:cubicBezTo>
                  <a:cubicBezTo>
                    <a:pt x="118" y="335"/>
                    <a:pt x="118" y="335"/>
                    <a:pt x="118" y="334"/>
                  </a:cubicBezTo>
                  <a:cubicBezTo>
                    <a:pt x="118" y="334"/>
                    <a:pt x="118" y="334"/>
                    <a:pt x="118" y="334"/>
                  </a:cubicBezTo>
                  <a:cubicBezTo>
                    <a:pt x="118" y="334"/>
                    <a:pt x="119" y="333"/>
                    <a:pt x="119" y="332"/>
                  </a:cubicBezTo>
                  <a:cubicBezTo>
                    <a:pt x="119" y="332"/>
                    <a:pt x="119" y="332"/>
                    <a:pt x="119" y="332"/>
                  </a:cubicBezTo>
                  <a:cubicBezTo>
                    <a:pt x="119" y="332"/>
                    <a:pt x="119" y="332"/>
                    <a:pt x="119" y="332"/>
                  </a:cubicBezTo>
                  <a:cubicBezTo>
                    <a:pt x="119" y="332"/>
                    <a:pt x="120" y="332"/>
                    <a:pt x="120" y="332"/>
                  </a:cubicBezTo>
                  <a:cubicBezTo>
                    <a:pt x="120" y="332"/>
                    <a:pt x="120" y="332"/>
                    <a:pt x="120" y="331"/>
                  </a:cubicBezTo>
                  <a:cubicBezTo>
                    <a:pt x="120" y="331"/>
                    <a:pt x="120" y="331"/>
                    <a:pt x="121" y="331"/>
                  </a:cubicBezTo>
                  <a:cubicBezTo>
                    <a:pt x="121" y="331"/>
                    <a:pt x="121" y="331"/>
                    <a:pt x="121" y="332"/>
                  </a:cubicBezTo>
                  <a:cubicBezTo>
                    <a:pt x="121" y="332"/>
                    <a:pt x="122" y="332"/>
                    <a:pt x="122" y="332"/>
                  </a:cubicBezTo>
                  <a:cubicBezTo>
                    <a:pt x="122" y="332"/>
                    <a:pt x="122" y="332"/>
                    <a:pt x="122" y="333"/>
                  </a:cubicBezTo>
                  <a:cubicBezTo>
                    <a:pt x="122" y="333"/>
                    <a:pt x="122" y="334"/>
                    <a:pt x="122" y="334"/>
                  </a:cubicBezTo>
                  <a:cubicBezTo>
                    <a:pt x="122" y="335"/>
                    <a:pt x="122" y="336"/>
                    <a:pt x="122" y="337"/>
                  </a:cubicBezTo>
                  <a:cubicBezTo>
                    <a:pt x="122" y="337"/>
                    <a:pt x="122" y="338"/>
                    <a:pt x="122" y="338"/>
                  </a:cubicBezTo>
                  <a:cubicBezTo>
                    <a:pt x="122" y="339"/>
                    <a:pt x="122" y="339"/>
                    <a:pt x="121" y="340"/>
                  </a:cubicBezTo>
                  <a:cubicBezTo>
                    <a:pt x="121" y="340"/>
                    <a:pt x="121" y="340"/>
                    <a:pt x="120" y="340"/>
                  </a:cubicBezTo>
                  <a:cubicBezTo>
                    <a:pt x="120" y="339"/>
                    <a:pt x="120" y="339"/>
                    <a:pt x="119" y="339"/>
                  </a:cubicBezTo>
                  <a:cubicBezTo>
                    <a:pt x="119" y="339"/>
                    <a:pt x="119" y="339"/>
                    <a:pt x="119" y="339"/>
                  </a:cubicBezTo>
                  <a:cubicBezTo>
                    <a:pt x="118" y="339"/>
                    <a:pt x="118" y="338"/>
                    <a:pt x="118" y="338"/>
                  </a:cubicBezTo>
                  <a:cubicBezTo>
                    <a:pt x="117" y="338"/>
                    <a:pt x="117" y="338"/>
                    <a:pt x="117" y="338"/>
                  </a:cubicBezTo>
                  <a:cubicBezTo>
                    <a:pt x="117" y="338"/>
                    <a:pt x="117" y="338"/>
                    <a:pt x="117" y="338"/>
                  </a:cubicBezTo>
                  <a:cubicBezTo>
                    <a:pt x="116" y="338"/>
                    <a:pt x="116" y="338"/>
                    <a:pt x="116" y="339"/>
                  </a:cubicBezTo>
                  <a:cubicBezTo>
                    <a:pt x="117" y="339"/>
                    <a:pt x="117" y="339"/>
                    <a:pt x="117" y="339"/>
                  </a:cubicBezTo>
                  <a:cubicBezTo>
                    <a:pt x="117" y="340"/>
                    <a:pt x="117" y="340"/>
                    <a:pt x="117" y="340"/>
                  </a:cubicBezTo>
                  <a:cubicBezTo>
                    <a:pt x="117" y="340"/>
                    <a:pt x="117" y="340"/>
                    <a:pt x="117" y="340"/>
                  </a:cubicBezTo>
                  <a:cubicBezTo>
                    <a:pt x="118" y="340"/>
                    <a:pt x="118" y="340"/>
                    <a:pt x="118" y="340"/>
                  </a:cubicBezTo>
                  <a:cubicBezTo>
                    <a:pt x="118" y="340"/>
                    <a:pt x="119" y="340"/>
                    <a:pt x="119" y="341"/>
                  </a:cubicBezTo>
                  <a:cubicBezTo>
                    <a:pt x="119" y="341"/>
                    <a:pt x="120" y="341"/>
                    <a:pt x="121" y="341"/>
                  </a:cubicBezTo>
                  <a:cubicBezTo>
                    <a:pt x="121" y="341"/>
                    <a:pt x="121" y="341"/>
                    <a:pt x="121" y="341"/>
                  </a:cubicBezTo>
                  <a:cubicBezTo>
                    <a:pt x="121" y="341"/>
                    <a:pt x="122" y="341"/>
                    <a:pt x="122" y="340"/>
                  </a:cubicBezTo>
                  <a:cubicBezTo>
                    <a:pt x="122" y="340"/>
                    <a:pt x="123" y="340"/>
                    <a:pt x="123" y="340"/>
                  </a:cubicBezTo>
                  <a:cubicBezTo>
                    <a:pt x="123" y="339"/>
                    <a:pt x="123" y="339"/>
                    <a:pt x="123" y="338"/>
                  </a:cubicBezTo>
                  <a:cubicBezTo>
                    <a:pt x="123" y="338"/>
                    <a:pt x="123" y="338"/>
                    <a:pt x="124" y="337"/>
                  </a:cubicBezTo>
                  <a:cubicBezTo>
                    <a:pt x="124" y="337"/>
                    <a:pt x="124" y="337"/>
                    <a:pt x="124" y="337"/>
                  </a:cubicBezTo>
                  <a:cubicBezTo>
                    <a:pt x="124" y="337"/>
                    <a:pt x="124" y="336"/>
                    <a:pt x="123" y="336"/>
                  </a:cubicBezTo>
                  <a:cubicBezTo>
                    <a:pt x="123" y="335"/>
                    <a:pt x="123" y="334"/>
                    <a:pt x="123" y="333"/>
                  </a:cubicBezTo>
                  <a:cubicBezTo>
                    <a:pt x="123" y="333"/>
                    <a:pt x="123" y="333"/>
                    <a:pt x="124" y="333"/>
                  </a:cubicBezTo>
                  <a:cubicBezTo>
                    <a:pt x="124" y="332"/>
                    <a:pt x="124" y="332"/>
                    <a:pt x="124" y="331"/>
                  </a:cubicBezTo>
                  <a:cubicBezTo>
                    <a:pt x="124" y="331"/>
                    <a:pt x="124" y="330"/>
                    <a:pt x="124" y="329"/>
                  </a:cubicBezTo>
                  <a:cubicBezTo>
                    <a:pt x="124" y="329"/>
                    <a:pt x="124" y="329"/>
                    <a:pt x="124" y="328"/>
                  </a:cubicBezTo>
                  <a:cubicBezTo>
                    <a:pt x="124" y="328"/>
                    <a:pt x="124" y="328"/>
                    <a:pt x="124" y="327"/>
                  </a:cubicBezTo>
                  <a:cubicBezTo>
                    <a:pt x="124" y="326"/>
                    <a:pt x="124" y="325"/>
                    <a:pt x="124" y="324"/>
                  </a:cubicBezTo>
                  <a:cubicBezTo>
                    <a:pt x="124" y="323"/>
                    <a:pt x="124" y="323"/>
                    <a:pt x="124" y="323"/>
                  </a:cubicBezTo>
                  <a:cubicBezTo>
                    <a:pt x="124" y="323"/>
                    <a:pt x="124" y="322"/>
                    <a:pt x="124" y="322"/>
                  </a:cubicBezTo>
                  <a:cubicBezTo>
                    <a:pt x="124" y="321"/>
                    <a:pt x="124" y="321"/>
                    <a:pt x="124" y="320"/>
                  </a:cubicBezTo>
                  <a:close/>
                  <a:moveTo>
                    <a:pt x="156" y="326"/>
                  </a:moveTo>
                  <a:cubicBezTo>
                    <a:pt x="156" y="325"/>
                    <a:pt x="156" y="325"/>
                    <a:pt x="155" y="325"/>
                  </a:cubicBezTo>
                  <a:cubicBezTo>
                    <a:pt x="155" y="325"/>
                    <a:pt x="154" y="325"/>
                    <a:pt x="154" y="325"/>
                  </a:cubicBezTo>
                  <a:cubicBezTo>
                    <a:pt x="153" y="325"/>
                    <a:pt x="152" y="325"/>
                    <a:pt x="152" y="325"/>
                  </a:cubicBezTo>
                  <a:cubicBezTo>
                    <a:pt x="152" y="325"/>
                    <a:pt x="151" y="325"/>
                    <a:pt x="151" y="325"/>
                  </a:cubicBezTo>
                  <a:cubicBezTo>
                    <a:pt x="151" y="325"/>
                    <a:pt x="151" y="325"/>
                    <a:pt x="151" y="325"/>
                  </a:cubicBezTo>
                  <a:cubicBezTo>
                    <a:pt x="151" y="324"/>
                    <a:pt x="151" y="324"/>
                    <a:pt x="151" y="324"/>
                  </a:cubicBezTo>
                  <a:cubicBezTo>
                    <a:pt x="151" y="323"/>
                    <a:pt x="151" y="323"/>
                    <a:pt x="151" y="323"/>
                  </a:cubicBezTo>
                  <a:cubicBezTo>
                    <a:pt x="151" y="323"/>
                    <a:pt x="152" y="323"/>
                    <a:pt x="152" y="323"/>
                  </a:cubicBezTo>
                  <a:cubicBezTo>
                    <a:pt x="152" y="323"/>
                    <a:pt x="152" y="323"/>
                    <a:pt x="152" y="323"/>
                  </a:cubicBezTo>
                  <a:cubicBezTo>
                    <a:pt x="153" y="323"/>
                    <a:pt x="153" y="323"/>
                    <a:pt x="153" y="323"/>
                  </a:cubicBezTo>
                  <a:cubicBezTo>
                    <a:pt x="153" y="323"/>
                    <a:pt x="154" y="323"/>
                    <a:pt x="154" y="323"/>
                  </a:cubicBezTo>
                  <a:cubicBezTo>
                    <a:pt x="154" y="323"/>
                    <a:pt x="154" y="323"/>
                    <a:pt x="155" y="323"/>
                  </a:cubicBezTo>
                  <a:cubicBezTo>
                    <a:pt x="155" y="323"/>
                    <a:pt x="155" y="322"/>
                    <a:pt x="155" y="322"/>
                  </a:cubicBezTo>
                  <a:cubicBezTo>
                    <a:pt x="155" y="322"/>
                    <a:pt x="155" y="322"/>
                    <a:pt x="155" y="321"/>
                  </a:cubicBezTo>
                  <a:cubicBezTo>
                    <a:pt x="155" y="321"/>
                    <a:pt x="155" y="321"/>
                    <a:pt x="154" y="321"/>
                  </a:cubicBezTo>
                  <a:cubicBezTo>
                    <a:pt x="154" y="321"/>
                    <a:pt x="154" y="321"/>
                    <a:pt x="153" y="321"/>
                  </a:cubicBezTo>
                  <a:cubicBezTo>
                    <a:pt x="153" y="321"/>
                    <a:pt x="153" y="321"/>
                    <a:pt x="153" y="321"/>
                  </a:cubicBezTo>
                  <a:cubicBezTo>
                    <a:pt x="153" y="321"/>
                    <a:pt x="152" y="321"/>
                    <a:pt x="152" y="321"/>
                  </a:cubicBezTo>
                  <a:cubicBezTo>
                    <a:pt x="152" y="321"/>
                    <a:pt x="151" y="321"/>
                    <a:pt x="151" y="320"/>
                  </a:cubicBezTo>
                  <a:cubicBezTo>
                    <a:pt x="151" y="320"/>
                    <a:pt x="151" y="320"/>
                    <a:pt x="151" y="319"/>
                  </a:cubicBezTo>
                  <a:cubicBezTo>
                    <a:pt x="152" y="319"/>
                    <a:pt x="152" y="318"/>
                    <a:pt x="152" y="318"/>
                  </a:cubicBezTo>
                  <a:cubicBezTo>
                    <a:pt x="152" y="317"/>
                    <a:pt x="151" y="317"/>
                    <a:pt x="151" y="317"/>
                  </a:cubicBezTo>
                  <a:cubicBezTo>
                    <a:pt x="152" y="316"/>
                    <a:pt x="152" y="316"/>
                    <a:pt x="152" y="315"/>
                  </a:cubicBezTo>
                  <a:cubicBezTo>
                    <a:pt x="152" y="315"/>
                    <a:pt x="152" y="314"/>
                    <a:pt x="151" y="314"/>
                  </a:cubicBezTo>
                  <a:cubicBezTo>
                    <a:pt x="151" y="314"/>
                    <a:pt x="151" y="314"/>
                    <a:pt x="151" y="314"/>
                  </a:cubicBezTo>
                  <a:cubicBezTo>
                    <a:pt x="151" y="314"/>
                    <a:pt x="150" y="313"/>
                    <a:pt x="150" y="314"/>
                  </a:cubicBezTo>
                  <a:cubicBezTo>
                    <a:pt x="150" y="314"/>
                    <a:pt x="150" y="314"/>
                    <a:pt x="150" y="314"/>
                  </a:cubicBezTo>
                  <a:cubicBezTo>
                    <a:pt x="149" y="314"/>
                    <a:pt x="149" y="315"/>
                    <a:pt x="149" y="315"/>
                  </a:cubicBezTo>
                  <a:cubicBezTo>
                    <a:pt x="149" y="316"/>
                    <a:pt x="149" y="316"/>
                    <a:pt x="150" y="317"/>
                  </a:cubicBezTo>
                  <a:cubicBezTo>
                    <a:pt x="150" y="317"/>
                    <a:pt x="150" y="317"/>
                    <a:pt x="150" y="317"/>
                  </a:cubicBezTo>
                  <a:cubicBezTo>
                    <a:pt x="150" y="317"/>
                    <a:pt x="150" y="317"/>
                    <a:pt x="150" y="317"/>
                  </a:cubicBezTo>
                  <a:cubicBezTo>
                    <a:pt x="149" y="317"/>
                    <a:pt x="149" y="318"/>
                    <a:pt x="149" y="318"/>
                  </a:cubicBezTo>
                  <a:cubicBezTo>
                    <a:pt x="149" y="318"/>
                    <a:pt x="149" y="319"/>
                    <a:pt x="149" y="319"/>
                  </a:cubicBezTo>
                  <a:cubicBezTo>
                    <a:pt x="149" y="319"/>
                    <a:pt x="149" y="319"/>
                    <a:pt x="149" y="320"/>
                  </a:cubicBezTo>
                  <a:cubicBezTo>
                    <a:pt x="149" y="320"/>
                    <a:pt x="149" y="320"/>
                    <a:pt x="149" y="321"/>
                  </a:cubicBezTo>
                  <a:cubicBezTo>
                    <a:pt x="149" y="321"/>
                    <a:pt x="149" y="321"/>
                    <a:pt x="148" y="321"/>
                  </a:cubicBezTo>
                  <a:cubicBezTo>
                    <a:pt x="148" y="321"/>
                    <a:pt x="148" y="321"/>
                    <a:pt x="147" y="321"/>
                  </a:cubicBezTo>
                  <a:cubicBezTo>
                    <a:pt x="147" y="321"/>
                    <a:pt x="147" y="321"/>
                    <a:pt x="147" y="321"/>
                  </a:cubicBezTo>
                  <a:cubicBezTo>
                    <a:pt x="147" y="321"/>
                    <a:pt x="146" y="321"/>
                    <a:pt x="146" y="321"/>
                  </a:cubicBezTo>
                  <a:cubicBezTo>
                    <a:pt x="145" y="321"/>
                    <a:pt x="145" y="321"/>
                    <a:pt x="145" y="322"/>
                  </a:cubicBezTo>
                  <a:cubicBezTo>
                    <a:pt x="144" y="322"/>
                    <a:pt x="144" y="322"/>
                    <a:pt x="144" y="323"/>
                  </a:cubicBezTo>
                  <a:cubicBezTo>
                    <a:pt x="144" y="323"/>
                    <a:pt x="144" y="323"/>
                    <a:pt x="144" y="323"/>
                  </a:cubicBezTo>
                  <a:cubicBezTo>
                    <a:pt x="144" y="324"/>
                    <a:pt x="144" y="324"/>
                    <a:pt x="145" y="324"/>
                  </a:cubicBezTo>
                  <a:cubicBezTo>
                    <a:pt x="145" y="324"/>
                    <a:pt x="145" y="324"/>
                    <a:pt x="145" y="324"/>
                  </a:cubicBezTo>
                  <a:cubicBezTo>
                    <a:pt x="146" y="324"/>
                    <a:pt x="146" y="324"/>
                    <a:pt x="146" y="324"/>
                  </a:cubicBezTo>
                  <a:cubicBezTo>
                    <a:pt x="146" y="323"/>
                    <a:pt x="147" y="323"/>
                    <a:pt x="148" y="324"/>
                  </a:cubicBezTo>
                  <a:cubicBezTo>
                    <a:pt x="148" y="324"/>
                    <a:pt x="148" y="324"/>
                    <a:pt x="148" y="325"/>
                  </a:cubicBezTo>
                  <a:cubicBezTo>
                    <a:pt x="148" y="325"/>
                    <a:pt x="148" y="326"/>
                    <a:pt x="148" y="326"/>
                  </a:cubicBezTo>
                  <a:cubicBezTo>
                    <a:pt x="147" y="326"/>
                    <a:pt x="147" y="326"/>
                    <a:pt x="147" y="326"/>
                  </a:cubicBezTo>
                  <a:cubicBezTo>
                    <a:pt x="147" y="326"/>
                    <a:pt x="147" y="326"/>
                    <a:pt x="146" y="326"/>
                  </a:cubicBezTo>
                  <a:cubicBezTo>
                    <a:pt x="146" y="326"/>
                    <a:pt x="145" y="326"/>
                    <a:pt x="144" y="326"/>
                  </a:cubicBezTo>
                  <a:cubicBezTo>
                    <a:pt x="144" y="326"/>
                    <a:pt x="144" y="326"/>
                    <a:pt x="144" y="326"/>
                  </a:cubicBezTo>
                  <a:cubicBezTo>
                    <a:pt x="144" y="326"/>
                    <a:pt x="144" y="326"/>
                    <a:pt x="144" y="327"/>
                  </a:cubicBezTo>
                  <a:cubicBezTo>
                    <a:pt x="144" y="327"/>
                    <a:pt x="144" y="327"/>
                    <a:pt x="144" y="327"/>
                  </a:cubicBezTo>
                  <a:cubicBezTo>
                    <a:pt x="144" y="327"/>
                    <a:pt x="144" y="327"/>
                    <a:pt x="144" y="327"/>
                  </a:cubicBezTo>
                  <a:cubicBezTo>
                    <a:pt x="144" y="328"/>
                    <a:pt x="144" y="328"/>
                    <a:pt x="144" y="328"/>
                  </a:cubicBezTo>
                  <a:cubicBezTo>
                    <a:pt x="143" y="328"/>
                    <a:pt x="143" y="328"/>
                    <a:pt x="143" y="329"/>
                  </a:cubicBezTo>
                  <a:cubicBezTo>
                    <a:pt x="143" y="329"/>
                    <a:pt x="143" y="329"/>
                    <a:pt x="143" y="329"/>
                  </a:cubicBezTo>
                  <a:cubicBezTo>
                    <a:pt x="143" y="329"/>
                    <a:pt x="142" y="329"/>
                    <a:pt x="142" y="329"/>
                  </a:cubicBezTo>
                  <a:cubicBezTo>
                    <a:pt x="142" y="330"/>
                    <a:pt x="142" y="330"/>
                    <a:pt x="142" y="330"/>
                  </a:cubicBezTo>
                  <a:cubicBezTo>
                    <a:pt x="142" y="330"/>
                    <a:pt x="142" y="330"/>
                    <a:pt x="141" y="330"/>
                  </a:cubicBezTo>
                  <a:cubicBezTo>
                    <a:pt x="141" y="330"/>
                    <a:pt x="141" y="330"/>
                    <a:pt x="141" y="329"/>
                  </a:cubicBezTo>
                  <a:cubicBezTo>
                    <a:pt x="141" y="329"/>
                    <a:pt x="141" y="329"/>
                    <a:pt x="141" y="329"/>
                  </a:cubicBezTo>
                  <a:cubicBezTo>
                    <a:pt x="141" y="328"/>
                    <a:pt x="141" y="328"/>
                    <a:pt x="141" y="328"/>
                  </a:cubicBezTo>
                  <a:cubicBezTo>
                    <a:pt x="142" y="328"/>
                    <a:pt x="142" y="327"/>
                    <a:pt x="143" y="326"/>
                  </a:cubicBezTo>
                  <a:cubicBezTo>
                    <a:pt x="143" y="326"/>
                    <a:pt x="143" y="325"/>
                    <a:pt x="143" y="325"/>
                  </a:cubicBezTo>
                  <a:cubicBezTo>
                    <a:pt x="143" y="325"/>
                    <a:pt x="142" y="325"/>
                    <a:pt x="142" y="325"/>
                  </a:cubicBezTo>
                  <a:cubicBezTo>
                    <a:pt x="142" y="324"/>
                    <a:pt x="142" y="324"/>
                    <a:pt x="141" y="324"/>
                  </a:cubicBezTo>
                  <a:cubicBezTo>
                    <a:pt x="141" y="323"/>
                    <a:pt x="141" y="323"/>
                    <a:pt x="141" y="323"/>
                  </a:cubicBezTo>
                  <a:cubicBezTo>
                    <a:pt x="141" y="323"/>
                    <a:pt x="141" y="323"/>
                    <a:pt x="141" y="322"/>
                  </a:cubicBezTo>
                  <a:cubicBezTo>
                    <a:pt x="141" y="322"/>
                    <a:pt x="141" y="322"/>
                    <a:pt x="141" y="322"/>
                  </a:cubicBezTo>
                  <a:cubicBezTo>
                    <a:pt x="141" y="322"/>
                    <a:pt x="142" y="322"/>
                    <a:pt x="142" y="321"/>
                  </a:cubicBezTo>
                  <a:cubicBezTo>
                    <a:pt x="142" y="321"/>
                    <a:pt x="142" y="321"/>
                    <a:pt x="142" y="320"/>
                  </a:cubicBezTo>
                  <a:cubicBezTo>
                    <a:pt x="142" y="320"/>
                    <a:pt x="143" y="320"/>
                    <a:pt x="143" y="320"/>
                  </a:cubicBezTo>
                  <a:cubicBezTo>
                    <a:pt x="143" y="319"/>
                    <a:pt x="143" y="319"/>
                    <a:pt x="143" y="319"/>
                  </a:cubicBezTo>
                  <a:cubicBezTo>
                    <a:pt x="144" y="319"/>
                    <a:pt x="144" y="319"/>
                    <a:pt x="144" y="319"/>
                  </a:cubicBezTo>
                  <a:cubicBezTo>
                    <a:pt x="144" y="318"/>
                    <a:pt x="144" y="318"/>
                    <a:pt x="144" y="318"/>
                  </a:cubicBezTo>
                  <a:cubicBezTo>
                    <a:pt x="145" y="318"/>
                    <a:pt x="145" y="318"/>
                    <a:pt x="145" y="318"/>
                  </a:cubicBezTo>
                  <a:cubicBezTo>
                    <a:pt x="145" y="317"/>
                    <a:pt x="145" y="317"/>
                    <a:pt x="145" y="317"/>
                  </a:cubicBezTo>
                  <a:cubicBezTo>
                    <a:pt x="145" y="316"/>
                    <a:pt x="145" y="316"/>
                    <a:pt x="144" y="315"/>
                  </a:cubicBezTo>
                  <a:cubicBezTo>
                    <a:pt x="144" y="315"/>
                    <a:pt x="144" y="315"/>
                    <a:pt x="144" y="315"/>
                  </a:cubicBezTo>
                  <a:cubicBezTo>
                    <a:pt x="143" y="315"/>
                    <a:pt x="143" y="315"/>
                    <a:pt x="143" y="315"/>
                  </a:cubicBezTo>
                  <a:cubicBezTo>
                    <a:pt x="143" y="315"/>
                    <a:pt x="143" y="315"/>
                    <a:pt x="143" y="315"/>
                  </a:cubicBezTo>
                  <a:cubicBezTo>
                    <a:pt x="142" y="315"/>
                    <a:pt x="142" y="315"/>
                    <a:pt x="142" y="315"/>
                  </a:cubicBezTo>
                  <a:cubicBezTo>
                    <a:pt x="142" y="316"/>
                    <a:pt x="142" y="316"/>
                    <a:pt x="142" y="316"/>
                  </a:cubicBezTo>
                  <a:cubicBezTo>
                    <a:pt x="141" y="316"/>
                    <a:pt x="141" y="316"/>
                    <a:pt x="141" y="317"/>
                  </a:cubicBezTo>
                  <a:cubicBezTo>
                    <a:pt x="141" y="317"/>
                    <a:pt x="140" y="317"/>
                    <a:pt x="140" y="318"/>
                  </a:cubicBezTo>
                  <a:cubicBezTo>
                    <a:pt x="139" y="318"/>
                    <a:pt x="139" y="319"/>
                    <a:pt x="138" y="319"/>
                  </a:cubicBezTo>
                  <a:cubicBezTo>
                    <a:pt x="138" y="319"/>
                    <a:pt x="138" y="319"/>
                    <a:pt x="138" y="320"/>
                  </a:cubicBezTo>
                  <a:cubicBezTo>
                    <a:pt x="138" y="320"/>
                    <a:pt x="138" y="320"/>
                    <a:pt x="138" y="320"/>
                  </a:cubicBezTo>
                  <a:cubicBezTo>
                    <a:pt x="137" y="321"/>
                    <a:pt x="137" y="321"/>
                    <a:pt x="136" y="322"/>
                  </a:cubicBezTo>
                  <a:cubicBezTo>
                    <a:pt x="136" y="322"/>
                    <a:pt x="136" y="322"/>
                    <a:pt x="136" y="323"/>
                  </a:cubicBezTo>
                  <a:cubicBezTo>
                    <a:pt x="136" y="323"/>
                    <a:pt x="136" y="323"/>
                    <a:pt x="136" y="323"/>
                  </a:cubicBezTo>
                  <a:cubicBezTo>
                    <a:pt x="136" y="324"/>
                    <a:pt x="136" y="325"/>
                    <a:pt x="137" y="325"/>
                  </a:cubicBezTo>
                  <a:cubicBezTo>
                    <a:pt x="137" y="325"/>
                    <a:pt x="138" y="325"/>
                    <a:pt x="138" y="325"/>
                  </a:cubicBezTo>
                  <a:cubicBezTo>
                    <a:pt x="138" y="326"/>
                    <a:pt x="138" y="326"/>
                    <a:pt x="138" y="326"/>
                  </a:cubicBezTo>
                  <a:cubicBezTo>
                    <a:pt x="139" y="326"/>
                    <a:pt x="139" y="326"/>
                    <a:pt x="138" y="327"/>
                  </a:cubicBezTo>
                  <a:cubicBezTo>
                    <a:pt x="138" y="327"/>
                    <a:pt x="138" y="327"/>
                    <a:pt x="138" y="327"/>
                  </a:cubicBezTo>
                  <a:cubicBezTo>
                    <a:pt x="138" y="327"/>
                    <a:pt x="138" y="327"/>
                    <a:pt x="137" y="327"/>
                  </a:cubicBezTo>
                  <a:cubicBezTo>
                    <a:pt x="137" y="328"/>
                    <a:pt x="137" y="328"/>
                    <a:pt x="137" y="328"/>
                  </a:cubicBezTo>
                  <a:cubicBezTo>
                    <a:pt x="137" y="328"/>
                    <a:pt x="137" y="329"/>
                    <a:pt x="137" y="329"/>
                  </a:cubicBezTo>
                  <a:cubicBezTo>
                    <a:pt x="137" y="329"/>
                    <a:pt x="137" y="329"/>
                    <a:pt x="137" y="330"/>
                  </a:cubicBezTo>
                  <a:cubicBezTo>
                    <a:pt x="137" y="330"/>
                    <a:pt x="137" y="330"/>
                    <a:pt x="137" y="330"/>
                  </a:cubicBezTo>
                  <a:cubicBezTo>
                    <a:pt x="137" y="330"/>
                    <a:pt x="137" y="331"/>
                    <a:pt x="138" y="331"/>
                  </a:cubicBezTo>
                  <a:cubicBezTo>
                    <a:pt x="138" y="331"/>
                    <a:pt x="139" y="331"/>
                    <a:pt x="139" y="331"/>
                  </a:cubicBezTo>
                  <a:cubicBezTo>
                    <a:pt x="139" y="331"/>
                    <a:pt x="139" y="331"/>
                    <a:pt x="139" y="331"/>
                  </a:cubicBezTo>
                  <a:cubicBezTo>
                    <a:pt x="139" y="331"/>
                    <a:pt x="139" y="332"/>
                    <a:pt x="139" y="332"/>
                  </a:cubicBezTo>
                  <a:cubicBezTo>
                    <a:pt x="139" y="332"/>
                    <a:pt x="139" y="332"/>
                    <a:pt x="139" y="333"/>
                  </a:cubicBezTo>
                  <a:cubicBezTo>
                    <a:pt x="139" y="333"/>
                    <a:pt x="138" y="334"/>
                    <a:pt x="138" y="335"/>
                  </a:cubicBezTo>
                  <a:cubicBezTo>
                    <a:pt x="138" y="335"/>
                    <a:pt x="138" y="335"/>
                    <a:pt x="138" y="335"/>
                  </a:cubicBezTo>
                  <a:cubicBezTo>
                    <a:pt x="138" y="335"/>
                    <a:pt x="138" y="335"/>
                    <a:pt x="137" y="336"/>
                  </a:cubicBezTo>
                  <a:cubicBezTo>
                    <a:pt x="137" y="336"/>
                    <a:pt x="137" y="336"/>
                    <a:pt x="137" y="336"/>
                  </a:cubicBezTo>
                  <a:cubicBezTo>
                    <a:pt x="137" y="337"/>
                    <a:pt x="136" y="337"/>
                    <a:pt x="137" y="337"/>
                  </a:cubicBezTo>
                  <a:cubicBezTo>
                    <a:pt x="137" y="337"/>
                    <a:pt x="137" y="337"/>
                    <a:pt x="137" y="338"/>
                  </a:cubicBezTo>
                  <a:cubicBezTo>
                    <a:pt x="137" y="338"/>
                    <a:pt x="137" y="338"/>
                    <a:pt x="137" y="338"/>
                  </a:cubicBezTo>
                  <a:cubicBezTo>
                    <a:pt x="136" y="338"/>
                    <a:pt x="137" y="338"/>
                    <a:pt x="137" y="338"/>
                  </a:cubicBezTo>
                  <a:cubicBezTo>
                    <a:pt x="137" y="338"/>
                    <a:pt x="138" y="338"/>
                    <a:pt x="138" y="338"/>
                  </a:cubicBezTo>
                  <a:cubicBezTo>
                    <a:pt x="138" y="338"/>
                    <a:pt x="139" y="338"/>
                    <a:pt x="139" y="338"/>
                  </a:cubicBezTo>
                  <a:cubicBezTo>
                    <a:pt x="139" y="338"/>
                    <a:pt x="139" y="337"/>
                    <a:pt x="139" y="337"/>
                  </a:cubicBezTo>
                  <a:cubicBezTo>
                    <a:pt x="140" y="337"/>
                    <a:pt x="140" y="337"/>
                    <a:pt x="140" y="337"/>
                  </a:cubicBezTo>
                  <a:cubicBezTo>
                    <a:pt x="141" y="336"/>
                    <a:pt x="141" y="336"/>
                    <a:pt x="141" y="335"/>
                  </a:cubicBezTo>
                  <a:cubicBezTo>
                    <a:pt x="141" y="335"/>
                    <a:pt x="141" y="335"/>
                    <a:pt x="141" y="335"/>
                  </a:cubicBezTo>
                  <a:cubicBezTo>
                    <a:pt x="141" y="335"/>
                    <a:pt x="141" y="335"/>
                    <a:pt x="141" y="335"/>
                  </a:cubicBezTo>
                  <a:cubicBezTo>
                    <a:pt x="141" y="334"/>
                    <a:pt x="142" y="334"/>
                    <a:pt x="142" y="333"/>
                  </a:cubicBezTo>
                  <a:cubicBezTo>
                    <a:pt x="142" y="333"/>
                    <a:pt x="142" y="333"/>
                    <a:pt x="143" y="333"/>
                  </a:cubicBezTo>
                  <a:cubicBezTo>
                    <a:pt x="143" y="333"/>
                    <a:pt x="143" y="333"/>
                    <a:pt x="144" y="333"/>
                  </a:cubicBezTo>
                  <a:cubicBezTo>
                    <a:pt x="144" y="333"/>
                    <a:pt x="144" y="334"/>
                    <a:pt x="144" y="334"/>
                  </a:cubicBezTo>
                  <a:cubicBezTo>
                    <a:pt x="144" y="334"/>
                    <a:pt x="144" y="334"/>
                    <a:pt x="144" y="335"/>
                  </a:cubicBezTo>
                  <a:cubicBezTo>
                    <a:pt x="144" y="335"/>
                    <a:pt x="144" y="335"/>
                    <a:pt x="144" y="335"/>
                  </a:cubicBezTo>
                  <a:cubicBezTo>
                    <a:pt x="144" y="335"/>
                    <a:pt x="144" y="336"/>
                    <a:pt x="144" y="336"/>
                  </a:cubicBezTo>
                  <a:cubicBezTo>
                    <a:pt x="144" y="336"/>
                    <a:pt x="144" y="337"/>
                    <a:pt x="144" y="337"/>
                  </a:cubicBezTo>
                  <a:cubicBezTo>
                    <a:pt x="144" y="337"/>
                    <a:pt x="145" y="337"/>
                    <a:pt x="145" y="337"/>
                  </a:cubicBezTo>
                  <a:cubicBezTo>
                    <a:pt x="145" y="337"/>
                    <a:pt x="145" y="337"/>
                    <a:pt x="146" y="337"/>
                  </a:cubicBezTo>
                  <a:cubicBezTo>
                    <a:pt x="146" y="337"/>
                    <a:pt x="146" y="337"/>
                    <a:pt x="146" y="337"/>
                  </a:cubicBezTo>
                  <a:cubicBezTo>
                    <a:pt x="146" y="337"/>
                    <a:pt x="146" y="336"/>
                    <a:pt x="147" y="337"/>
                  </a:cubicBezTo>
                  <a:cubicBezTo>
                    <a:pt x="147" y="337"/>
                    <a:pt x="147" y="337"/>
                    <a:pt x="148" y="337"/>
                  </a:cubicBezTo>
                  <a:cubicBezTo>
                    <a:pt x="148" y="337"/>
                    <a:pt x="148" y="337"/>
                    <a:pt x="148" y="337"/>
                  </a:cubicBezTo>
                  <a:cubicBezTo>
                    <a:pt x="148" y="337"/>
                    <a:pt x="149" y="337"/>
                    <a:pt x="149" y="337"/>
                  </a:cubicBezTo>
                  <a:cubicBezTo>
                    <a:pt x="149" y="337"/>
                    <a:pt x="150" y="337"/>
                    <a:pt x="150" y="337"/>
                  </a:cubicBezTo>
                  <a:cubicBezTo>
                    <a:pt x="151" y="337"/>
                    <a:pt x="151" y="337"/>
                    <a:pt x="151" y="337"/>
                  </a:cubicBezTo>
                  <a:cubicBezTo>
                    <a:pt x="152" y="337"/>
                    <a:pt x="152" y="337"/>
                    <a:pt x="152" y="337"/>
                  </a:cubicBezTo>
                  <a:cubicBezTo>
                    <a:pt x="152" y="337"/>
                    <a:pt x="153" y="337"/>
                    <a:pt x="153" y="337"/>
                  </a:cubicBezTo>
                  <a:cubicBezTo>
                    <a:pt x="154" y="337"/>
                    <a:pt x="154" y="337"/>
                    <a:pt x="154" y="337"/>
                  </a:cubicBezTo>
                  <a:cubicBezTo>
                    <a:pt x="154" y="336"/>
                    <a:pt x="154" y="336"/>
                    <a:pt x="155" y="336"/>
                  </a:cubicBezTo>
                  <a:cubicBezTo>
                    <a:pt x="155" y="336"/>
                    <a:pt x="155" y="336"/>
                    <a:pt x="155" y="335"/>
                  </a:cubicBezTo>
                  <a:cubicBezTo>
                    <a:pt x="155" y="335"/>
                    <a:pt x="155" y="335"/>
                    <a:pt x="155" y="335"/>
                  </a:cubicBezTo>
                  <a:cubicBezTo>
                    <a:pt x="155" y="334"/>
                    <a:pt x="155" y="332"/>
                    <a:pt x="155" y="331"/>
                  </a:cubicBezTo>
                  <a:cubicBezTo>
                    <a:pt x="155" y="331"/>
                    <a:pt x="155" y="331"/>
                    <a:pt x="155" y="331"/>
                  </a:cubicBezTo>
                  <a:cubicBezTo>
                    <a:pt x="156" y="331"/>
                    <a:pt x="155" y="330"/>
                    <a:pt x="155" y="330"/>
                  </a:cubicBezTo>
                  <a:cubicBezTo>
                    <a:pt x="155" y="330"/>
                    <a:pt x="154" y="330"/>
                    <a:pt x="154" y="330"/>
                  </a:cubicBezTo>
                  <a:cubicBezTo>
                    <a:pt x="153" y="330"/>
                    <a:pt x="152" y="330"/>
                    <a:pt x="152" y="330"/>
                  </a:cubicBezTo>
                  <a:cubicBezTo>
                    <a:pt x="151" y="330"/>
                    <a:pt x="151" y="330"/>
                    <a:pt x="151" y="330"/>
                  </a:cubicBezTo>
                  <a:cubicBezTo>
                    <a:pt x="151" y="330"/>
                    <a:pt x="150" y="329"/>
                    <a:pt x="151" y="329"/>
                  </a:cubicBezTo>
                  <a:cubicBezTo>
                    <a:pt x="151" y="329"/>
                    <a:pt x="151" y="329"/>
                    <a:pt x="151" y="328"/>
                  </a:cubicBezTo>
                  <a:cubicBezTo>
                    <a:pt x="151" y="328"/>
                    <a:pt x="151" y="328"/>
                    <a:pt x="152" y="328"/>
                  </a:cubicBezTo>
                  <a:cubicBezTo>
                    <a:pt x="152" y="328"/>
                    <a:pt x="152" y="328"/>
                    <a:pt x="152" y="328"/>
                  </a:cubicBezTo>
                  <a:cubicBezTo>
                    <a:pt x="153" y="327"/>
                    <a:pt x="153" y="327"/>
                    <a:pt x="154" y="327"/>
                  </a:cubicBezTo>
                  <a:cubicBezTo>
                    <a:pt x="154" y="327"/>
                    <a:pt x="154" y="327"/>
                    <a:pt x="155" y="327"/>
                  </a:cubicBezTo>
                  <a:cubicBezTo>
                    <a:pt x="155" y="327"/>
                    <a:pt x="155" y="327"/>
                    <a:pt x="155" y="327"/>
                  </a:cubicBezTo>
                  <a:cubicBezTo>
                    <a:pt x="155" y="327"/>
                    <a:pt x="156" y="327"/>
                    <a:pt x="156" y="327"/>
                  </a:cubicBezTo>
                  <a:cubicBezTo>
                    <a:pt x="156" y="326"/>
                    <a:pt x="156" y="326"/>
                    <a:pt x="156" y="326"/>
                  </a:cubicBezTo>
                  <a:close/>
                  <a:moveTo>
                    <a:pt x="205" y="335"/>
                  </a:moveTo>
                  <a:cubicBezTo>
                    <a:pt x="205" y="335"/>
                    <a:pt x="204" y="334"/>
                    <a:pt x="204" y="334"/>
                  </a:cubicBezTo>
                  <a:cubicBezTo>
                    <a:pt x="203" y="334"/>
                    <a:pt x="203" y="333"/>
                    <a:pt x="202" y="333"/>
                  </a:cubicBezTo>
                  <a:cubicBezTo>
                    <a:pt x="202" y="333"/>
                    <a:pt x="202" y="332"/>
                    <a:pt x="201" y="332"/>
                  </a:cubicBezTo>
                  <a:cubicBezTo>
                    <a:pt x="201" y="332"/>
                    <a:pt x="201" y="331"/>
                    <a:pt x="200" y="331"/>
                  </a:cubicBezTo>
                  <a:cubicBezTo>
                    <a:pt x="200" y="331"/>
                    <a:pt x="200" y="331"/>
                    <a:pt x="200" y="331"/>
                  </a:cubicBezTo>
                  <a:cubicBezTo>
                    <a:pt x="200" y="331"/>
                    <a:pt x="200" y="331"/>
                    <a:pt x="200" y="330"/>
                  </a:cubicBezTo>
                  <a:cubicBezTo>
                    <a:pt x="200" y="330"/>
                    <a:pt x="200" y="330"/>
                    <a:pt x="200" y="329"/>
                  </a:cubicBezTo>
                  <a:cubicBezTo>
                    <a:pt x="200" y="329"/>
                    <a:pt x="200" y="329"/>
                    <a:pt x="201" y="328"/>
                  </a:cubicBezTo>
                  <a:cubicBezTo>
                    <a:pt x="201" y="328"/>
                    <a:pt x="201" y="328"/>
                    <a:pt x="201" y="328"/>
                  </a:cubicBezTo>
                  <a:cubicBezTo>
                    <a:pt x="201" y="327"/>
                    <a:pt x="201" y="327"/>
                    <a:pt x="201" y="327"/>
                  </a:cubicBezTo>
                  <a:cubicBezTo>
                    <a:pt x="201" y="327"/>
                    <a:pt x="201" y="326"/>
                    <a:pt x="201" y="326"/>
                  </a:cubicBezTo>
                  <a:cubicBezTo>
                    <a:pt x="201" y="326"/>
                    <a:pt x="201" y="326"/>
                    <a:pt x="201" y="326"/>
                  </a:cubicBezTo>
                  <a:cubicBezTo>
                    <a:pt x="202" y="325"/>
                    <a:pt x="203" y="324"/>
                    <a:pt x="203" y="324"/>
                  </a:cubicBezTo>
                  <a:cubicBezTo>
                    <a:pt x="204" y="324"/>
                    <a:pt x="204" y="324"/>
                    <a:pt x="204" y="323"/>
                  </a:cubicBezTo>
                  <a:cubicBezTo>
                    <a:pt x="203" y="323"/>
                    <a:pt x="203" y="323"/>
                    <a:pt x="203" y="322"/>
                  </a:cubicBezTo>
                  <a:cubicBezTo>
                    <a:pt x="203" y="322"/>
                    <a:pt x="202" y="322"/>
                    <a:pt x="202" y="322"/>
                  </a:cubicBezTo>
                  <a:cubicBezTo>
                    <a:pt x="202" y="322"/>
                    <a:pt x="202" y="322"/>
                    <a:pt x="202" y="322"/>
                  </a:cubicBezTo>
                  <a:cubicBezTo>
                    <a:pt x="201" y="322"/>
                    <a:pt x="201" y="322"/>
                    <a:pt x="201" y="322"/>
                  </a:cubicBezTo>
                  <a:cubicBezTo>
                    <a:pt x="201" y="321"/>
                    <a:pt x="201" y="321"/>
                    <a:pt x="201" y="320"/>
                  </a:cubicBezTo>
                  <a:cubicBezTo>
                    <a:pt x="201" y="320"/>
                    <a:pt x="201" y="320"/>
                    <a:pt x="201" y="319"/>
                  </a:cubicBezTo>
                  <a:cubicBezTo>
                    <a:pt x="201" y="319"/>
                    <a:pt x="201" y="318"/>
                    <a:pt x="201" y="318"/>
                  </a:cubicBezTo>
                  <a:cubicBezTo>
                    <a:pt x="201" y="318"/>
                    <a:pt x="201" y="317"/>
                    <a:pt x="201" y="317"/>
                  </a:cubicBezTo>
                  <a:cubicBezTo>
                    <a:pt x="201" y="316"/>
                    <a:pt x="201" y="316"/>
                    <a:pt x="201" y="315"/>
                  </a:cubicBezTo>
                  <a:cubicBezTo>
                    <a:pt x="201" y="315"/>
                    <a:pt x="201" y="315"/>
                    <a:pt x="201" y="314"/>
                  </a:cubicBezTo>
                  <a:cubicBezTo>
                    <a:pt x="201" y="314"/>
                    <a:pt x="201" y="314"/>
                    <a:pt x="201" y="314"/>
                  </a:cubicBezTo>
                  <a:cubicBezTo>
                    <a:pt x="201" y="314"/>
                    <a:pt x="201" y="314"/>
                    <a:pt x="200" y="314"/>
                  </a:cubicBezTo>
                  <a:cubicBezTo>
                    <a:pt x="200" y="314"/>
                    <a:pt x="200" y="314"/>
                    <a:pt x="200" y="314"/>
                  </a:cubicBezTo>
                  <a:cubicBezTo>
                    <a:pt x="200" y="314"/>
                    <a:pt x="199" y="314"/>
                    <a:pt x="199" y="315"/>
                  </a:cubicBezTo>
                  <a:cubicBezTo>
                    <a:pt x="199" y="315"/>
                    <a:pt x="199" y="315"/>
                    <a:pt x="199" y="315"/>
                  </a:cubicBezTo>
                  <a:cubicBezTo>
                    <a:pt x="199" y="315"/>
                    <a:pt x="199" y="315"/>
                    <a:pt x="199" y="316"/>
                  </a:cubicBezTo>
                  <a:cubicBezTo>
                    <a:pt x="199" y="316"/>
                    <a:pt x="199" y="316"/>
                    <a:pt x="199" y="316"/>
                  </a:cubicBezTo>
                  <a:cubicBezTo>
                    <a:pt x="199" y="317"/>
                    <a:pt x="199" y="317"/>
                    <a:pt x="199" y="317"/>
                  </a:cubicBezTo>
                  <a:cubicBezTo>
                    <a:pt x="199" y="317"/>
                    <a:pt x="199" y="317"/>
                    <a:pt x="199" y="318"/>
                  </a:cubicBezTo>
                  <a:cubicBezTo>
                    <a:pt x="199" y="318"/>
                    <a:pt x="199" y="318"/>
                    <a:pt x="199" y="319"/>
                  </a:cubicBezTo>
                  <a:cubicBezTo>
                    <a:pt x="199" y="319"/>
                    <a:pt x="199" y="319"/>
                    <a:pt x="199" y="319"/>
                  </a:cubicBezTo>
                  <a:cubicBezTo>
                    <a:pt x="199" y="320"/>
                    <a:pt x="199" y="320"/>
                    <a:pt x="199" y="321"/>
                  </a:cubicBezTo>
                  <a:cubicBezTo>
                    <a:pt x="199" y="321"/>
                    <a:pt x="199" y="322"/>
                    <a:pt x="199" y="322"/>
                  </a:cubicBezTo>
                  <a:cubicBezTo>
                    <a:pt x="199" y="323"/>
                    <a:pt x="199" y="323"/>
                    <a:pt x="198" y="324"/>
                  </a:cubicBezTo>
                  <a:cubicBezTo>
                    <a:pt x="198" y="324"/>
                    <a:pt x="198" y="324"/>
                    <a:pt x="198" y="324"/>
                  </a:cubicBezTo>
                  <a:cubicBezTo>
                    <a:pt x="197" y="325"/>
                    <a:pt x="197" y="325"/>
                    <a:pt x="196" y="325"/>
                  </a:cubicBezTo>
                  <a:cubicBezTo>
                    <a:pt x="196" y="325"/>
                    <a:pt x="196" y="325"/>
                    <a:pt x="196" y="325"/>
                  </a:cubicBezTo>
                  <a:cubicBezTo>
                    <a:pt x="196" y="325"/>
                    <a:pt x="195" y="325"/>
                    <a:pt x="195" y="325"/>
                  </a:cubicBezTo>
                  <a:cubicBezTo>
                    <a:pt x="194" y="325"/>
                    <a:pt x="194" y="325"/>
                    <a:pt x="194" y="325"/>
                  </a:cubicBezTo>
                  <a:cubicBezTo>
                    <a:pt x="194" y="325"/>
                    <a:pt x="194" y="325"/>
                    <a:pt x="194" y="325"/>
                  </a:cubicBezTo>
                  <a:cubicBezTo>
                    <a:pt x="194" y="326"/>
                    <a:pt x="194" y="326"/>
                    <a:pt x="194" y="326"/>
                  </a:cubicBezTo>
                  <a:cubicBezTo>
                    <a:pt x="194" y="326"/>
                    <a:pt x="194" y="327"/>
                    <a:pt x="194" y="327"/>
                  </a:cubicBezTo>
                  <a:cubicBezTo>
                    <a:pt x="195" y="327"/>
                    <a:pt x="195" y="327"/>
                    <a:pt x="195" y="327"/>
                  </a:cubicBezTo>
                  <a:cubicBezTo>
                    <a:pt x="196" y="327"/>
                    <a:pt x="196" y="327"/>
                    <a:pt x="196" y="327"/>
                  </a:cubicBezTo>
                  <a:cubicBezTo>
                    <a:pt x="196" y="327"/>
                    <a:pt x="196" y="327"/>
                    <a:pt x="196" y="327"/>
                  </a:cubicBezTo>
                  <a:cubicBezTo>
                    <a:pt x="197" y="327"/>
                    <a:pt x="197" y="327"/>
                    <a:pt x="197" y="327"/>
                  </a:cubicBezTo>
                  <a:cubicBezTo>
                    <a:pt x="198" y="328"/>
                    <a:pt x="198" y="328"/>
                    <a:pt x="198" y="328"/>
                  </a:cubicBezTo>
                  <a:cubicBezTo>
                    <a:pt x="198" y="328"/>
                    <a:pt x="198" y="329"/>
                    <a:pt x="198" y="329"/>
                  </a:cubicBezTo>
                  <a:cubicBezTo>
                    <a:pt x="198" y="329"/>
                    <a:pt x="198" y="329"/>
                    <a:pt x="198" y="329"/>
                  </a:cubicBezTo>
                  <a:cubicBezTo>
                    <a:pt x="198" y="330"/>
                    <a:pt x="198" y="330"/>
                    <a:pt x="197" y="330"/>
                  </a:cubicBezTo>
                  <a:cubicBezTo>
                    <a:pt x="197" y="330"/>
                    <a:pt x="197" y="330"/>
                    <a:pt x="197" y="330"/>
                  </a:cubicBezTo>
                  <a:cubicBezTo>
                    <a:pt x="197" y="330"/>
                    <a:pt x="196" y="329"/>
                    <a:pt x="196" y="329"/>
                  </a:cubicBezTo>
                  <a:cubicBezTo>
                    <a:pt x="196" y="329"/>
                    <a:pt x="196" y="329"/>
                    <a:pt x="195" y="329"/>
                  </a:cubicBezTo>
                  <a:cubicBezTo>
                    <a:pt x="195" y="328"/>
                    <a:pt x="195" y="328"/>
                    <a:pt x="194" y="328"/>
                  </a:cubicBezTo>
                  <a:cubicBezTo>
                    <a:pt x="194" y="328"/>
                    <a:pt x="194" y="328"/>
                    <a:pt x="194" y="328"/>
                  </a:cubicBezTo>
                  <a:cubicBezTo>
                    <a:pt x="193" y="328"/>
                    <a:pt x="193" y="328"/>
                    <a:pt x="192" y="328"/>
                  </a:cubicBezTo>
                  <a:cubicBezTo>
                    <a:pt x="192" y="328"/>
                    <a:pt x="192" y="328"/>
                    <a:pt x="192" y="328"/>
                  </a:cubicBezTo>
                  <a:cubicBezTo>
                    <a:pt x="192" y="328"/>
                    <a:pt x="192" y="328"/>
                    <a:pt x="192" y="328"/>
                  </a:cubicBezTo>
                  <a:cubicBezTo>
                    <a:pt x="191" y="328"/>
                    <a:pt x="191" y="328"/>
                    <a:pt x="191" y="328"/>
                  </a:cubicBezTo>
                  <a:cubicBezTo>
                    <a:pt x="190" y="329"/>
                    <a:pt x="190" y="329"/>
                    <a:pt x="189" y="329"/>
                  </a:cubicBezTo>
                  <a:cubicBezTo>
                    <a:pt x="189" y="329"/>
                    <a:pt x="189" y="329"/>
                    <a:pt x="189" y="329"/>
                  </a:cubicBezTo>
                  <a:cubicBezTo>
                    <a:pt x="189" y="329"/>
                    <a:pt x="188" y="329"/>
                    <a:pt x="188" y="329"/>
                  </a:cubicBezTo>
                  <a:cubicBezTo>
                    <a:pt x="188" y="329"/>
                    <a:pt x="187" y="329"/>
                    <a:pt x="187" y="329"/>
                  </a:cubicBezTo>
                  <a:cubicBezTo>
                    <a:pt x="187" y="329"/>
                    <a:pt x="187" y="329"/>
                    <a:pt x="188" y="329"/>
                  </a:cubicBezTo>
                  <a:cubicBezTo>
                    <a:pt x="188" y="329"/>
                    <a:pt x="188" y="328"/>
                    <a:pt x="189" y="328"/>
                  </a:cubicBezTo>
                  <a:cubicBezTo>
                    <a:pt x="189" y="328"/>
                    <a:pt x="189" y="328"/>
                    <a:pt x="189" y="328"/>
                  </a:cubicBezTo>
                  <a:cubicBezTo>
                    <a:pt x="189" y="328"/>
                    <a:pt x="189" y="328"/>
                    <a:pt x="189" y="328"/>
                  </a:cubicBezTo>
                  <a:cubicBezTo>
                    <a:pt x="189" y="328"/>
                    <a:pt x="190" y="328"/>
                    <a:pt x="190" y="328"/>
                  </a:cubicBezTo>
                  <a:cubicBezTo>
                    <a:pt x="191" y="328"/>
                    <a:pt x="191" y="327"/>
                    <a:pt x="191" y="327"/>
                  </a:cubicBezTo>
                  <a:cubicBezTo>
                    <a:pt x="191" y="327"/>
                    <a:pt x="192" y="327"/>
                    <a:pt x="192" y="327"/>
                  </a:cubicBezTo>
                  <a:cubicBezTo>
                    <a:pt x="192" y="327"/>
                    <a:pt x="192" y="327"/>
                    <a:pt x="193" y="326"/>
                  </a:cubicBezTo>
                  <a:cubicBezTo>
                    <a:pt x="193" y="326"/>
                    <a:pt x="193" y="326"/>
                    <a:pt x="193" y="326"/>
                  </a:cubicBezTo>
                  <a:cubicBezTo>
                    <a:pt x="193" y="326"/>
                    <a:pt x="193" y="325"/>
                    <a:pt x="193" y="325"/>
                  </a:cubicBezTo>
                  <a:cubicBezTo>
                    <a:pt x="192" y="325"/>
                    <a:pt x="192" y="325"/>
                    <a:pt x="192" y="325"/>
                  </a:cubicBezTo>
                  <a:cubicBezTo>
                    <a:pt x="191" y="325"/>
                    <a:pt x="191" y="325"/>
                    <a:pt x="191" y="325"/>
                  </a:cubicBezTo>
                  <a:cubicBezTo>
                    <a:pt x="191" y="325"/>
                    <a:pt x="191" y="325"/>
                    <a:pt x="191" y="325"/>
                  </a:cubicBezTo>
                  <a:cubicBezTo>
                    <a:pt x="191" y="324"/>
                    <a:pt x="191" y="324"/>
                    <a:pt x="192" y="324"/>
                  </a:cubicBezTo>
                  <a:cubicBezTo>
                    <a:pt x="192" y="324"/>
                    <a:pt x="192" y="324"/>
                    <a:pt x="192" y="324"/>
                  </a:cubicBezTo>
                  <a:cubicBezTo>
                    <a:pt x="192" y="324"/>
                    <a:pt x="192" y="324"/>
                    <a:pt x="192" y="323"/>
                  </a:cubicBezTo>
                  <a:cubicBezTo>
                    <a:pt x="192" y="323"/>
                    <a:pt x="192" y="323"/>
                    <a:pt x="192" y="323"/>
                  </a:cubicBezTo>
                  <a:cubicBezTo>
                    <a:pt x="192" y="323"/>
                    <a:pt x="192" y="322"/>
                    <a:pt x="192" y="322"/>
                  </a:cubicBezTo>
                  <a:cubicBezTo>
                    <a:pt x="192" y="322"/>
                    <a:pt x="192" y="322"/>
                    <a:pt x="191" y="322"/>
                  </a:cubicBezTo>
                  <a:cubicBezTo>
                    <a:pt x="191" y="322"/>
                    <a:pt x="190" y="322"/>
                    <a:pt x="190" y="322"/>
                  </a:cubicBezTo>
                  <a:cubicBezTo>
                    <a:pt x="190" y="322"/>
                    <a:pt x="190" y="322"/>
                    <a:pt x="190" y="322"/>
                  </a:cubicBezTo>
                  <a:cubicBezTo>
                    <a:pt x="190" y="322"/>
                    <a:pt x="190" y="322"/>
                    <a:pt x="190" y="322"/>
                  </a:cubicBezTo>
                  <a:cubicBezTo>
                    <a:pt x="190" y="322"/>
                    <a:pt x="190" y="321"/>
                    <a:pt x="190" y="321"/>
                  </a:cubicBezTo>
                  <a:cubicBezTo>
                    <a:pt x="190" y="321"/>
                    <a:pt x="190" y="321"/>
                    <a:pt x="190" y="321"/>
                  </a:cubicBezTo>
                  <a:cubicBezTo>
                    <a:pt x="190" y="321"/>
                    <a:pt x="191" y="321"/>
                    <a:pt x="191" y="321"/>
                  </a:cubicBezTo>
                  <a:cubicBezTo>
                    <a:pt x="191" y="321"/>
                    <a:pt x="191" y="321"/>
                    <a:pt x="192" y="321"/>
                  </a:cubicBezTo>
                  <a:cubicBezTo>
                    <a:pt x="192" y="321"/>
                    <a:pt x="192" y="320"/>
                    <a:pt x="193" y="320"/>
                  </a:cubicBezTo>
                  <a:cubicBezTo>
                    <a:pt x="193" y="320"/>
                    <a:pt x="193" y="320"/>
                    <a:pt x="194" y="320"/>
                  </a:cubicBezTo>
                  <a:cubicBezTo>
                    <a:pt x="194" y="320"/>
                    <a:pt x="194" y="320"/>
                    <a:pt x="194" y="320"/>
                  </a:cubicBezTo>
                  <a:cubicBezTo>
                    <a:pt x="195" y="320"/>
                    <a:pt x="195" y="320"/>
                    <a:pt x="196" y="320"/>
                  </a:cubicBezTo>
                  <a:cubicBezTo>
                    <a:pt x="196" y="320"/>
                    <a:pt x="196" y="320"/>
                    <a:pt x="196" y="321"/>
                  </a:cubicBezTo>
                  <a:cubicBezTo>
                    <a:pt x="197" y="321"/>
                    <a:pt x="197" y="321"/>
                    <a:pt x="196" y="321"/>
                  </a:cubicBezTo>
                  <a:cubicBezTo>
                    <a:pt x="196" y="322"/>
                    <a:pt x="196" y="322"/>
                    <a:pt x="196" y="322"/>
                  </a:cubicBezTo>
                  <a:cubicBezTo>
                    <a:pt x="195" y="322"/>
                    <a:pt x="195" y="322"/>
                    <a:pt x="195" y="322"/>
                  </a:cubicBezTo>
                  <a:cubicBezTo>
                    <a:pt x="194" y="322"/>
                    <a:pt x="194" y="323"/>
                    <a:pt x="193" y="323"/>
                  </a:cubicBezTo>
                  <a:cubicBezTo>
                    <a:pt x="193" y="323"/>
                    <a:pt x="193" y="323"/>
                    <a:pt x="193" y="323"/>
                  </a:cubicBezTo>
                  <a:cubicBezTo>
                    <a:pt x="193" y="324"/>
                    <a:pt x="193" y="324"/>
                    <a:pt x="193" y="324"/>
                  </a:cubicBezTo>
                  <a:cubicBezTo>
                    <a:pt x="193" y="324"/>
                    <a:pt x="194" y="324"/>
                    <a:pt x="194" y="324"/>
                  </a:cubicBezTo>
                  <a:cubicBezTo>
                    <a:pt x="194" y="324"/>
                    <a:pt x="194" y="324"/>
                    <a:pt x="194" y="324"/>
                  </a:cubicBezTo>
                  <a:cubicBezTo>
                    <a:pt x="195" y="324"/>
                    <a:pt x="195" y="323"/>
                    <a:pt x="195" y="323"/>
                  </a:cubicBezTo>
                  <a:cubicBezTo>
                    <a:pt x="196" y="323"/>
                    <a:pt x="196" y="323"/>
                    <a:pt x="196" y="323"/>
                  </a:cubicBezTo>
                  <a:cubicBezTo>
                    <a:pt x="197" y="323"/>
                    <a:pt x="197" y="322"/>
                    <a:pt x="197" y="322"/>
                  </a:cubicBezTo>
                  <a:cubicBezTo>
                    <a:pt x="197" y="322"/>
                    <a:pt x="198" y="321"/>
                    <a:pt x="197" y="320"/>
                  </a:cubicBezTo>
                  <a:cubicBezTo>
                    <a:pt x="197" y="320"/>
                    <a:pt x="197" y="320"/>
                    <a:pt x="197" y="319"/>
                  </a:cubicBezTo>
                  <a:cubicBezTo>
                    <a:pt x="197" y="319"/>
                    <a:pt x="196" y="319"/>
                    <a:pt x="196" y="319"/>
                  </a:cubicBezTo>
                  <a:cubicBezTo>
                    <a:pt x="195" y="319"/>
                    <a:pt x="195" y="319"/>
                    <a:pt x="195" y="318"/>
                  </a:cubicBezTo>
                  <a:cubicBezTo>
                    <a:pt x="195" y="318"/>
                    <a:pt x="195" y="318"/>
                    <a:pt x="194" y="318"/>
                  </a:cubicBezTo>
                  <a:cubicBezTo>
                    <a:pt x="194" y="318"/>
                    <a:pt x="194" y="318"/>
                    <a:pt x="194" y="318"/>
                  </a:cubicBezTo>
                  <a:cubicBezTo>
                    <a:pt x="194" y="318"/>
                    <a:pt x="193" y="318"/>
                    <a:pt x="193" y="318"/>
                  </a:cubicBezTo>
                  <a:cubicBezTo>
                    <a:pt x="193" y="318"/>
                    <a:pt x="193" y="318"/>
                    <a:pt x="193" y="319"/>
                  </a:cubicBezTo>
                  <a:cubicBezTo>
                    <a:pt x="192" y="319"/>
                    <a:pt x="192" y="319"/>
                    <a:pt x="192" y="319"/>
                  </a:cubicBezTo>
                  <a:cubicBezTo>
                    <a:pt x="191" y="319"/>
                    <a:pt x="191" y="319"/>
                    <a:pt x="191" y="318"/>
                  </a:cubicBezTo>
                  <a:cubicBezTo>
                    <a:pt x="191" y="318"/>
                    <a:pt x="191" y="318"/>
                    <a:pt x="191" y="318"/>
                  </a:cubicBezTo>
                  <a:cubicBezTo>
                    <a:pt x="192" y="318"/>
                    <a:pt x="192" y="318"/>
                    <a:pt x="192" y="318"/>
                  </a:cubicBezTo>
                  <a:cubicBezTo>
                    <a:pt x="192" y="318"/>
                    <a:pt x="192" y="318"/>
                    <a:pt x="192" y="317"/>
                  </a:cubicBezTo>
                  <a:cubicBezTo>
                    <a:pt x="192" y="317"/>
                    <a:pt x="193" y="317"/>
                    <a:pt x="193" y="317"/>
                  </a:cubicBezTo>
                  <a:cubicBezTo>
                    <a:pt x="193" y="317"/>
                    <a:pt x="193" y="317"/>
                    <a:pt x="193" y="316"/>
                  </a:cubicBezTo>
                  <a:cubicBezTo>
                    <a:pt x="193" y="316"/>
                    <a:pt x="193" y="316"/>
                    <a:pt x="193" y="316"/>
                  </a:cubicBezTo>
                  <a:cubicBezTo>
                    <a:pt x="193" y="316"/>
                    <a:pt x="193" y="316"/>
                    <a:pt x="193" y="315"/>
                  </a:cubicBezTo>
                  <a:cubicBezTo>
                    <a:pt x="193" y="315"/>
                    <a:pt x="193" y="315"/>
                    <a:pt x="193" y="315"/>
                  </a:cubicBezTo>
                  <a:cubicBezTo>
                    <a:pt x="193" y="315"/>
                    <a:pt x="193" y="315"/>
                    <a:pt x="193" y="315"/>
                  </a:cubicBezTo>
                  <a:cubicBezTo>
                    <a:pt x="193" y="315"/>
                    <a:pt x="193" y="315"/>
                    <a:pt x="193" y="315"/>
                  </a:cubicBezTo>
                  <a:cubicBezTo>
                    <a:pt x="193" y="314"/>
                    <a:pt x="193" y="314"/>
                    <a:pt x="193" y="314"/>
                  </a:cubicBezTo>
                  <a:cubicBezTo>
                    <a:pt x="193" y="314"/>
                    <a:pt x="193" y="314"/>
                    <a:pt x="193" y="314"/>
                  </a:cubicBezTo>
                  <a:cubicBezTo>
                    <a:pt x="193" y="314"/>
                    <a:pt x="192" y="314"/>
                    <a:pt x="192" y="314"/>
                  </a:cubicBezTo>
                  <a:cubicBezTo>
                    <a:pt x="192" y="314"/>
                    <a:pt x="192" y="314"/>
                    <a:pt x="192" y="314"/>
                  </a:cubicBezTo>
                  <a:cubicBezTo>
                    <a:pt x="191" y="314"/>
                    <a:pt x="190" y="314"/>
                    <a:pt x="190" y="315"/>
                  </a:cubicBezTo>
                  <a:cubicBezTo>
                    <a:pt x="190" y="315"/>
                    <a:pt x="190" y="315"/>
                    <a:pt x="190" y="315"/>
                  </a:cubicBezTo>
                  <a:cubicBezTo>
                    <a:pt x="190" y="315"/>
                    <a:pt x="189" y="314"/>
                    <a:pt x="189" y="314"/>
                  </a:cubicBezTo>
                  <a:cubicBezTo>
                    <a:pt x="189" y="314"/>
                    <a:pt x="189" y="314"/>
                    <a:pt x="189" y="314"/>
                  </a:cubicBezTo>
                  <a:cubicBezTo>
                    <a:pt x="188" y="314"/>
                    <a:pt x="188" y="314"/>
                    <a:pt x="187" y="314"/>
                  </a:cubicBezTo>
                  <a:cubicBezTo>
                    <a:pt x="187" y="314"/>
                    <a:pt x="187" y="314"/>
                    <a:pt x="187" y="314"/>
                  </a:cubicBezTo>
                  <a:cubicBezTo>
                    <a:pt x="186" y="314"/>
                    <a:pt x="186" y="315"/>
                    <a:pt x="186" y="315"/>
                  </a:cubicBezTo>
                  <a:cubicBezTo>
                    <a:pt x="186" y="316"/>
                    <a:pt x="187" y="316"/>
                    <a:pt x="187" y="316"/>
                  </a:cubicBezTo>
                  <a:cubicBezTo>
                    <a:pt x="187" y="316"/>
                    <a:pt x="188" y="317"/>
                    <a:pt x="188" y="317"/>
                  </a:cubicBezTo>
                  <a:cubicBezTo>
                    <a:pt x="188" y="317"/>
                    <a:pt x="188" y="318"/>
                    <a:pt x="189" y="318"/>
                  </a:cubicBezTo>
                  <a:cubicBezTo>
                    <a:pt x="189" y="318"/>
                    <a:pt x="189" y="318"/>
                    <a:pt x="190" y="318"/>
                  </a:cubicBezTo>
                  <a:cubicBezTo>
                    <a:pt x="190" y="318"/>
                    <a:pt x="190" y="318"/>
                    <a:pt x="190" y="318"/>
                  </a:cubicBezTo>
                  <a:cubicBezTo>
                    <a:pt x="190" y="319"/>
                    <a:pt x="190" y="319"/>
                    <a:pt x="190" y="319"/>
                  </a:cubicBezTo>
                  <a:cubicBezTo>
                    <a:pt x="190" y="319"/>
                    <a:pt x="190" y="319"/>
                    <a:pt x="189" y="319"/>
                  </a:cubicBezTo>
                  <a:cubicBezTo>
                    <a:pt x="189" y="319"/>
                    <a:pt x="189" y="320"/>
                    <a:pt x="188" y="320"/>
                  </a:cubicBezTo>
                  <a:cubicBezTo>
                    <a:pt x="188" y="320"/>
                    <a:pt x="188" y="320"/>
                    <a:pt x="188" y="320"/>
                  </a:cubicBezTo>
                  <a:cubicBezTo>
                    <a:pt x="187" y="320"/>
                    <a:pt x="187" y="320"/>
                    <a:pt x="187" y="320"/>
                  </a:cubicBezTo>
                  <a:cubicBezTo>
                    <a:pt x="187" y="320"/>
                    <a:pt x="186" y="320"/>
                    <a:pt x="186" y="320"/>
                  </a:cubicBezTo>
                  <a:cubicBezTo>
                    <a:pt x="186" y="321"/>
                    <a:pt x="185" y="321"/>
                    <a:pt x="185" y="321"/>
                  </a:cubicBezTo>
                  <a:cubicBezTo>
                    <a:pt x="185" y="321"/>
                    <a:pt x="185" y="321"/>
                    <a:pt x="184" y="321"/>
                  </a:cubicBezTo>
                  <a:cubicBezTo>
                    <a:pt x="184" y="321"/>
                    <a:pt x="183" y="321"/>
                    <a:pt x="183" y="322"/>
                  </a:cubicBezTo>
                  <a:cubicBezTo>
                    <a:pt x="182" y="322"/>
                    <a:pt x="182" y="322"/>
                    <a:pt x="182" y="322"/>
                  </a:cubicBezTo>
                  <a:cubicBezTo>
                    <a:pt x="183" y="322"/>
                    <a:pt x="183" y="323"/>
                    <a:pt x="183" y="323"/>
                  </a:cubicBezTo>
                  <a:cubicBezTo>
                    <a:pt x="183" y="323"/>
                    <a:pt x="184" y="323"/>
                    <a:pt x="184" y="323"/>
                  </a:cubicBezTo>
                  <a:cubicBezTo>
                    <a:pt x="184" y="323"/>
                    <a:pt x="185" y="323"/>
                    <a:pt x="185" y="323"/>
                  </a:cubicBezTo>
                  <a:cubicBezTo>
                    <a:pt x="185" y="323"/>
                    <a:pt x="185" y="323"/>
                    <a:pt x="185" y="324"/>
                  </a:cubicBezTo>
                  <a:cubicBezTo>
                    <a:pt x="185" y="324"/>
                    <a:pt x="185" y="324"/>
                    <a:pt x="185" y="324"/>
                  </a:cubicBezTo>
                  <a:cubicBezTo>
                    <a:pt x="185" y="325"/>
                    <a:pt x="185" y="325"/>
                    <a:pt x="185" y="325"/>
                  </a:cubicBezTo>
                  <a:cubicBezTo>
                    <a:pt x="185" y="326"/>
                    <a:pt x="185" y="326"/>
                    <a:pt x="185" y="326"/>
                  </a:cubicBezTo>
                  <a:cubicBezTo>
                    <a:pt x="185" y="327"/>
                    <a:pt x="184" y="327"/>
                    <a:pt x="184" y="328"/>
                  </a:cubicBezTo>
                  <a:cubicBezTo>
                    <a:pt x="184" y="328"/>
                    <a:pt x="184" y="328"/>
                    <a:pt x="184" y="328"/>
                  </a:cubicBezTo>
                  <a:cubicBezTo>
                    <a:pt x="184" y="329"/>
                    <a:pt x="184" y="329"/>
                    <a:pt x="184" y="329"/>
                  </a:cubicBezTo>
                  <a:cubicBezTo>
                    <a:pt x="184" y="330"/>
                    <a:pt x="184" y="330"/>
                    <a:pt x="184" y="331"/>
                  </a:cubicBezTo>
                  <a:cubicBezTo>
                    <a:pt x="184" y="331"/>
                    <a:pt x="183" y="332"/>
                    <a:pt x="183" y="332"/>
                  </a:cubicBezTo>
                  <a:cubicBezTo>
                    <a:pt x="183" y="332"/>
                    <a:pt x="183" y="332"/>
                    <a:pt x="183" y="332"/>
                  </a:cubicBezTo>
                  <a:cubicBezTo>
                    <a:pt x="183" y="333"/>
                    <a:pt x="182" y="334"/>
                    <a:pt x="182" y="335"/>
                  </a:cubicBezTo>
                  <a:cubicBezTo>
                    <a:pt x="182" y="335"/>
                    <a:pt x="182" y="335"/>
                    <a:pt x="182" y="335"/>
                  </a:cubicBezTo>
                  <a:cubicBezTo>
                    <a:pt x="182" y="335"/>
                    <a:pt x="182" y="335"/>
                    <a:pt x="182" y="335"/>
                  </a:cubicBezTo>
                  <a:cubicBezTo>
                    <a:pt x="181" y="336"/>
                    <a:pt x="181" y="336"/>
                    <a:pt x="181" y="336"/>
                  </a:cubicBezTo>
                  <a:cubicBezTo>
                    <a:pt x="182" y="336"/>
                    <a:pt x="182" y="337"/>
                    <a:pt x="182" y="337"/>
                  </a:cubicBezTo>
                  <a:cubicBezTo>
                    <a:pt x="182" y="337"/>
                    <a:pt x="182" y="337"/>
                    <a:pt x="183" y="337"/>
                  </a:cubicBezTo>
                  <a:cubicBezTo>
                    <a:pt x="183" y="337"/>
                    <a:pt x="183" y="336"/>
                    <a:pt x="184" y="336"/>
                  </a:cubicBezTo>
                  <a:cubicBezTo>
                    <a:pt x="184" y="336"/>
                    <a:pt x="184" y="335"/>
                    <a:pt x="184" y="335"/>
                  </a:cubicBezTo>
                  <a:cubicBezTo>
                    <a:pt x="184" y="334"/>
                    <a:pt x="184" y="334"/>
                    <a:pt x="184" y="333"/>
                  </a:cubicBezTo>
                  <a:cubicBezTo>
                    <a:pt x="185" y="333"/>
                    <a:pt x="185" y="333"/>
                    <a:pt x="185" y="332"/>
                  </a:cubicBezTo>
                  <a:cubicBezTo>
                    <a:pt x="185" y="332"/>
                    <a:pt x="185" y="332"/>
                    <a:pt x="185" y="332"/>
                  </a:cubicBezTo>
                  <a:cubicBezTo>
                    <a:pt x="186" y="333"/>
                    <a:pt x="186" y="333"/>
                    <a:pt x="186" y="333"/>
                  </a:cubicBezTo>
                  <a:cubicBezTo>
                    <a:pt x="186" y="334"/>
                    <a:pt x="186" y="334"/>
                    <a:pt x="186" y="334"/>
                  </a:cubicBezTo>
                  <a:cubicBezTo>
                    <a:pt x="186" y="335"/>
                    <a:pt x="186" y="335"/>
                    <a:pt x="186" y="336"/>
                  </a:cubicBezTo>
                  <a:cubicBezTo>
                    <a:pt x="186" y="336"/>
                    <a:pt x="186" y="336"/>
                    <a:pt x="186" y="336"/>
                  </a:cubicBezTo>
                  <a:cubicBezTo>
                    <a:pt x="185" y="336"/>
                    <a:pt x="186" y="337"/>
                    <a:pt x="186" y="337"/>
                  </a:cubicBezTo>
                  <a:cubicBezTo>
                    <a:pt x="186" y="337"/>
                    <a:pt x="186" y="337"/>
                    <a:pt x="186" y="337"/>
                  </a:cubicBezTo>
                  <a:cubicBezTo>
                    <a:pt x="186" y="337"/>
                    <a:pt x="187" y="337"/>
                    <a:pt x="187" y="337"/>
                  </a:cubicBezTo>
                  <a:cubicBezTo>
                    <a:pt x="187" y="336"/>
                    <a:pt x="187" y="336"/>
                    <a:pt x="188" y="336"/>
                  </a:cubicBezTo>
                  <a:cubicBezTo>
                    <a:pt x="188" y="336"/>
                    <a:pt x="188" y="336"/>
                    <a:pt x="188" y="336"/>
                  </a:cubicBezTo>
                  <a:cubicBezTo>
                    <a:pt x="189" y="336"/>
                    <a:pt x="189" y="336"/>
                    <a:pt x="190" y="336"/>
                  </a:cubicBezTo>
                  <a:cubicBezTo>
                    <a:pt x="190" y="336"/>
                    <a:pt x="190" y="336"/>
                    <a:pt x="190" y="337"/>
                  </a:cubicBezTo>
                  <a:cubicBezTo>
                    <a:pt x="190" y="337"/>
                    <a:pt x="190" y="337"/>
                    <a:pt x="190" y="337"/>
                  </a:cubicBezTo>
                  <a:cubicBezTo>
                    <a:pt x="190" y="337"/>
                    <a:pt x="190" y="337"/>
                    <a:pt x="190" y="337"/>
                  </a:cubicBezTo>
                  <a:cubicBezTo>
                    <a:pt x="190" y="337"/>
                    <a:pt x="190" y="337"/>
                    <a:pt x="191" y="337"/>
                  </a:cubicBezTo>
                  <a:cubicBezTo>
                    <a:pt x="191" y="337"/>
                    <a:pt x="191" y="337"/>
                    <a:pt x="191" y="337"/>
                  </a:cubicBezTo>
                  <a:cubicBezTo>
                    <a:pt x="191" y="337"/>
                    <a:pt x="191" y="337"/>
                    <a:pt x="191" y="337"/>
                  </a:cubicBezTo>
                  <a:cubicBezTo>
                    <a:pt x="191" y="337"/>
                    <a:pt x="192" y="336"/>
                    <a:pt x="191" y="336"/>
                  </a:cubicBezTo>
                  <a:cubicBezTo>
                    <a:pt x="191" y="336"/>
                    <a:pt x="192" y="335"/>
                    <a:pt x="192" y="335"/>
                  </a:cubicBezTo>
                  <a:cubicBezTo>
                    <a:pt x="192" y="335"/>
                    <a:pt x="193" y="335"/>
                    <a:pt x="193" y="335"/>
                  </a:cubicBezTo>
                  <a:cubicBezTo>
                    <a:pt x="194" y="335"/>
                    <a:pt x="194" y="335"/>
                    <a:pt x="194" y="336"/>
                  </a:cubicBezTo>
                  <a:cubicBezTo>
                    <a:pt x="194" y="336"/>
                    <a:pt x="194" y="336"/>
                    <a:pt x="194" y="336"/>
                  </a:cubicBezTo>
                  <a:cubicBezTo>
                    <a:pt x="194" y="336"/>
                    <a:pt x="194" y="336"/>
                    <a:pt x="194" y="336"/>
                  </a:cubicBezTo>
                  <a:cubicBezTo>
                    <a:pt x="194" y="337"/>
                    <a:pt x="194" y="337"/>
                    <a:pt x="194" y="337"/>
                  </a:cubicBezTo>
                  <a:cubicBezTo>
                    <a:pt x="194" y="338"/>
                    <a:pt x="194" y="338"/>
                    <a:pt x="195" y="338"/>
                  </a:cubicBezTo>
                  <a:cubicBezTo>
                    <a:pt x="195" y="337"/>
                    <a:pt x="195" y="337"/>
                    <a:pt x="195" y="337"/>
                  </a:cubicBezTo>
                  <a:cubicBezTo>
                    <a:pt x="195" y="337"/>
                    <a:pt x="195" y="337"/>
                    <a:pt x="195" y="336"/>
                  </a:cubicBezTo>
                  <a:cubicBezTo>
                    <a:pt x="195" y="336"/>
                    <a:pt x="195" y="335"/>
                    <a:pt x="195" y="335"/>
                  </a:cubicBezTo>
                  <a:cubicBezTo>
                    <a:pt x="195" y="335"/>
                    <a:pt x="195" y="335"/>
                    <a:pt x="195" y="335"/>
                  </a:cubicBezTo>
                  <a:cubicBezTo>
                    <a:pt x="195" y="334"/>
                    <a:pt x="196" y="334"/>
                    <a:pt x="196" y="334"/>
                  </a:cubicBezTo>
                  <a:cubicBezTo>
                    <a:pt x="196" y="334"/>
                    <a:pt x="196" y="334"/>
                    <a:pt x="197" y="334"/>
                  </a:cubicBezTo>
                  <a:cubicBezTo>
                    <a:pt x="197" y="334"/>
                    <a:pt x="197" y="334"/>
                    <a:pt x="197" y="334"/>
                  </a:cubicBezTo>
                  <a:cubicBezTo>
                    <a:pt x="198" y="334"/>
                    <a:pt x="198" y="334"/>
                    <a:pt x="199" y="333"/>
                  </a:cubicBezTo>
                  <a:cubicBezTo>
                    <a:pt x="199" y="333"/>
                    <a:pt x="199" y="334"/>
                    <a:pt x="199" y="334"/>
                  </a:cubicBezTo>
                  <a:cubicBezTo>
                    <a:pt x="200" y="334"/>
                    <a:pt x="200" y="334"/>
                    <a:pt x="201" y="334"/>
                  </a:cubicBezTo>
                  <a:cubicBezTo>
                    <a:pt x="201" y="335"/>
                    <a:pt x="201" y="335"/>
                    <a:pt x="201" y="335"/>
                  </a:cubicBezTo>
                  <a:cubicBezTo>
                    <a:pt x="201" y="335"/>
                    <a:pt x="201" y="335"/>
                    <a:pt x="202" y="335"/>
                  </a:cubicBezTo>
                  <a:cubicBezTo>
                    <a:pt x="202" y="335"/>
                    <a:pt x="202" y="336"/>
                    <a:pt x="202" y="336"/>
                  </a:cubicBezTo>
                  <a:cubicBezTo>
                    <a:pt x="203" y="336"/>
                    <a:pt x="203" y="337"/>
                    <a:pt x="203" y="337"/>
                  </a:cubicBezTo>
                  <a:cubicBezTo>
                    <a:pt x="203" y="337"/>
                    <a:pt x="203" y="337"/>
                    <a:pt x="203" y="337"/>
                  </a:cubicBezTo>
                  <a:cubicBezTo>
                    <a:pt x="203" y="337"/>
                    <a:pt x="204" y="338"/>
                    <a:pt x="204" y="338"/>
                  </a:cubicBezTo>
                  <a:cubicBezTo>
                    <a:pt x="204" y="338"/>
                    <a:pt x="204" y="338"/>
                    <a:pt x="204" y="338"/>
                  </a:cubicBezTo>
                  <a:cubicBezTo>
                    <a:pt x="205" y="338"/>
                    <a:pt x="205" y="337"/>
                    <a:pt x="205" y="337"/>
                  </a:cubicBezTo>
                  <a:cubicBezTo>
                    <a:pt x="205" y="337"/>
                    <a:pt x="205" y="336"/>
                    <a:pt x="205" y="335"/>
                  </a:cubicBezTo>
                  <a:close/>
                  <a:moveTo>
                    <a:pt x="235" y="321"/>
                  </a:moveTo>
                  <a:cubicBezTo>
                    <a:pt x="235" y="321"/>
                    <a:pt x="235" y="321"/>
                    <a:pt x="235" y="321"/>
                  </a:cubicBezTo>
                  <a:cubicBezTo>
                    <a:pt x="235" y="320"/>
                    <a:pt x="234" y="320"/>
                    <a:pt x="234" y="320"/>
                  </a:cubicBezTo>
                  <a:cubicBezTo>
                    <a:pt x="234" y="320"/>
                    <a:pt x="234" y="321"/>
                    <a:pt x="233" y="321"/>
                  </a:cubicBezTo>
                  <a:cubicBezTo>
                    <a:pt x="233" y="321"/>
                    <a:pt x="233" y="321"/>
                    <a:pt x="233" y="321"/>
                  </a:cubicBezTo>
                  <a:cubicBezTo>
                    <a:pt x="233" y="322"/>
                    <a:pt x="232" y="322"/>
                    <a:pt x="232" y="323"/>
                  </a:cubicBezTo>
                  <a:cubicBezTo>
                    <a:pt x="231" y="323"/>
                    <a:pt x="231" y="324"/>
                    <a:pt x="230" y="324"/>
                  </a:cubicBezTo>
                  <a:cubicBezTo>
                    <a:pt x="230" y="324"/>
                    <a:pt x="230" y="324"/>
                    <a:pt x="230" y="324"/>
                  </a:cubicBezTo>
                  <a:cubicBezTo>
                    <a:pt x="229" y="324"/>
                    <a:pt x="229" y="323"/>
                    <a:pt x="229" y="323"/>
                  </a:cubicBezTo>
                  <a:cubicBezTo>
                    <a:pt x="229" y="323"/>
                    <a:pt x="229" y="323"/>
                    <a:pt x="229" y="322"/>
                  </a:cubicBezTo>
                  <a:cubicBezTo>
                    <a:pt x="229" y="322"/>
                    <a:pt x="229" y="322"/>
                    <a:pt x="229" y="321"/>
                  </a:cubicBezTo>
                  <a:cubicBezTo>
                    <a:pt x="229" y="321"/>
                    <a:pt x="229" y="320"/>
                    <a:pt x="229" y="320"/>
                  </a:cubicBezTo>
                  <a:cubicBezTo>
                    <a:pt x="229" y="319"/>
                    <a:pt x="230" y="319"/>
                    <a:pt x="230" y="318"/>
                  </a:cubicBezTo>
                  <a:cubicBezTo>
                    <a:pt x="230" y="318"/>
                    <a:pt x="230" y="318"/>
                    <a:pt x="230" y="318"/>
                  </a:cubicBezTo>
                  <a:cubicBezTo>
                    <a:pt x="230" y="318"/>
                    <a:pt x="230" y="317"/>
                    <a:pt x="230" y="317"/>
                  </a:cubicBezTo>
                  <a:cubicBezTo>
                    <a:pt x="230" y="317"/>
                    <a:pt x="230" y="317"/>
                    <a:pt x="229" y="317"/>
                  </a:cubicBezTo>
                  <a:cubicBezTo>
                    <a:pt x="229" y="317"/>
                    <a:pt x="228" y="316"/>
                    <a:pt x="228" y="316"/>
                  </a:cubicBezTo>
                  <a:cubicBezTo>
                    <a:pt x="227" y="316"/>
                    <a:pt x="227" y="316"/>
                    <a:pt x="227" y="316"/>
                  </a:cubicBezTo>
                  <a:cubicBezTo>
                    <a:pt x="227" y="316"/>
                    <a:pt x="227" y="316"/>
                    <a:pt x="226" y="316"/>
                  </a:cubicBezTo>
                  <a:cubicBezTo>
                    <a:pt x="226" y="317"/>
                    <a:pt x="226" y="317"/>
                    <a:pt x="226" y="316"/>
                  </a:cubicBezTo>
                  <a:cubicBezTo>
                    <a:pt x="225" y="316"/>
                    <a:pt x="225" y="316"/>
                    <a:pt x="224" y="316"/>
                  </a:cubicBezTo>
                  <a:cubicBezTo>
                    <a:pt x="223" y="317"/>
                    <a:pt x="223" y="317"/>
                    <a:pt x="222" y="317"/>
                  </a:cubicBezTo>
                  <a:cubicBezTo>
                    <a:pt x="222" y="317"/>
                    <a:pt x="222" y="317"/>
                    <a:pt x="222" y="317"/>
                  </a:cubicBezTo>
                  <a:cubicBezTo>
                    <a:pt x="222" y="316"/>
                    <a:pt x="222" y="317"/>
                    <a:pt x="221" y="317"/>
                  </a:cubicBezTo>
                  <a:cubicBezTo>
                    <a:pt x="221" y="317"/>
                    <a:pt x="221" y="317"/>
                    <a:pt x="220" y="318"/>
                  </a:cubicBezTo>
                  <a:cubicBezTo>
                    <a:pt x="220" y="318"/>
                    <a:pt x="220" y="318"/>
                    <a:pt x="220" y="318"/>
                  </a:cubicBezTo>
                  <a:cubicBezTo>
                    <a:pt x="220" y="318"/>
                    <a:pt x="220" y="318"/>
                    <a:pt x="219" y="318"/>
                  </a:cubicBezTo>
                  <a:cubicBezTo>
                    <a:pt x="219" y="318"/>
                    <a:pt x="219" y="319"/>
                    <a:pt x="219" y="319"/>
                  </a:cubicBezTo>
                  <a:cubicBezTo>
                    <a:pt x="219" y="319"/>
                    <a:pt x="219" y="319"/>
                    <a:pt x="219" y="320"/>
                  </a:cubicBezTo>
                  <a:cubicBezTo>
                    <a:pt x="219" y="320"/>
                    <a:pt x="218" y="320"/>
                    <a:pt x="218" y="320"/>
                  </a:cubicBezTo>
                  <a:cubicBezTo>
                    <a:pt x="218" y="320"/>
                    <a:pt x="218" y="321"/>
                    <a:pt x="219" y="321"/>
                  </a:cubicBezTo>
                  <a:cubicBezTo>
                    <a:pt x="219" y="321"/>
                    <a:pt x="219" y="321"/>
                    <a:pt x="219" y="321"/>
                  </a:cubicBezTo>
                  <a:cubicBezTo>
                    <a:pt x="219" y="321"/>
                    <a:pt x="219" y="321"/>
                    <a:pt x="219" y="322"/>
                  </a:cubicBezTo>
                  <a:cubicBezTo>
                    <a:pt x="219" y="322"/>
                    <a:pt x="219" y="322"/>
                    <a:pt x="219" y="322"/>
                  </a:cubicBezTo>
                  <a:cubicBezTo>
                    <a:pt x="219" y="323"/>
                    <a:pt x="219" y="324"/>
                    <a:pt x="219" y="325"/>
                  </a:cubicBezTo>
                  <a:cubicBezTo>
                    <a:pt x="219" y="325"/>
                    <a:pt x="219" y="325"/>
                    <a:pt x="219" y="325"/>
                  </a:cubicBezTo>
                  <a:cubicBezTo>
                    <a:pt x="219" y="326"/>
                    <a:pt x="219" y="326"/>
                    <a:pt x="219" y="327"/>
                  </a:cubicBezTo>
                  <a:cubicBezTo>
                    <a:pt x="219" y="327"/>
                    <a:pt x="218" y="327"/>
                    <a:pt x="218" y="327"/>
                  </a:cubicBezTo>
                  <a:cubicBezTo>
                    <a:pt x="218" y="327"/>
                    <a:pt x="218" y="328"/>
                    <a:pt x="218" y="328"/>
                  </a:cubicBezTo>
                  <a:cubicBezTo>
                    <a:pt x="218" y="328"/>
                    <a:pt x="218" y="329"/>
                    <a:pt x="218" y="329"/>
                  </a:cubicBezTo>
                  <a:cubicBezTo>
                    <a:pt x="218" y="329"/>
                    <a:pt x="218" y="330"/>
                    <a:pt x="219" y="330"/>
                  </a:cubicBezTo>
                  <a:cubicBezTo>
                    <a:pt x="219" y="330"/>
                    <a:pt x="219" y="330"/>
                    <a:pt x="219" y="330"/>
                  </a:cubicBezTo>
                  <a:cubicBezTo>
                    <a:pt x="219" y="330"/>
                    <a:pt x="220" y="329"/>
                    <a:pt x="220" y="329"/>
                  </a:cubicBezTo>
                  <a:cubicBezTo>
                    <a:pt x="220" y="329"/>
                    <a:pt x="221" y="329"/>
                    <a:pt x="221" y="329"/>
                  </a:cubicBezTo>
                  <a:cubicBezTo>
                    <a:pt x="222" y="329"/>
                    <a:pt x="222" y="328"/>
                    <a:pt x="223" y="328"/>
                  </a:cubicBezTo>
                  <a:cubicBezTo>
                    <a:pt x="223" y="328"/>
                    <a:pt x="223" y="328"/>
                    <a:pt x="223" y="328"/>
                  </a:cubicBezTo>
                  <a:cubicBezTo>
                    <a:pt x="223" y="328"/>
                    <a:pt x="224" y="328"/>
                    <a:pt x="224" y="328"/>
                  </a:cubicBezTo>
                  <a:cubicBezTo>
                    <a:pt x="224" y="328"/>
                    <a:pt x="224" y="328"/>
                    <a:pt x="225" y="328"/>
                  </a:cubicBezTo>
                  <a:cubicBezTo>
                    <a:pt x="225" y="328"/>
                    <a:pt x="225" y="328"/>
                    <a:pt x="225" y="329"/>
                  </a:cubicBezTo>
                  <a:cubicBezTo>
                    <a:pt x="225" y="329"/>
                    <a:pt x="224" y="329"/>
                    <a:pt x="224" y="330"/>
                  </a:cubicBezTo>
                  <a:cubicBezTo>
                    <a:pt x="224" y="330"/>
                    <a:pt x="223" y="330"/>
                    <a:pt x="223" y="330"/>
                  </a:cubicBezTo>
                  <a:cubicBezTo>
                    <a:pt x="223" y="331"/>
                    <a:pt x="222" y="331"/>
                    <a:pt x="222" y="331"/>
                  </a:cubicBezTo>
                  <a:cubicBezTo>
                    <a:pt x="222" y="331"/>
                    <a:pt x="222" y="331"/>
                    <a:pt x="222" y="331"/>
                  </a:cubicBezTo>
                  <a:cubicBezTo>
                    <a:pt x="222" y="331"/>
                    <a:pt x="221" y="332"/>
                    <a:pt x="221" y="332"/>
                  </a:cubicBezTo>
                  <a:cubicBezTo>
                    <a:pt x="221" y="332"/>
                    <a:pt x="221" y="332"/>
                    <a:pt x="221" y="332"/>
                  </a:cubicBezTo>
                  <a:cubicBezTo>
                    <a:pt x="220" y="333"/>
                    <a:pt x="220" y="333"/>
                    <a:pt x="220" y="333"/>
                  </a:cubicBezTo>
                  <a:cubicBezTo>
                    <a:pt x="220" y="333"/>
                    <a:pt x="219" y="333"/>
                    <a:pt x="219" y="334"/>
                  </a:cubicBezTo>
                  <a:cubicBezTo>
                    <a:pt x="218" y="334"/>
                    <a:pt x="218" y="335"/>
                    <a:pt x="218" y="335"/>
                  </a:cubicBezTo>
                  <a:cubicBezTo>
                    <a:pt x="217" y="335"/>
                    <a:pt x="217" y="335"/>
                    <a:pt x="217" y="335"/>
                  </a:cubicBezTo>
                  <a:cubicBezTo>
                    <a:pt x="217" y="335"/>
                    <a:pt x="216" y="336"/>
                    <a:pt x="216" y="336"/>
                  </a:cubicBezTo>
                  <a:cubicBezTo>
                    <a:pt x="215" y="336"/>
                    <a:pt x="215" y="337"/>
                    <a:pt x="215" y="337"/>
                  </a:cubicBezTo>
                  <a:cubicBezTo>
                    <a:pt x="215" y="337"/>
                    <a:pt x="215" y="338"/>
                    <a:pt x="215" y="338"/>
                  </a:cubicBezTo>
                  <a:cubicBezTo>
                    <a:pt x="216" y="338"/>
                    <a:pt x="216" y="338"/>
                    <a:pt x="216" y="338"/>
                  </a:cubicBezTo>
                  <a:cubicBezTo>
                    <a:pt x="217" y="338"/>
                    <a:pt x="217" y="338"/>
                    <a:pt x="218" y="338"/>
                  </a:cubicBezTo>
                  <a:cubicBezTo>
                    <a:pt x="218" y="338"/>
                    <a:pt x="218" y="338"/>
                    <a:pt x="218" y="337"/>
                  </a:cubicBezTo>
                  <a:cubicBezTo>
                    <a:pt x="218" y="337"/>
                    <a:pt x="218" y="337"/>
                    <a:pt x="219" y="337"/>
                  </a:cubicBezTo>
                  <a:cubicBezTo>
                    <a:pt x="219" y="337"/>
                    <a:pt x="219" y="337"/>
                    <a:pt x="219" y="336"/>
                  </a:cubicBezTo>
                  <a:cubicBezTo>
                    <a:pt x="220" y="336"/>
                    <a:pt x="220" y="336"/>
                    <a:pt x="220" y="336"/>
                  </a:cubicBezTo>
                  <a:cubicBezTo>
                    <a:pt x="220" y="336"/>
                    <a:pt x="220" y="336"/>
                    <a:pt x="220" y="335"/>
                  </a:cubicBezTo>
                  <a:cubicBezTo>
                    <a:pt x="221" y="335"/>
                    <a:pt x="222" y="335"/>
                    <a:pt x="222" y="334"/>
                  </a:cubicBezTo>
                  <a:cubicBezTo>
                    <a:pt x="223" y="334"/>
                    <a:pt x="223" y="333"/>
                    <a:pt x="224" y="333"/>
                  </a:cubicBezTo>
                  <a:cubicBezTo>
                    <a:pt x="224" y="333"/>
                    <a:pt x="224" y="333"/>
                    <a:pt x="224" y="333"/>
                  </a:cubicBezTo>
                  <a:cubicBezTo>
                    <a:pt x="225" y="332"/>
                    <a:pt x="225" y="332"/>
                    <a:pt x="225" y="332"/>
                  </a:cubicBezTo>
                  <a:cubicBezTo>
                    <a:pt x="225" y="332"/>
                    <a:pt x="225" y="332"/>
                    <a:pt x="225" y="332"/>
                  </a:cubicBezTo>
                  <a:cubicBezTo>
                    <a:pt x="225" y="332"/>
                    <a:pt x="225" y="332"/>
                    <a:pt x="225" y="332"/>
                  </a:cubicBezTo>
                  <a:cubicBezTo>
                    <a:pt x="226" y="332"/>
                    <a:pt x="226" y="332"/>
                    <a:pt x="226" y="331"/>
                  </a:cubicBezTo>
                  <a:cubicBezTo>
                    <a:pt x="226" y="331"/>
                    <a:pt x="226" y="332"/>
                    <a:pt x="227" y="332"/>
                  </a:cubicBezTo>
                  <a:cubicBezTo>
                    <a:pt x="227" y="332"/>
                    <a:pt x="227" y="332"/>
                    <a:pt x="227" y="332"/>
                  </a:cubicBezTo>
                  <a:cubicBezTo>
                    <a:pt x="227" y="333"/>
                    <a:pt x="227" y="333"/>
                    <a:pt x="227" y="333"/>
                  </a:cubicBezTo>
                  <a:cubicBezTo>
                    <a:pt x="227" y="333"/>
                    <a:pt x="227" y="334"/>
                    <a:pt x="227" y="335"/>
                  </a:cubicBezTo>
                  <a:cubicBezTo>
                    <a:pt x="227" y="335"/>
                    <a:pt x="227" y="335"/>
                    <a:pt x="227" y="335"/>
                  </a:cubicBezTo>
                  <a:cubicBezTo>
                    <a:pt x="227" y="336"/>
                    <a:pt x="227" y="336"/>
                    <a:pt x="227" y="336"/>
                  </a:cubicBezTo>
                  <a:cubicBezTo>
                    <a:pt x="227" y="337"/>
                    <a:pt x="227" y="337"/>
                    <a:pt x="227" y="337"/>
                  </a:cubicBezTo>
                  <a:cubicBezTo>
                    <a:pt x="227" y="337"/>
                    <a:pt x="227" y="338"/>
                    <a:pt x="227" y="338"/>
                  </a:cubicBezTo>
                  <a:cubicBezTo>
                    <a:pt x="227" y="338"/>
                    <a:pt x="226" y="338"/>
                    <a:pt x="226" y="338"/>
                  </a:cubicBezTo>
                  <a:cubicBezTo>
                    <a:pt x="226" y="338"/>
                    <a:pt x="226" y="338"/>
                    <a:pt x="226" y="338"/>
                  </a:cubicBezTo>
                  <a:cubicBezTo>
                    <a:pt x="225" y="338"/>
                    <a:pt x="225" y="338"/>
                    <a:pt x="225" y="337"/>
                  </a:cubicBezTo>
                  <a:cubicBezTo>
                    <a:pt x="225" y="337"/>
                    <a:pt x="224" y="337"/>
                    <a:pt x="224" y="337"/>
                  </a:cubicBezTo>
                  <a:cubicBezTo>
                    <a:pt x="224" y="336"/>
                    <a:pt x="224" y="336"/>
                    <a:pt x="224" y="337"/>
                  </a:cubicBezTo>
                  <a:cubicBezTo>
                    <a:pt x="223" y="337"/>
                    <a:pt x="223" y="337"/>
                    <a:pt x="223" y="338"/>
                  </a:cubicBezTo>
                  <a:cubicBezTo>
                    <a:pt x="223" y="338"/>
                    <a:pt x="223" y="338"/>
                    <a:pt x="224" y="338"/>
                  </a:cubicBezTo>
                  <a:cubicBezTo>
                    <a:pt x="224" y="338"/>
                    <a:pt x="224" y="338"/>
                    <a:pt x="224" y="338"/>
                  </a:cubicBezTo>
                  <a:cubicBezTo>
                    <a:pt x="224" y="339"/>
                    <a:pt x="224" y="339"/>
                    <a:pt x="224" y="339"/>
                  </a:cubicBezTo>
                  <a:cubicBezTo>
                    <a:pt x="225" y="339"/>
                    <a:pt x="225" y="340"/>
                    <a:pt x="226" y="340"/>
                  </a:cubicBezTo>
                  <a:cubicBezTo>
                    <a:pt x="226" y="340"/>
                    <a:pt x="226" y="340"/>
                    <a:pt x="226" y="340"/>
                  </a:cubicBezTo>
                  <a:cubicBezTo>
                    <a:pt x="226" y="341"/>
                    <a:pt x="226" y="341"/>
                    <a:pt x="227" y="341"/>
                  </a:cubicBezTo>
                  <a:cubicBezTo>
                    <a:pt x="227" y="341"/>
                    <a:pt x="227" y="341"/>
                    <a:pt x="227" y="341"/>
                  </a:cubicBezTo>
                  <a:cubicBezTo>
                    <a:pt x="227" y="341"/>
                    <a:pt x="228" y="341"/>
                    <a:pt x="228" y="340"/>
                  </a:cubicBezTo>
                  <a:cubicBezTo>
                    <a:pt x="228" y="340"/>
                    <a:pt x="228" y="340"/>
                    <a:pt x="228" y="340"/>
                  </a:cubicBezTo>
                  <a:cubicBezTo>
                    <a:pt x="228" y="339"/>
                    <a:pt x="228" y="339"/>
                    <a:pt x="228" y="338"/>
                  </a:cubicBezTo>
                  <a:cubicBezTo>
                    <a:pt x="228" y="338"/>
                    <a:pt x="228" y="337"/>
                    <a:pt x="228" y="337"/>
                  </a:cubicBezTo>
                  <a:cubicBezTo>
                    <a:pt x="229" y="337"/>
                    <a:pt x="229" y="336"/>
                    <a:pt x="229" y="336"/>
                  </a:cubicBezTo>
                  <a:cubicBezTo>
                    <a:pt x="229" y="336"/>
                    <a:pt x="229" y="336"/>
                    <a:pt x="229" y="335"/>
                  </a:cubicBezTo>
                  <a:cubicBezTo>
                    <a:pt x="229" y="335"/>
                    <a:pt x="229" y="334"/>
                    <a:pt x="229" y="333"/>
                  </a:cubicBezTo>
                  <a:cubicBezTo>
                    <a:pt x="229" y="333"/>
                    <a:pt x="229" y="333"/>
                    <a:pt x="229" y="333"/>
                  </a:cubicBezTo>
                  <a:cubicBezTo>
                    <a:pt x="229" y="332"/>
                    <a:pt x="229" y="332"/>
                    <a:pt x="229" y="332"/>
                  </a:cubicBezTo>
                  <a:cubicBezTo>
                    <a:pt x="229" y="332"/>
                    <a:pt x="229" y="332"/>
                    <a:pt x="229" y="331"/>
                  </a:cubicBezTo>
                  <a:cubicBezTo>
                    <a:pt x="229" y="331"/>
                    <a:pt x="229" y="330"/>
                    <a:pt x="229" y="329"/>
                  </a:cubicBezTo>
                  <a:cubicBezTo>
                    <a:pt x="229" y="329"/>
                    <a:pt x="229" y="329"/>
                    <a:pt x="229" y="329"/>
                  </a:cubicBezTo>
                  <a:cubicBezTo>
                    <a:pt x="229" y="328"/>
                    <a:pt x="229" y="328"/>
                    <a:pt x="229" y="328"/>
                  </a:cubicBezTo>
                  <a:cubicBezTo>
                    <a:pt x="230" y="327"/>
                    <a:pt x="230" y="327"/>
                    <a:pt x="231" y="326"/>
                  </a:cubicBezTo>
                  <a:cubicBezTo>
                    <a:pt x="231" y="326"/>
                    <a:pt x="231" y="326"/>
                    <a:pt x="231" y="326"/>
                  </a:cubicBezTo>
                  <a:cubicBezTo>
                    <a:pt x="232" y="325"/>
                    <a:pt x="233" y="324"/>
                    <a:pt x="234" y="323"/>
                  </a:cubicBezTo>
                  <a:cubicBezTo>
                    <a:pt x="234" y="323"/>
                    <a:pt x="234" y="323"/>
                    <a:pt x="234" y="323"/>
                  </a:cubicBezTo>
                  <a:cubicBezTo>
                    <a:pt x="234" y="323"/>
                    <a:pt x="234" y="322"/>
                    <a:pt x="234" y="322"/>
                  </a:cubicBezTo>
                  <a:cubicBezTo>
                    <a:pt x="235" y="322"/>
                    <a:pt x="235" y="322"/>
                    <a:pt x="235" y="322"/>
                  </a:cubicBezTo>
                  <a:cubicBezTo>
                    <a:pt x="235" y="322"/>
                    <a:pt x="235" y="321"/>
                    <a:pt x="235" y="321"/>
                  </a:cubicBezTo>
                  <a:close/>
                  <a:moveTo>
                    <a:pt x="278" y="332"/>
                  </a:moveTo>
                  <a:cubicBezTo>
                    <a:pt x="278" y="332"/>
                    <a:pt x="278" y="332"/>
                    <a:pt x="278" y="332"/>
                  </a:cubicBezTo>
                  <a:cubicBezTo>
                    <a:pt x="278" y="332"/>
                    <a:pt x="278" y="332"/>
                    <a:pt x="278" y="331"/>
                  </a:cubicBezTo>
                  <a:cubicBezTo>
                    <a:pt x="277" y="331"/>
                    <a:pt x="277" y="331"/>
                    <a:pt x="277" y="331"/>
                  </a:cubicBezTo>
                  <a:cubicBezTo>
                    <a:pt x="277" y="331"/>
                    <a:pt x="277" y="331"/>
                    <a:pt x="276" y="331"/>
                  </a:cubicBezTo>
                  <a:cubicBezTo>
                    <a:pt x="276" y="331"/>
                    <a:pt x="275" y="331"/>
                    <a:pt x="275" y="330"/>
                  </a:cubicBezTo>
                  <a:cubicBezTo>
                    <a:pt x="274" y="330"/>
                    <a:pt x="274" y="329"/>
                    <a:pt x="273" y="329"/>
                  </a:cubicBezTo>
                  <a:cubicBezTo>
                    <a:pt x="272" y="330"/>
                    <a:pt x="272" y="329"/>
                    <a:pt x="272" y="329"/>
                  </a:cubicBezTo>
                  <a:cubicBezTo>
                    <a:pt x="272" y="328"/>
                    <a:pt x="271" y="328"/>
                    <a:pt x="271" y="328"/>
                  </a:cubicBezTo>
                  <a:cubicBezTo>
                    <a:pt x="271" y="328"/>
                    <a:pt x="271" y="328"/>
                    <a:pt x="271" y="328"/>
                  </a:cubicBezTo>
                  <a:cubicBezTo>
                    <a:pt x="270" y="328"/>
                    <a:pt x="270" y="327"/>
                    <a:pt x="270" y="327"/>
                  </a:cubicBezTo>
                  <a:cubicBezTo>
                    <a:pt x="270" y="326"/>
                    <a:pt x="270" y="325"/>
                    <a:pt x="270" y="325"/>
                  </a:cubicBezTo>
                  <a:cubicBezTo>
                    <a:pt x="270" y="325"/>
                    <a:pt x="270" y="325"/>
                    <a:pt x="270" y="325"/>
                  </a:cubicBezTo>
                  <a:cubicBezTo>
                    <a:pt x="270" y="324"/>
                    <a:pt x="270" y="324"/>
                    <a:pt x="270" y="324"/>
                  </a:cubicBezTo>
                  <a:cubicBezTo>
                    <a:pt x="270" y="323"/>
                    <a:pt x="270" y="323"/>
                    <a:pt x="270" y="323"/>
                  </a:cubicBezTo>
                  <a:cubicBezTo>
                    <a:pt x="270" y="323"/>
                    <a:pt x="270" y="322"/>
                    <a:pt x="270" y="322"/>
                  </a:cubicBezTo>
                  <a:cubicBezTo>
                    <a:pt x="270" y="322"/>
                    <a:pt x="270" y="322"/>
                    <a:pt x="271" y="321"/>
                  </a:cubicBezTo>
                  <a:cubicBezTo>
                    <a:pt x="271" y="321"/>
                    <a:pt x="271" y="321"/>
                    <a:pt x="271" y="321"/>
                  </a:cubicBezTo>
                  <a:cubicBezTo>
                    <a:pt x="272" y="321"/>
                    <a:pt x="272" y="320"/>
                    <a:pt x="273" y="320"/>
                  </a:cubicBezTo>
                  <a:cubicBezTo>
                    <a:pt x="273" y="320"/>
                    <a:pt x="273" y="319"/>
                    <a:pt x="274" y="319"/>
                  </a:cubicBezTo>
                  <a:cubicBezTo>
                    <a:pt x="274" y="319"/>
                    <a:pt x="274" y="319"/>
                    <a:pt x="274" y="318"/>
                  </a:cubicBezTo>
                  <a:cubicBezTo>
                    <a:pt x="274" y="318"/>
                    <a:pt x="275" y="318"/>
                    <a:pt x="275" y="317"/>
                  </a:cubicBezTo>
                  <a:cubicBezTo>
                    <a:pt x="274" y="317"/>
                    <a:pt x="274" y="316"/>
                    <a:pt x="274" y="316"/>
                  </a:cubicBezTo>
                  <a:cubicBezTo>
                    <a:pt x="274" y="316"/>
                    <a:pt x="274" y="316"/>
                    <a:pt x="273" y="316"/>
                  </a:cubicBezTo>
                  <a:cubicBezTo>
                    <a:pt x="273" y="316"/>
                    <a:pt x="273" y="316"/>
                    <a:pt x="273" y="316"/>
                  </a:cubicBezTo>
                  <a:cubicBezTo>
                    <a:pt x="272" y="316"/>
                    <a:pt x="272" y="316"/>
                    <a:pt x="272" y="316"/>
                  </a:cubicBezTo>
                  <a:cubicBezTo>
                    <a:pt x="272" y="316"/>
                    <a:pt x="271" y="316"/>
                    <a:pt x="271" y="316"/>
                  </a:cubicBezTo>
                  <a:cubicBezTo>
                    <a:pt x="271" y="317"/>
                    <a:pt x="270" y="317"/>
                    <a:pt x="270" y="317"/>
                  </a:cubicBezTo>
                  <a:cubicBezTo>
                    <a:pt x="270" y="317"/>
                    <a:pt x="270" y="316"/>
                    <a:pt x="270" y="316"/>
                  </a:cubicBezTo>
                  <a:cubicBezTo>
                    <a:pt x="270" y="316"/>
                    <a:pt x="270" y="316"/>
                    <a:pt x="270" y="316"/>
                  </a:cubicBezTo>
                  <a:cubicBezTo>
                    <a:pt x="270" y="316"/>
                    <a:pt x="270" y="315"/>
                    <a:pt x="269" y="315"/>
                  </a:cubicBezTo>
                  <a:cubicBezTo>
                    <a:pt x="269" y="315"/>
                    <a:pt x="269" y="315"/>
                    <a:pt x="269" y="315"/>
                  </a:cubicBezTo>
                  <a:cubicBezTo>
                    <a:pt x="269" y="315"/>
                    <a:pt x="269" y="315"/>
                    <a:pt x="269" y="314"/>
                  </a:cubicBezTo>
                  <a:cubicBezTo>
                    <a:pt x="269" y="314"/>
                    <a:pt x="269" y="314"/>
                    <a:pt x="269" y="313"/>
                  </a:cubicBezTo>
                  <a:cubicBezTo>
                    <a:pt x="268" y="313"/>
                    <a:pt x="268" y="313"/>
                    <a:pt x="268" y="312"/>
                  </a:cubicBezTo>
                  <a:cubicBezTo>
                    <a:pt x="268" y="312"/>
                    <a:pt x="267" y="312"/>
                    <a:pt x="267" y="312"/>
                  </a:cubicBezTo>
                  <a:cubicBezTo>
                    <a:pt x="267" y="311"/>
                    <a:pt x="267" y="311"/>
                    <a:pt x="267" y="311"/>
                  </a:cubicBezTo>
                  <a:cubicBezTo>
                    <a:pt x="266" y="311"/>
                    <a:pt x="266" y="311"/>
                    <a:pt x="266" y="311"/>
                  </a:cubicBezTo>
                  <a:cubicBezTo>
                    <a:pt x="265" y="311"/>
                    <a:pt x="265" y="312"/>
                    <a:pt x="265" y="312"/>
                  </a:cubicBezTo>
                  <a:cubicBezTo>
                    <a:pt x="265" y="312"/>
                    <a:pt x="265" y="312"/>
                    <a:pt x="265" y="312"/>
                  </a:cubicBezTo>
                  <a:cubicBezTo>
                    <a:pt x="266" y="312"/>
                    <a:pt x="266" y="313"/>
                    <a:pt x="266" y="313"/>
                  </a:cubicBezTo>
                  <a:cubicBezTo>
                    <a:pt x="266" y="313"/>
                    <a:pt x="266" y="313"/>
                    <a:pt x="266" y="314"/>
                  </a:cubicBezTo>
                  <a:cubicBezTo>
                    <a:pt x="266" y="314"/>
                    <a:pt x="266" y="314"/>
                    <a:pt x="266" y="315"/>
                  </a:cubicBezTo>
                  <a:cubicBezTo>
                    <a:pt x="267" y="315"/>
                    <a:pt x="267" y="316"/>
                    <a:pt x="266" y="317"/>
                  </a:cubicBezTo>
                  <a:cubicBezTo>
                    <a:pt x="266" y="317"/>
                    <a:pt x="266" y="317"/>
                    <a:pt x="266" y="317"/>
                  </a:cubicBezTo>
                  <a:cubicBezTo>
                    <a:pt x="266" y="317"/>
                    <a:pt x="266" y="318"/>
                    <a:pt x="266" y="318"/>
                  </a:cubicBezTo>
                  <a:cubicBezTo>
                    <a:pt x="266" y="318"/>
                    <a:pt x="266" y="317"/>
                    <a:pt x="266" y="317"/>
                  </a:cubicBezTo>
                  <a:cubicBezTo>
                    <a:pt x="266" y="317"/>
                    <a:pt x="265" y="317"/>
                    <a:pt x="265" y="317"/>
                  </a:cubicBezTo>
                  <a:cubicBezTo>
                    <a:pt x="265" y="317"/>
                    <a:pt x="265" y="317"/>
                    <a:pt x="264" y="317"/>
                  </a:cubicBezTo>
                  <a:cubicBezTo>
                    <a:pt x="264" y="317"/>
                    <a:pt x="264" y="317"/>
                    <a:pt x="263" y="317"/>
                  </a:cubicBezTo>
                  <a:cubicBezTo>
                    <a:pt x="263" y="317"/>
                    <a:pt x="262" y="317"/>
                    <a:pt x="262" y="317"/>
                  </a:cubicBezTo>
                  <a:cubicBezTo>
                    <a:pt x="261" y="317"/>
                    <a:pt x="261" y="317"/>
                    <a:pt x="261" y="317"/>
                  </a:cubicBezTo>
                  <a:cubicBezTo>
                    <a:pt x="260" y="317"/>
                    <a:pt x="260" y="317"/>
                    <a:pt x="260" y="318"/>
                  </a:cubicBezTo>
                  <a:cubicBezTo>
                    <a:pt x="260" y="318"/>
                    <a:pt x="260" y="318"/>
                    <a:pt x="259" y="318"/>
                  </a:cubicBezTo>
                  <a:cubicBezTo>
                    <a:pt x="259" y="319"/>
                    <a:pt x="259" y="319"/>
                    <a:pt x="259" y="319"/>
                  </a:cubicBezTo>
                  <a:cubicBezTo>
                    <a:pt x="259" y="319"/>
                    <a:pt x="259" y="319"/>
                    <a:pt x="259" y="319"/>
                  </a:cubicBezTo>
                  <a:cubicBezTo>
                    <a:pt x="259" y="319"/>
                    <a:pt x="260" y="320"/>
                    <a:pt x="260" y="319"/>
                  </a:cubicBezTo>
                  <a:cubicBezTo>
                    <a:pt x="260" y="319"/>
                    <a:pt x="261" y="320"/>
                    <a:pt x="261" y="320"/>
                  </a:cubicBezTo>
                  <a:cubicBezTo>
                    <a:pt x="262" y="320"/>
                    <a:pt x="262" y="321"/>
                    <a:pt x="263" y="321"/>
                  </a:cubicBezTo>
                  <a:cubicBezTo>
                    <a:pt x="263" y="321"/>
                    <a:pt x="263" y="321"/>
                    <a:pt x="263" y="321"/>
                  </a:cubicBezTo>
                  <a:cubicBezTo>
                    <a:pt x="263" y="321"/>
                    <a:pt x="263" y="321"/>
                    <a:pt x="263" y="321"/>
                  </a:cubicBezTo>
                  <a:cubicBezTo>
                    <a:pt x="264" y="321"/>
                    <a:pt x="264" y="321"/>
                    <a:pt x="265" y="321"/>
                  </a:cubicBezTo>
                  <a:cubicBezTo>
                    <a:pt x="265" y="322"/>
                    <a:pt x="265" y="322"/>
                    <a:pt x="266" y="322"/>
                  </a:cubicBezTo>
                  <a:cubicBezTo>
                    <a:pt x="266" y="322"/>
                    <a:pt x="266" y="322"/>
                    <a:pt x="266" y="322"/>
                  </a:cubicBezTo>
                  <a:cubicBezTo>
                    <a:pt x="266" y="322"/>
                    <a:pt x="266" y="322"/>
                    <a:pt x="266" y="322"/>
                  </a:cubicBezTo>
                  <a:cubicBezTo>
                    <a:pt x="266" y="323"/>
                    <a:pt x="266" y="323"/>
                    <a:pt x="266" y="324"/>
                  </a:cubicBezTo>
                  <a:cubicBezTo>
                    <a:pt x="266" y="324"/>
                    <a:pt x="266" y="325"/>
                    <a:pt x="267" y="325"/>
                  </a:cubicBezTo>
                  <a:cubicBezTo>
                    <a:pt x="267" y="325"/>
                    <a:pt x="267" y="325"/>
                    <a:pt x="267" y="325"/>
                  </a:cubicBezTo>
                  <a:cubicBezTo>
                    <a:pt x="267" y="325"/>
                    <a:pt x="266" y="326"/>
                    <a:pt x="266" y="326"/>
                  </a:cubicBezTo>
                  <a:cubicBezTo>
                    <a:pt x="266" y="326"/>
                    <a:pt x="266" y="326"/>
                    <a:pt x="266" y="326"/>
                  </a:cubicBezTo>
                  <a:cubicBezTo>
                    <a:pt x="266" y="326"/>
                    <a:pt x="266" y="327"/>
                    <a:pt x="266" y="327"/>
                  </a:cubicBezTo>
                  <a:cubicBezTo>
                    <a:pt x="266" y="327"/>
                    <a:pt x="266" y="327"/>
                    <a:pt x="265" y="327"/>
                  </a:cubicBezTo>
                  <a:cubicBezTo>
                    <a:pt x="265" y="328"/>
                    <a:pt x="264" y="329"/>
                    <a:pt x="264" y="330"/>
                  </a:cubicBezTo>
                  <a:cubicBezTo>
                    <a:pt x="264" y="330"/>
                    <a:pt x="264" y="330"/>
                    <a:pt x="264" y="330"/>
                  </a:cubicBezTo>
                  <a:cubicBezTo>
                    <a:pt x="263" y="330"/>
                    <a:pt x="263" y="331"/>
                    <a:pt x="263" y="331"/>
                  </a:cubicBezTo>
                  <a:cubicBezTo>
                    <a:pt x="263" y="331"/>
                    <a:pt x="262" y="331"/>
                    <a:pt x="262" y="331"/>
                  </a:cubicBezTo>
                  <a:cubicBezTo>
                    <a:pt x="262" y="331"/>
                    <a:pt x="262" y="331"/>
                    <a:pt x="262" y="331"/>
                  </a:cubicBezTo>
                  <a:cubicBezTo>
                    <a:pt x="262" y="331"/>
                    <a:pt x="262" y="331"/>
                    <a:pt x="262" y="331"/>
                  </a:cubicBezTo>
                  <a:cubicBezTo>
                    <a:pt x="262" y="330"/>
                    <a:pt x="263" y="329"/>
                    <a:pt x="263" y="329"/>
                  </a:cubicBezTo>
                  <a:cubicBezTo>
                    <a:pt x="263" y="328"/>
                    <a:pt x="263" y="328"/>
                    <a:pt x="263" y="328"/>
                  </a:cubicBezTo>
                  <a:cubicBezTo>
                    <a:pt x="263" y="328"/>
                    <a:pt x="263" y="327"/>
                    <a:pt x="263" y="327"/>
                  </a:cubicBezTo>
                  <a:cubicBezTo>
                    <a:pt x="263" y="327"/>
                    <a:pt x="263" y="327"/>
                    <a:pt x="264" y="327"/>
                  </a:cubicBezTo>
                  <a:cubicBezTo>
                    <a:pt x="264" y="327"/>
                    <a:pt x="264" y="326"/>
                    <a:pt x="264" y="326"/>
                  </a:cubicBezTo>
                  <a:cubicBezTo>
                    <a:pt x="264" y="326"/>
                    <a:pt x="264" y="325"/>
                    <a:pt x="263" y="325"/>
                  </a:cubicBezTo>
                  <a:cubicBezTo>
                    <a:pt x="263" y="325"/>
                    <a:pt x="263" y="325"/>
                    <a:pt x="263" y="325"/>
                  </a:cubicBezTo>
                  <a:cubicBezTo>
                    <a:pt x="263" y="325"/>
                    <a:pt x="262" y="325"/>
                    <a:pt x="262" y="325"/>
                  </a:cubicBezTo>
                  <a:cubicBezTo>
                    <a:pt x="262" y="325"/>
                    <a:pt x="262" y="324"/>
                    <a:pt x="261" y="324"/>
                  </a:cubicBezTo>
                  <a:cubicBezTo>
                    <a:pt x="261" y="324"/>
                    <a:pt x="261" y="324"/>
                    <a:pt x="261" y="324"/>
                  </a:cubicBezTo>
                  <a:cubicBezTo>
                    <a:pt x="261" y="324"/>
                    <a:pt x="261" y="324"/>
                    <a:pt x="260" y="324"/>
                  </a:cubicBezTo>
                  <a:cubicBezTo>
                    <a:pt x="260" y="324"/>
                    <a:pt x="260" y="324"/>
                    <a:pt x="260" y="323"/>
                  </a:cubicBezTo>
                  <a:cubicBezTo>
                    <a:pt x="260" y="323"/>
                    <a:pt x="260" y="323"/>
                    <a:pt x="260" y="323"/>
                  </a:cubicBezTo>
                  <a:cubicBezTo>
                    <a:pt x="260" y="323"/>
                    <a:pt x="260" y="323"/>
                    <a:pt x="260" y="323"/>
                  </a:cubicBezTo>
                  <a:cubicBezTo>
                    <a:pt x="260" y="323"/>
                    <a:pt x="260" y="323"/>
                    <a:pt x="259" y="323"/>
                  </a:cubicBezTo>
                  <a:cubicBezTo>
                    <a:pt x="259" y="323"/>
                    <a:pt x="259" y="324"/>
                    <a:pt x="259" y="324"/>
                  </a:cubicBezTo>
                  <a:cubicBezTo>
                    <a:pt x="259" y="324"/>
                    <a:pt x="259" y="324"/>
                    <a:pt x="259" y="324"/>
                  </a:cubicBezTo>
                  <a:cubicBezTo>
                    <a:pt x="260" y="325"/>
                    <a:pt x="260" y="325"/>
                    <a:pt x="260" y="325"/>
                  </a:cubicBezTo>
                  <a:cubicBezTo>
                    <a:pt x="261" y="326"/>
                    <a:pt x="261" y="326"/>
                    <a:pt x="261" y="326"/>
                  </a:cubicBezTo>
                  <a:cubicBezTo>
                    <a:pt x="261" y="326"/>
                    <a:pt x="261" y="326"/>
                    <a:pt x="261" y="326"/>
                  </a:cubicBezTo>
                  <a:cubicBezTo>
                    <a:pt x="262" y="326"/>
                    <a:pt x="262" y="326"/>
                    <a:pt x="262" y="327"/>
                  </a:cubicBezTo>
                  <a:cubicBezTo>
                    <a:pt x="262" y="327"/>
                    <a:pt x="262" y="327"/>
                    <a:pt x="262" y="327"/>
                  </a:cubicBezTo>
                  <a:cubicBezTo>
                    <a:pt x="262" y="327"/>
                    <a:pt x="262" y="328"/>
                    <a:pt x="262" y="328"/>
                  </a:cubicBezTo>
                  <a:cubicBezTo>
                    <a:pt x="262" y="328"/>
                    <a:pt x="262" y="329"/>
                    <a:pt x="262" y="330"/>
                  </a:cubicBezTo>
                  <a:cubicBezTo>
                    <a:pt x="261" y="330"/>
                    <a:pt x="261" y="331"/>
                    <a:pt x="261" y="331"/>
                  </a:cubicBezTo>
                  <a:cubicBezTo>
                    <a:pt x="261" y="331"/>
                    <a:pt x="260" y="331"/>
                    <a:pt x="260" y="331"/>
                  </a:cubicBezTo>
                  <a:cubicBezTo>
                    <a:pt x="260" y="332"/>
                    <a:pt x="260" y="332"/>
                    <a:pt x="260" y="332"/>
                  </a:cubicBezTo>
                  <a:cubicBezTo>
                    <a:pt x="260" y="332"/>
                    <a:pt x="260" y="333"/>
                    <a:pt x="260" y="333"/>
                  </a:cubicBezTo>
                  <a:cubicBezTo>
                    <a:pt x="260" y="333"/>
                    <a:pt x="260" y="334"/>
                    <a:pt x="260" y="334"/>
                  </a:cubicBezTo>
                  <a:cubicBezTo>
                    <a:pt x="260" y="334"/>
                    <a:pt x="260" y="334"/>
                    <a:pt x="261" y="334"/>
                  </a:cubicBezTo>
                  <a:cubicBezTo>
                    <a:pt x="261" y="335"/>
                    <a:pt x="261" y="335"/>
                    <a:pt x="261" y="335"/>
                  </a:cubicBezTo>
                  <a:cubicBezTo>
                    <a:pt x="261" y="335"/>
                    <a:pt x="261" y="335"/>
                    <a:pt x="261" y="335"/>
                  </a:cubicBezTo>
                  <a:cubicBezTo>
                    <a:pt x="262" y="335"/>
                    <a:pt x="262" y="335"/>
                    <a:pt x="262" y="335"/>
                  </a:cubicBezTo>
                  <a:cubicBezTo>
                    <a:pt x="262" y="335"/>
                    <a:pt x="263" y="335"/>
                    <a:pt x="263" y="334"/>
                  </a:cubicBezTo>
                  <a:cubicBezTo>
                    <a:pt x="263" y="334"/>
                    <a:pt x="264" y="333"/>
                    <a:pt x="264" y="333"/>
                  </a:cubicBezTo>
                  <a:cubicBezTo>
                    <a:pt x="265" y="332"/>
                    <a:pt x="265" y="332"/>
                    <a:pt x="265" y="331"/>
                  </a:cubicBezTo>
                  <a:cubicBezTo>
                    <a:pt x="266" y="331"/>
                    <a:pt x="266" y="331"/>
                    <a:pt x="267" y="331"/>
                  </a:cubicBezTo>
                  <a:cubicBezTo>
                    <a:pt x="267" y="331"/>
                    <a:pt x="267" y="331"/>
                    <a:pt x="267" y="331"/>
                  </a:cubicBezTo>
                  <a:cubicBezTo>
                    <a:pt x="267" y="331"/>
                    <a:pt x="267" y="332"/>
                    <a:pt x="267" y="332"/>
                  </a:cubicBezTo>
                  <a:cubicBezTo>
                    <a:pt x="267" y="332"/>
                    <a:pt x="267" y="332"/>
                    <a:pt x="267" y="332"/>
                  </a:cubicBezTo>
                  <a:cubicBezTo>
                    <a:pt x="267" y="332"/>
                    <a:pt x="267" y="333"/>
                    <a:pt x="267" y="333"/>
                  </a:cubicBezTo>
                  <a:cubicBezTo>
                    <a:pt x="267" y="333"/>
                    <a:pt x="267" y="334"/>
                    <a:pt x="267" y="334"/>
                  </a:cubicBezTo>
                  <a:cubicBezTo>
                    <a:pt x="267" y="335"/>
                    <a:pt x="267" y="335"/>
                    <a:pt x="267" y="336"/>
                  </a:cubicBezTo>
                  <a:cubicBezTo>
                    <a:pt x="267" y="336"/>
                    <a:pt x="267" y="336"/>
                    <a:pt x="267" y="336"/>
                  </a:cubicBezTo>
                  <a:cubicBezTo>
                    <a:pt x="266" y="336"/>
                    <a:pt x="266" y="337"/>
                    <a:pt x="266" y="337"/>
                  </a:cubicBezTo>
                  <a:cubicBezTo>
                    <a:pt x="266" y="337"/>
                    <a:pt x="266" y="337"/>
                    <a:pt x="266" y="337"/>
                  </a:cubicBezTo>
                  <a:cubicBezTo>
                    <a:pt x="267" y="337"/>
                    <a:pt x="267" y="337"/>
                    <a:pt x="266" y="338"/>
                  </a:cubicBezTo>
                  <a:cubicBezTo>
                    <a:pt x="266" y="338"/>
                    <a:pt x="266" y="338"/>
                    <a:pt x="266" y="338"/>
                  </a:cubicBezTo>
                  <a:cubicBezTo>
                    <a:pt x="267" y="338"/>
                    <a:pt x="267" y="338"/>
                    <a:pt x="267" y="338"/>
                  </a:cubicBezTo>
                  <a:cubicBezTo>
                    <a:pt x="267" y="339"/>
                    <a:pt x="267" y="339"/>
                    <a:pt x="268" y="339"/>
                  </a:cubicBezTo>
                  <a:cubicBezTo>
                    <a:pt x="268" y="339"/>
                    <a:pt x="269" y="339"/>
                    <a:pt x="269" y="338"/>
                  </a:cubicBezTo>
                  <a:cubicBezTo>
                    <a:pt x="269" y="338"/>
                    <a:pt x="269" y="338"/>
                    <a:pt x="270" y="338"/>
                  </a:cubicBezTo>
                  <a:cubicBezTo>
                    <a:pt x="270" y="337"/>
                    <a:pt x="270" y="337"/>
                    <a:pt x="270" y="337"/>
                  </a:cubicBezTo>
                  <a:cubicBezTo>
                    <a:pt x="270" y="336"/>
                    <a:pt x="270" y="336"/>
                    <a:pt x="270" y="335"/>
                  </a:cubicBezTo>
                  <a:cubicBezTo>
                    <a:pt x="270" y="335"/>
                    <a:pt x="270" y="335"/>
                    <a:pt x="270" y="335"/>
                  </a:cubicBezTo>
                  <a:cubicBezTo>
                    <a:pt x="270" y="335"/>
                    <a:pt x="270" y="334"/>
                    <a:pt x="270" y="334"/>
                  </a:cubicBezTo>
                  <a:cubicBezTo>
                    <a:pt x="270" y="334"/>
                    <a:pt x="270" y="333"/>
                    <a:pt x="270" y="333"/>
                  </a:cubicBezTo>
                  <a:cubicBezTo>
                    <a:pt x="270" y="333"/>
                    <a:pt x="270" y="332"/>
                    <a:pt x="270" y="332"/>
                  </a:cubicBezTo>
                  <a:cubicBezTo>
                    <a:pt x="270" y="332"/>
                    <a:pt x="270" y="332"/>
                    <a:pt x="270" y="332"/>
                  </a:cubicBezTo>
                  <a:cubicBezTo>
                    <a:pt x="271" y="332"/>
                    <a:pt x="271" y="332"/>
                    <a:pt x="271" y="332"/>
                  </a:cubicBezTo>
                  <a:cubicBezTo>
                    <a:pt x="272" y="332"/>
                    <a:pt x="273" y="333"/>
                    <a:pt x="273" y="333"/>
                  </a:cubicBezTo>
                  <a:cubicBezTo>
                    <a:pt x="274" y="333"/>
                    <a:pt x="274" y="333"/>
                    <a:pt x="274" y="333"/>
                  </a:cubicBezTo>
                  <a:cubicBezTo>
                    <a:pt x="274" y="333"/>
                    <a:pt x="275" y="333"/>
                    <a:pt x="275" y="333"/>
                  </a:cubicBezTo>
                  <a:cubicBezTo>
                    <a:pt x="275" y="334"/>
                    <a:pt x="276" y="334"/>
                    <a:pt x="276" y="334"/>
                  </a:cubicBezTo>
                  <a:cubicBezTo>
                    <a:pt x="277" y="334"/>
                    <a:pt x="277" y="334"/>
                    <a:pt x="277" y="334"/>
                  </a:cubicBezTo>
                  <a:cubicBezTo>
                    <a:pt x="277" y="334"/>
                    <a:pt x="278" y="334"/>
                    <a:pt x="278" y="334"/>
                  </a:cubicBezTo>
                  <a:cubicBezTo>
                    <a:pt x="278" y="333"/>
                    <a:pt x="278" y="333"/>
                    <a:pt x="278" y="333"/>
                  </a:cubicBezTo>
                  <a:cubicBezTo>
                    <a:pt x="278" y="333"/>
                    <a:pt x="278" y="333"/>
                    <a:pt x="278" y="333"/>
                  </a:cubicBezTo>
                  <a:cubicBezTo>
                    <a:pt x="278" y="332"/>
                    <a:pt x="278" y="332"/>
                    <a:pt x="278" y="332"/>
                  </a:cubicBezTo>
                  <a:close/>
                  <a:moveTo>
                    <a:pt x="313" y="335"/>
                  </a:moveTo>
                  <a:cubicBezTo>
                    <a:pt x="313" y="334"/>
                    <a:pt x="312" y="334"/>
                    <a:pt x="312" y="334"/>
                  </a:cubicBezTo>
                  <a:cubicBezTo>
                    <a:pt x="311" y="334"/>
                    <a:pt x="311" y="334"/>
                    <a:pt x="311" y="334"/>
                  </a:cubicBezTo>
                  <a:cubicBezTo>
                    <a:pt x="311" y="334"/>
                    <a:pt x="310" y="334"/>
                    <a:pt x="310" y="334"/>
                  </a:cubicBezTo>
                  <a:cubicBezTo>
                    <a:pt x="309" y="334"/>
                    <a:pt x="309" y="334"/>
                    <a:pt x="308" y="334"/>
                  </a:cubicBezTo>
                  <a:cubicBezTo>
                    <a:pt x="308" y="334"/>
                    <a:pt x="308" y="334"/>
                    <a:pt x="307" y="333"/>
                  </a:cubicBezTo>
                  <a:cubicBezTo>
                    <a:pt x="307" y="333"/>
                    <a:pt x="307" y="333"/>
                    <a:pt x="306" y="333"/>
                  </a:cubicBezTo>
                  <a:cubicBezTo>
                    <a:pt x="305" y="332"/>
                    <a:pt x="305" y="332"/>
                    <a:pt x="304" y="332"/>
                  </a:cubicBezTo>
                  <a:cubicBezTo>
                    <a:pt x="304" y="332"/>
                    <a:pt x="304" y="332"/>
                    <a:pt x="304" y="331"/>
                  </a:cubicBezTo>
                  <a:cubicBezTo>
                    <a:pt x="304" y="331"/>
                    <a:pt x="303" y="331"/>
                    <a:pt x="303" y="331"/>
                  </a:cubicBezTo>
                  <a:cubicBezTo>
                    <a:pt x="303" y="330"/>
                    <a:pt x="303" y="330"/>
                    <a:pt x="303" y="329"/>
                  </a:cubicBezTo>
                  <a:cubicBezTo>
                    <a:pt x="303" y="329"/>
                    <a:pt x="303" y="328"/>
                    <a:pt x="304" y="328"/>
                  </a:cubicBezTo>
                  <a:cubicBezTo>
                    <a:pt x="304" y="327"/>
                    <a:pt x="304" y="327"/>
                    <a:pt x="304" y="327"/>
                  </a:cubicBezTo>
                  <a:cubicBezTo>
                    <a:pt x="304" y="327"/>
                    <a:pt x="304" y="326"/>
                    <a:pt x="304" y="326"/>
                  </a:cubicBezTo>
                  <a:cubicBezTo>
                    <a:pt x="305" y="326"/>
                    <a:pt x="305" y="326"/>
                    <a:pt x="305" y="326"/>
                  </a:cubicBezTo>
                  <a:cubicBezTo>
                    <a:pt x="305" y="326"/>
                    <a:pt x="306" y="325"/>
                    <a:pt x="306" y="325"/>
                  </a:cubicBezTo>
                  <a:cubicBezTo>
                    <a:pt x="306" y="325"/>
                    <a:pt x="306" y="324"/>
                    <a:pt x="306" y="324"/>
                  </a:cubicBezTo>
                  <a:cubicBezTo>
                    <a:pt x="307" y="324"/>
                    <a:pt x="307" y="324"/>
                    <a:pt x="307" y="324"/>
                  </a:cubicBezTo>
                  <a:cubicBezTo>
                    <a:pt x="307" y="323"/>
                    <a:pt x="307" y="323"/>
                    <a:pt x="307" y="323"/>
                  </a:cubicBezTo>
                  <a:cubicBezTo>
                    <a:pt x="306" y="323"/>
                    <a:pt x="306" y="323"/>
                    <a:pt x="306" y="322"/>
                  </a:cubicBezTo>
                  <a:cubicBezTo>
                    <a:pt x="305" y="322"/>
                    <a:pt x="305" y="322"/>
                    <a:pt x="304" y="322"/>
                  </a:cubicBezTo>
                  <a:cubicBezTo>
                    <a:pt x="304" y="323"/>
                    <a:pt x="303" y="323"/>
                    <a:pt x="303" y="323"/>
                  </a:cubicBezTo>
                  <a:cubicBezTo>
                    <a:pt x="302" y="323"/>
                    <a:pt x="302" y="323"/>
                    <a:pt x="301" y="323"/>
                  </a:cubicBezTo>
                  <a:cubicBezTo>
                    <a:pt x="301" y="323"/>
                    <a:pt x="301" y="323"/>
                    <a:pt x="301" y="323"/>
                  </a:cubicBezTo>
                  <a:cubicBezTo>
                    <a:pt x="301" y="324"/>
                    <a:pt x="300" y="324"/>
                    <a:pt x="300" y="324"/>
                  </a:cubicBezTo>
                  <a:cubicBezTo>
                    <a:pt x="300" y="324"/>
                    <a:pt x="300" y="324"/>
                    <a:pt x="299" y="324"/>
                  </a:cubicBezTo>
                  <a:cubicBezTo>
                    <a:pt x="299" y="324"/>
                    <a:pt x="298" y="324"/>
                    <a:pt x="298" y="324"/>
                  </a:cubicBezTo>
                  <a:cubicBezTo>
                    <a:pt x="298" y="324"/>
                    <a:pt x="297" y="324"/>
                    <a:pt x="297" y="324"/>
                  </a:cubicBezTo>
                  <a:cubicBezTo>
                    <a:pt x="297" y="324"/>
                    <a:pt x="297" y="324"/>
                    <a:pt x="297" y="324"/>
                  </a:cubicBezTo>
                  <a:cubicBezTo>
                    <a:pt x="296" y="324"/>
                    <a:pt x="296" y="324"/>
                    <a:pt x="296" y="324"/>
                  </a:cubicBezTo>
                  <a:cubicBezTo>
                    <a:pt x="295" y="324"/>
                    <a:pt x="295" y="324"/>
                    <a:pt x="294" y="324"/>
                  </a:cubicBezTo>
                  <a:cubicBezTo>
                    <a:pt x="294" y="324"/>
                    <a:pt x="294" y="324"/>
                    <a:pt x="294" y="324"/>
                  </a:cubicBezTo>
                  <a:cubicBezTo>
                    <a:pt x="294" y="324"/>
                    <a:pt x="294" y="325"/>
                    <a:pt x="294" y="325"/>
                  </a:cubicBezTo>
                  <a:cubicBezTo>
                    <a:pt x="293" y="325"/>
                    <a:pt x="293" y="325"/>
                    <a:pt x="293" y="325"/>
                  </a:cubicBezTo>
                  <a:cubicBezTo>
                    <a:pt x="292" y="325"/>
                    <a:pt x="292" y="325"/>
                    <a:pt x="292" y="325"/>
                  </a:cubicBezTo>
                  <a:cubicBezTo>
                    <a:pt x="291" y="326"/>
                    <a:pt x="291" y="326"/>
                    <a:pt x="290" y="326"/>
                  </a:cubicBezTo>
                  <a:cubicBezTo>
                    <a:pt x="290" y="326"/>
                    <a:pt x="290" y="326"/>
                    <a:pt x="290" y="327"/>
                  </a:cubicBezTo>
                  <a:cubicBezTo>
                    <a:pt x="290" y="327"/>
                    <a:pt x="290" y="327"/>
                    <a:pt x="290" y="328"/>
                  </a:cubicBezTo>
                  <a:cubicBezTo>
                    <a:pt x="290" y="328"/>
                    <a:pt x="290" y="328"/>
                    <a:pt x="290" y="328"/>
                  </a:cubicBezTo>
                  <a:cubicBezTo>
                    <a:pt x="290" y="328"/>
                    <a:pt x="290" y="328"/>
                    <a:pt x="290" y="328"/>
                  </a:cubicBezTo>
                  <a:cubicBezTo>
                    <a:pt x="290" y="329"/>
                    <a:pt x="290" y="329"/>
                    <a:pt x="290" y="329"/>
                  </a:cubicBezTo>
                  <a:cubicBezTo>
                    <a:pt x="291" y="329"/>
                    <a:pt x="291" y="329"/>
                    <a:pt x="291" y="329"/>
                  </a:cubicBezTo>
                  <a:cubicBezTo>
                    <a:pt x="292" y="329"/>
                    <a:pt x="292" y="329"/>
                    <a:pt x="292" y="329"/>
                  </a:cubicBezTo>
                  <a:cubicBezTo>
                    <a:pt x="292" y="329"/>
                    <a:pt x="292" y="329"/>
                    <a:pt x="292" y="329"/>
                  </a:cubicBezTo>
                  <a:cubicBezTo>
                    <a:pt x="292" y="328"/>
                    <a:pt x="292" y="328"/>
                    <a:pt x="293" y="328"/>
                  </a:cubicBezTo>
                  <a:cubicBezTo>
                    <a:pt x="293" y="328"/>
                    <a:pt x="293" y="327"/>
                    <a:pt x="294" y="327"/>
                  </a:cubicBezTo>
                  <a:cubicBezTo>
                    <a:pt x="294" y="327"/>
                    <a:pt x="294" y="327"/>
                    <a:pt x="294" y="327"/>
                  </a:cubicBezTo>
                  <a:cubicBezTo>
                    <a:pt x="295" y="327"/>
                    <a:pt x="295" y="328"/>
                    <a:pt x="295" y="328"/>
                  </a:cubicBezTo>
                  <a:cubicBezTo>
                    <a:pt x="295" y="328"/>
                    <a:pt x="295" y="328"/>
                    <a:pt x="295" y="328"/>
                  </a:cubicBezTo>
                  <a:cubicBezTo>
                    <a:pt x="295" y="328"/>
                    <a:pt x="295" y="329"/>
                    <a:pt x="295" y="329"/>
                  </a:cubicBezTo>
                  <a:cubicBezTo>
                    <a:pt x="294" y="329"/>
                    <a:pt x="294" y="329"/>
                    <a:pt x="294" y="329"/>
                  </a:cubicBezTo>
                  <a:cubicBezTo>
                    <a:pt x="294" y="329"/>
                    <a:pt x="293" y="329"/>
                    <a:pt x="293" y="329"/>
                  </a:cubicBezTo>
                  <a:cubicBezTo>
                    <a:pt x="293" y="329"/>
                    <a:pt x="293" y="329"/>
                    <a:pt x="292" y="330"/>
                  </a:cubicBezTo>
                  <a:cubicBezTo>
                    <a:pt x="292" y="330"/>
                    <a:pt x="292" y="330"/>
                    <a:pt x="292" y="330"/>
                  </a:cubicBezTo>
                  <a:cubicBezTo>
                    <a:pt x="293" y="330"/>
                    <a:pt x="293" y="330"/>
                    <a:pt x="293" y="331"/>
                  </a:cubicBezTo>
                  <a:cubicBezTo>
                    <a:pt x="293" y="331"/>
                    <a:pt x="293" y="331"/>
                    <a:pt x="293" y="331"/>
                  </a:cubicBezTo>
                  <a:cubicBezTo>
                    <a:pt x="293" y="331"/>
                    <a:pt x="293" y="331"/>
                    <a:pt x="293" y="331"/>
                  </a:cubicBezTo>
                  <a:cubicBezTo>
                    <a:pt x="293" y="331"/>
                    <a:pt x="293" y="331"/>
                    <a:pt x="293" y="331"/>
                  </a:cubicBezTo>
                  <a:cubicBezTo>
                    <a:pt x="293" y="332"/>
                    <a:pt x="293" y="332"/>
                    <a:pt x="293" y="332"/>
                  </a:cubicBezTo>
                  <a:cubicBezTo>
                    <a:pt x="293" y="333"/>
                    <a:pt x="293" y="333"/>
                    <a:pt x="293" y="333"/>
                  </a:cubicBezTo>
                  <a:cubicBezTo>
                    <a:pt x="293" y="333"/>
                    <a:pt x="293" y="333"/>
                    <a:pt x="293" y="333"/>
                  </a:cubicBezTo>
                  <a:cubicBezTo>
                    <a:pt x="293" y="333"/>
                    <a:pt x="292" y="334"/>
                    <a:pt x="292" y="334"/>
                  </a:cubicBezTo>
                  <a:cubicBezTo>
                    <a:pt x="292" y="334"/>
                    <a:pt x="291" y="334"/>
                    <a:pt x="291" y="334"/>
                  </a:cubicBezTo>
                  <a:cubicBezTo>
                    <a:pt x="291" y="334"/>
                    <a:pt x="291" y="334"/>
                    <a:pt x="291" y="334"/>
                  </a:cubicBezTo>
                  <a:cubicBezTo>
                    <a:pt x="291" y="334"/>
                    <a:pt x="290" y="335"/>
                    <a:pt x="290" y="335"/>
                  </a:cubicBezTo>
                  <a:cubicBezTo>
                    <a:pt x="290" y="335"/>
                    <a:pt x="290" y="335"/>
                    <a:pt x="290" y="336"/>
                  </a:cubicBezTo>
                  <a:cubicBezTo>
                    <a:pt x="290" y="336"/>
                    <a:pt x="290" y="336"/>
                    <a:pt x="291" y="336"/>
                  </a:cubicBezTo>
                  <a:cubicBezTo>
                    <a:pt x="291" y="336"/>
                    <a:pt x="291" y="336"/>
                    <a:pt x="291" y="336"/>
                  </a:cubicBezTo>
                  <a:cubicBezTo>
                    <a:pt x="292" y="336"/>
                    <a:pt x="292" y="336"/>
                    <a:pt x="293" y="336"/>
                  </a:cubicBezTo>
                  <a:cubicBezTo>
                    <a:pt x="293" y="336"/>
                    <a:pt x="293" y="336"/>
                    <a:pt x="293" y="336"/>
                  </a:cubicBezTo>
                  <a:cubicBezTo>
                    <a:pt x="293" y="336"/>
                    <a:pt x="293" y="336"/>
                    <a:pt x="294" y="336"/>
                  </a:cubicBezTo>
                  <a:cubicBezTo>
                    <a:pt x="294" y="335"/>
                    <a:pt x="295" y="335"/>
                    <a:pt x="295" y="334"/>
                  </a:cubicBezTo>
                  <a:cubicBezTo>
                    <a:pt x="296" y="334"/>
                    <a:pt x="296" y="333"/>
                    <a:pt x="296" y="333"/>
                  </a:cubicBezTo>
                  <a:cubicBezTo>
                    <a:pt x="297" y="332"/>
                    <a:pt x="297" y="332"/>
                    <a:pt x="297" y="332"/>
                  </a:cubicBezTo>
                  <a:cubicBezTo>
                    <a:pt x="298" y="332"/>
                    <a:pt x="298" y="333"/>
                    <a:pt x="299" y="333"/>
                  </a:cubicBezTo>
                  <a:cubicBezTo>
                    <a:pt x="299" y="333"/>
                    <a:pt x="299" y="333"/>
                    <a:pt x="299" y="333"/>
                  </a:cubicBezTo>
                  <a:cubicBezTo>
                    <a:pt x="299" y="333"/>
                    <a:pt x="300" y="333"/>
                    <a:pt x="300" y="333"/>
                  </a:cubicBezTo>
                  <a:cubicBezTo>
                    <a:pt x="300" y="333"/>
                    <a:pt x="300" y="333"/>
                    <a:pt x="300" y="334"/>
                  </a:cubicBezTo>
                  <a:cubicBezTo>
                    <a:pt x="301" y="334"/>
                    <a:pt x="301" y="334"/>
                    <a:pt x="301" y="334"/>
                  </a:cubicBezTo>
                  <a:cubicBezTo>
                    <a:pt x="301" y="334"/>
                    <a:pt x="302" y="334"/>
                    <a:pt x="302" y="334"/>
                  </a:cubicBezTo>
                  <a:cubicBezTo>
                    <a:pt x="302" y="334"/>
                    <a:pt x="302" y="334"/>
                    <a:pt x="303" y="334"/>
                  </a:cubicBezTo>
                  <a:cubicBezTo>
                    <a:pt x="303" y="334"/>
                    <a:pt x="303" y="335"/>
                    <a:pt x="304" y="335"/>
                  </a:cubicBezTo>
                  <a:cubicBezTo>
                    <a:pt x="304" y="335"/>
                    <a:pt x="305" y="335"/>
                    <a:pt x="305" y="335"/>
                  </a:cubicBezTo>
                  <a:cubicBezTo>
                    <a:pt x="305" y="335"/>
                    <a:pt x="306" y="335"/>
                    <a:pt x="306" y="336"/>
                  </a:cubicBezTo>
                  <a:cubicBezTo>
                    <a:pt x="306" y="336"/>
                    <a:pt x="306" y="336"/>
                    <a:pt x="307" y="336"/>
                  </a:cubicBezTo>
                  <a:cubicBezTo>
                    <a:pt x="307" y="336"/>
                    <a:pt x="307" y="336"/>
                    <a:pt x="308" y="336"/>
                  </a:cubicBezTo>
                  <a:cubicBezTo>
                    <a:pt x="308" y="336"/>
                    <a:pt x="308" y="336"/>
                    <a:pt x="308" y="336"/>
                  </a:cubicBezTo>
                  <a:cubicBezTo>
                    <a:pt x="309" y="336"/>
                    <a:pt x="309" y="336"/>
                    <a:pt x="309" y="336"/>
                  </a:cubicBezTo>
                  <a:cubicBezTo>
                    <a:pt x="310" y="336"/>
                    <a:pt x="311" y="336"/>
                    <a:pt x="311" y="336"/>
                  </a:cubicBezTo>
                  <a:cubicBezTo>
                    <a:pt x="311" y="336"/>
                    <a:pt x="311" y="336"/>
                    <a:pt x="311" y="336"/>
                  </a:cubicBezTo>
                  <a:cubicBezTo>
                    <a:pt x="312" y="336"/>
                    <a:pt x="312" y="336"/>
                    <a:pt x="312" y="336"/>
                  </a:cubicBezTo>
                  <a:cubicBezTo>
                    <a:pt x="313" y="335"/>
                    <a:pt x="313" y="335"/>
                    <a:pt x="313" y="335"/>
                  </a:cubicBezTo>
                  <a:cubicBezTo>
                    <a:pt x="313" y="335"/>
                    <a:pt x="313" y="335"/>
                    <a:pt x="313" y="335"/>
                  </a:cubicBezTo>
                  <a:close/>
                  <a:moveTo>
                    <a:pt x="354" y="327"/>
                  </a:moveTo>
                  <a:cubicBezTo>
                    <a:pt x="354" y="327"/>
                    <a:pt x="354" y="327"/>
                    <a:pt x="354" y="327"/>
                  </a:cubicBezTo>
                  <a:cubicBezTo>
                    <a:pt x="354" y="326"/>
                    <a:pt x="353" y="326"/>
                    <a:pt x="354" y="326"/>
                  </a:cubicBezTo>
                  <a:cubicBezTo>
                    <a:pt x="354" y="326"/>
                    <a:pt x="354" y="325"/>
                    <a:pt x="354" y="325"/>
                  </a:cubicBezTo>
                  <a:cubicBezTo>
                    <a:pt x="354" y="325"/>
                    <a:pt x="354" y="325"/>
                    <a:pt x="354" y="325"/>
                  </a:cubicBezTo>
                  <a:cubicBezTo>
                    <a:pt x="354" y="325"/>
                    <a:pt x="353" y="325"/>
                    <a:pt x="353" y="325"/>
                  </a:cubicBezTo>
                  <a:cubicBezTo>
                    <a:pt x="353" y="325"/>
                    <a:pt x="353" y="325"/>
                    <a:pt x="353" y="325"/>
                  </a:cubicBezTo>
                  <a:cubicBezTo>
                    <a:pt x="353" y="325"/>
                    <a:pt x="353" y="325"/>
                    <a:pt x="353" y="325"/>
                  </a:cubicBezTo>
                  <a:cubicBezTo>
                    <a:pt x="352" y="326"/>
                    <a:pt x="352" y="326"/>
                    <a:pt x="352" y="326"/>
                  </a:cubicBezTo>
                  <a:cubicBezTo>
                    <a:pt x="352" y="326"/>
                    <a:pt x="351" y="326"/>
                    <a:pt x="351" y="326"/>
                  </a:cubicBezTo>
                  <a:cubicBezTo>
                    <a:pt x="351" y="326"/>
                    <a:pt x="350" y="326"/>
                    <a:pt x="350" y="325"/>
                  </a:cubicBezTo>
                  <a:cubicBezTo>
                    <a:pt x="350" y="325"/>
                    <a:pt x="350" y="325"/>
                    <a:pt x="350" y="325"/>
                  </a:cubicBezTo>
                  <a:cubicBezTo>
                    <a:pt x="351" y="325"/>
                    <a:pt x="351" y="325"/>
                    <a:pt x="351" y="325"/>
                  </a:cubicBezTo>
                  <a:cubicBezTo>
                    <a:pt x="351" y="325"/>
                    <a:pt x="351" y="325"/>
                    <a:pt x="351" y="325"/>
                  </a:cubicBezTo>
                  <a:cubicBezTo>
                    <a:pt x="351" y="325"/>
                    <a:pt x="352" y="324"/>
                    <a:pt x="352" y="324"/>
                  </a:cubicBezTo>
                  <a:cubicBezTo>
                    <a:pt x="352" y="324"/>
                    <a:pt x="353" y="323"/>
                    <a:pt x="353" y="323"/>
                  </a:cubicBezTo>
                  <a:cubicBezTo>
                    <a:pt x="353" y="323"/>
                    <a:pt x="353" y="322"/>
                    <a:pt x="353" y="322"/>
                  </a:cubicBezTo>
                  <a:cubicBezTo>
                    <a:pt x="353" y="322"/>
                    <a:pt x="353" y="322"/>
                    <a:pt x="353" y="322"/>
                  </a:cubicBezTo>
                  <a:cubicBezTo>
                    <a:pt x="353" y="322"/>
                    <a:pt x="353" y="322"/>
                    <a:pt x="352" y="321"/>
                  </a:cubicBezTo>
                  <a:cubicBezTo>
                    <a:pt x="352" y="321"/>
                    <a:pt x="352" y="320"/>
                    <a:pt x="352" y="320"/>
                  </a:cubicBezTo>
                  <a:cubicBezTo>
                    <a:pt x="352" y="320"/>
                    <a:pt x="351" y="320"/>
                    <a:pt x="351" y="320"/>
                  </a:cubicBezTo>
                  <a:cubicBezTo>
                    <a:pt x="351" y="320"/>
                    <a:pt x="350" y="320"/>
                    <a:pt x="350" y="320"/>
                  </a:cubicBezTo>
                  <a:cubicBezTo>
                    <a:pt x="350" y="320"/>
                    <a:pt x="350" y="320"/>
                    <a:pt x="350" y="320"/>
                  </a:cubicBezTo>
                  <a:cubicBezTo>
                    <a:pt x="349" y="320"/>
                    <a:pt x="349" y="320"/>
                    <a:pt x="349" y="320"/>
                  </a:cubicBezTo>
                  <a:cubicBezTo>
                    <a:pt x="349" y="320"/>
                    <a:pt x="349" y="320"/>
                    <a:pt x="349" y="320"/>
                  </a:cubicBezTo>
                  <a:cubicBezTo>
                    <a:pt x="349" y="320"/>
                    <a:pt x="349" y="319"/>
                    <a:pt x="349" y="319"/>
                  </a:cubicBezTo>
                  <a:cubicBezTo>
                    <a:pt x="349" y="319"/>
                    <a:pt x="349" y="319"/>
                    <a:pt x="349" y="319"/>
                  </a:cubicBezTo>
                  <a:cubicBezTo>
                    <a:pt x="349" y="319"/>
                    <a:pt x="349" y="318"/>
                    <a:pt x="348" y="318"/>
                  </a:cubicBezTo>
                  <a:cubicBezTo>
                    <a:pt x="348" y="318"/>
                    <a:pt x="348" y="318"/>
                    <a:pt x="347" y="318"/>
                  </a:cubicBezTo>
                  <a:cubicBezTo>
                    <a:pt x="347" y="318"/>
                    <a:pt x="347" y="317"/>
                    <a:pt x="346" y="317"/>
                  </a:cubicBezTo>
                  <a:cubicBezTo>
                    <a:pt x="346" y="317"/>
                    <a:pt x="347" y="317"/>
                    <a:pt x="347" y="317"/>
                  </a:cubicBezTo>
                  <a:cubicBezTo>
                    <a:pt x="347" y="316"/>
                    <a:pt x="348" y="316"/>
                    <a:pt x="348" y="316"/>
                  </a:cubicBezTo>
                  <a:cubicBezTo>
                    <a:pt x="348" y="315"/>
                    <a:pt x="348" y="315"/>
                    <a:pt x="348" y="315"/>
                  </a:cubicBezTo>
                  <a:cubicBezTo>
                    <a:pt x="348" y="314"/>
                    <a:pt x="348" y="314"/>
                    <a:pt x="348" y="314"/>
                  </a:cubicBezTo>
                  <a:cubicBezTo>
                    <a:pt x="348" y="314"/>
                    <a:pt x="348" y="314"/>
                    <a:pt x="348" y="313"/>
                  </a:cubicBezTo>
                  <a:cubicBezTo>
                    <a:pt x="348" y="313"/>
                    <a:pt x="348" y="313"/>
                    <a:pt x="348" y="313"/>
                  </a:cubicBezTo>
                  <a:cubicBezTo>
                    <a:pt x="348" y="313"/>
                    <a:pt x="347" y="313"/>
                    <a:pt x="347" y="313"/>
                  </a:cubicBezTo>
                  <a:cubicBezTo>
                    <a:pt x="347" y="313"/>
                    <a:pt x="346" y="312"/>
                    <a:pt x="346" y="312"/>
                  </a:cubicBezTo>
                  <a:cubicBezTo>
                    <a:pt x="346" y="312"/>
                    <a:pt x="346" y="312"/>
                    <a:pt x="346" y="312"/>
                  </a:cubicBezTo>
                  <a:cubicBezTo>
                    <a:pt x="346" y="313"/>
                    <a:pt x="345" y="313"/>
                    <a:pt x="345" y="313"/>
                  </a:cubicBezTo>
                  <a:cubicBezTo>
                    <a:pt x="345" y="313"/>
                    <a:pt x="345" y="313"/>
                    <a:pt x="345" y="314"/>
                  </a:cubicBezTo>
                  <a:cubicBezTo>
                    <a:pt x="345" y="314"/>
                    <a:pt x="345" y="314"/>
                    <a:pt x="345" y="314"/>
                  </a:cubicBezTo>
                  <a:cubicBezTo>
                    <a:pt x="345" y="314"/>
                    <a:pt x="344" y="314"/>
                    <a:pt x="344" y="315"/>
                  </a:cubicBezTo>
                  <a:cubicBezTo>
                    <a:pt x="344" y="315"/>
                    <a:pt x="344" y="315"/>
                    <a:pt x="344" y="316"/>
                  </a:cubicBezTo>
                  <a:cubicBezTo>
                    <a:pt x="344" y="316"/>
                    <a:pt x="344" y="316"/>
                    <a:pt x="344" y="316"/>
                  </a:cubicBezTo>
                  <a:cubicBezTo>
                    <a:pt x="343" y="317"/>
                    <a:pt x="343" y="317"/>
                    <a:pt x="343" y="318"/>
                  </a:cubicBezTo>
                  <a:cubicBezTo>
                    <a:pt x="342" y="318"/>
                    <a:pt x="342" y="318"/>
                    <a:pt x="342" y="318"/>
                  </a:cubicBezTo>
                  <a:cubicBezTo>
                    <a:pt x="342" y="318"/>
                    <a:pt x="342" y="318"/>
                    <a:pt x="342" y="318"/>
                  </a:cubicBezTo>
                  <a:cubicBezTo>
                    <a:pt x="342" y="319"/>
                    <a:pt x="341" y="319"/>
                    <a:pt x="341" y="319"/>
                  </a:cubicBezTo>
                  <a:cubicBezTo>
                    <a:pt x="341" y="319"/>
                    <a:pt x="341" y="319"/>
                    <a:pt x="341" y="320"/>
                  </a:cubicBezTo>
                  <a:cubicBezTo>
                    <a:pt x="341" y="320"/>
                    <a:pt x="341" y="320"/>
                    <a:pt x="342" y="320"/>
                  </a:cubicBezTo>
                  <a:cubicBezTo>
                    <a:pt x="342" y="321"/>
                    <a:pt x="342" y="321"/>
                    <a:pt x="342" y="321"/>
                  </a:cubicBezTo>
                  <a:cubicBezTo>
                    <a:pt x="343" y="321"/>
                    <a:pt x="343" y="321"/>
                    <a:pt x="343" y="321"/>
                  </a:cubicBezTo>
                  <a:cubicBezTo>
                    <a:pt x="344" y="321"/>
                    <a:pt x="344" y="321"/>
                    <a:pt x="344" y="321"/>
                  </a:cubicBezTo>
                  <a:cubicBezTo>
                    <a:pt x="344" y="320"/>
                    <a:pt x="344" y="320"/>
                    <a:pt x="345" y="320"/>
                  </a:cubicBezTo>
                  <a:cubicBezTo>
                    <a:pt x="345" y="320"/>
                    <a:pt x="345" y="319"/>
                    <a:pt x="345" y="319"/>
                  </a:cubicBezTo>
                  <a:cubicBezTo>
                    <a:pt x="345" y="319"/>
                    <a:pt x="345" y="319"/>
                    <a:pt x="346" y="319"/>
                  </a:cubicBezTo>
                  <a:cubicBezTo>
                    <a:pt x="346" y="319"/>
                    <a:pt x="347" y="319"/>
                    <a:pt x="347" y="320"/>
                  </a:cubicBezTo>
                  <a:cubicBezTo>
                    <a:pt x="347" y="320"/>
                    <a:pt x="347" y="320"/>
                    <a:pt x="347" y="320"/>
                  </a:cubicBezTo>
                  <a:cubicBezTo>
                    <a:pt x="348" y="320"/>
                    <a:pt x="348" y="320"/>
                    <a:pt x="348" y="320"/>
                  </a:cubicBezTo>
                  <a:cubicBezTo>
                    <a:pt x="348" y="320"/>
                    <a:pt x="348" y="320"/>
                    <a:pt x="348" y="320"/>
                  </a:cubicBezTo>
                  <a:cubicBezTo>
                    <a:pt x="348" y="320"/>
                    <a:pt x="348" y="321"/>
                    <a:pt x="348" y="321"/>
                  </a:cubicBezTo>
                  <a:cubicBezTo>
                    <a:pt x="347" y="321"/>
                    <a:pt x="347" y="321"/>
                    <a:pt x="346" y="321"/>
                  </a:cubicBezTo>
                  <a:cubicBezTo>
                    <a:pt x="346" y="321"/>
                    <a:pt x="345" y="321"/>
                    <a:pt x="345" y="321"/>
                  </a:cubicBezTo>
                  <a:cubicBezTo>
                    <a:pt x="344" y="321"/>
                    <a:pt x="344" y="321"/>
                    <a:pt x="344" y="322"/>
                  </a:cubicBezTo>
                  <a:cubicBezTo>
                    <a:pt x="343" y="322"/>
                    <a:pt x="343" y="322"/>
                    <a:pt x="343" y="322"/>
                  </a:cubicBezTo>
                  <a:cubicBezTo>
                    <a:pt x="342" y="323"/>
                    <a:pt x="342" y="323"/>
                    <a:pt x="342" y="323"/>
                  </a:cubicBezTo>
                  <a:cubicBezTo>
                    <a:pt x="342" y="323"/>
                    <a:pt x="341" y="323"/>
                    <a:pt x="341" y="323"/>
                  </a:cubicBezTo>
                  <a:cubicBezTo>
                    <a:pt x="341" y="323"/>
                    <a:pt x="341" y="323"/>
                    <a:pt x="341" y="323"/>
                  </a:cubicBezTo>
                  <a:cubicBezTo>
                    <a:pt x="341" y="324"/>
                    <a:pt x="341" y="324"/>
                    <a:pt x="341" y="325"/>
                  </a:cubicBezTo>
                  <a:cubicBezTo>
                    <a:pt x="341" y="325"/>
                    <a:pt x="341" y="325"/>
                    <a:pt x="342" y="325"/>
                  </a:cubicBezTo>
                  <a:cubicBezTo>
                    <a:pt x="342" y="325"/>
                    <a:pt x="342" y="325"/>
                    <a:pt x="342" y="325"/>
                  </a:cubicBezTo>
                  <a:cubicBezTo>
                    <a:pt x="342" y="325"/>
                    <a:pt x="342" y="325"/>
                    <a:pt x="342" y="325"/>
                  </a:cubicBezTo>
                  <a:cubicBezTo>
                    <a:pt x="343" y="325"/>
                    <a:pt x="343" y="325"/>
                    <a:pt x="343" y="325"/>
                  </a:cubicBezTo>
                  <a:cubicBezTo>
                    <a:pt x="343" y="326"/>
                    <a:pt x="343" y="326"/>
                    <a:pt x="343" y="326"/>
                  </a:cubicBezTo>
                  <a:cubicBezTo>
                    <a:pt x="342" y="326"/>
                    <a:pt x="342" y="326"/>
                    <a:pt x="342" y="326"/>
                  </a:cubicBezTo>
                  <a:cubicBezTo>
                    <a:pt x="342" y="326"/>
                    <a:pt x="341" y="326"/>
                    <a:pt x="341" y="326"/>
                  </a:cubicBezTo>
                  <a:cubicBezTo>
                    <a:pt x="341" y="326"/>
                    <a:pt x="341" y="326"/>
                    <a:pt x="341" y="327"/>
                  </a:cubicBezTo>
                  <a:cubicBezTo>
                    <a:pt x="341" y="327"/>
                    <a:pt x="341" y="327"/>
                    <a:pt x="341" y="327"/>
                  </a:cubicBezTo>
                  <a:cubicBezTo>
                    <a:pt x="341" y="328"/>
                    <a:pt x="341" y="328"/>
                    <a:pt x="342" y="328"/>
                  </a:cubicBezTo>
                  <a:cubicBezTo>
                    <a:pt x="342" y="328"/>
                    <a:pt x="342" y="328"/>
                    <a:pt x="342" y="328"/>
                  </a:cubicBezTo>
                  <a:cubicBezTo>
                    <a:pt x="343" y="328"/>
                    <a:pt x="343" y="328"/>
                    <a:pt x="343" y="328"/>
                  </a:cubicBezTo>
                  <a:cubicBezTo>
                    <a:pt x="343" y="329"/>
                    <a:pt x="343" y="329"/>
                    <a:pt x="342" y="329"/>
                  </a:cubicBezTo>
                  <a:cubicBezTo>
                    <a:pt x="342" y="329"/>
                    <a:pt x="342" y="329"/>
                    <a:pt x="341" y="329"/>
                  </a:cubicBezTo>
                  <a:cubicBezTo>
                    <a:pt x="341" y="330"/>
                    <a:pt x="340" y="330"/>
                    <a:pt x="340" y="330"/>
                  </a:cubicBezTo>
                  <a:cubicBezTo>
                    <a:pt x="339" y="330"/>
                    <a:pt x="339" y="330"/>
                    <a:pt x="339" y="330"/>
                  </a:cubicBezTo>
                  <a:cubicBezTo>
                    <a:pt x="339" y="330"/>
                    <a:pt x="339" y="331"/>
                    <a:pt x="339" y="331"/>
                  </a:cubicBezTo>
                  <a:cubicBezTo>
                    <a:pt x="339" y="331"/>
                    <a:pt x="339" y="332"/>
                    <a:pt x="340" y="332"/>
                  </a:cubicBezTo>
                  <a:cubicBezTo>
                    <a:pt x="340" y="332"/>
                    <a:pt x="340" y="332"/>
                    <a:pt x="341" y="332"/>
                  </a:cubicBezTo>
                  <a:cubicBezTo>
                    <a:pt x="341" y="332"/>
                    <a:pt x="341" y="332"/>
                    <a:pt x="341" y="332"/>
                  </a:cubicBezTo>
                  <a:cubicBezTo>
                    <a:pt x="341" y="332"/>
                    <a:pt x="341" y="333"/>
                    <a:pt x="341" y="333"/>
                  </a:cubicBezTo>
                  <a:cubicBezTo>
                    <a:pt x="341" y="333"/>
                    <a:pt x="340" y="333"/>
                    <a:pt x="340" y="333"/>
                  </a:cubicBezTo>
                  <a:cubicBezTo>
                    <a:pt x="340" y="334"/>
                    <a:pt x="340" y="334"/>
                    <a:pt x="339" y="335"/>
                  </a:cubicBezTo>
                  <a:cubicBezTo>
                    <a:pt x="339" y="335"/>
                    <a:pt x="339" y="335"/>
                    <a:pt x="339" y="335"/>
                  </a:cubicBezTo>
                  <a:cubicBezTo>
                    <a:pt x="339" y="335"/>
                    <a:pt x="338" y="335"/>
                    <a:pt x="338" y="335"/>
                  </a:cubicBezTo>
                  <a:cubicBezTo>
                    <a:pt x="338" y="335"/>
                    <a:pt x="338" y="335"/>
                    <a:pt x="338" y="335"/>
                  </a:cubicBezTo>
                  <a:cubicBezTo>
                    <a:pt x="337" y="336"/>
                    <a:pt x="337" y="336"/>
                    <a:pt x="337" y="336"/>
                  </a:cubicBezTo>
                  <a:cubicBezTo>
                    <a:pt x="336" y="336"/>
                    <a:pt x="336" y="336"/>
                    <a:pt x="336" y="336"/>
                  </a:cubicBezTo>
                  <a:cubicBezTo>
                    <a:pt x="336" y="336"/>
                    <a:pt x="336" y="336"/>
                    <a:pt x="336" y="336"/>
                  </a:cubicBezTo>
                  <a:cubicBezTo>
                    <a:pt x="336" y="337"/>
                    <a:pt x="337" y="337"/>
                    <a:pt x="337" y="337"/>
                  </a:cubicBezTo>
                  <a:cubicBezTo>
                    <a:pt x="337" y="337"/>
                    <a:pt x="337" y="337"/>
                    <a:pt x="338" y="337"/>
                  </a:cubicBezTo>
                  <a:cubicBezTo>
                    <a:pt x="338" y="337"/>
                    <a:pt x="338" y="337"/>
                    <a:pt x="338" y="337"/>
                  </a:cubicBezTo>
                  <a:cubicBezTo>
                    <a:pt x="339" y="337"/>
                    <a:pt x="339" y="337"/>
                    <a:pt x="340" y="336"/>
                  </a:cubicBezTo>
                  <a:cubicBezTo>
                    <a:pt x="340" y="336"/>
                    <a:pt x="340" y="336"/>
                    <a:pt x="340" y="336"/>
                  </a:cubicBezTo>
                  <a:cubicBezTo>
                    <a:pt x="341" y="336"/>
                    <a:pt x="341" y="336"/>
                    <a:pt x="341" y="335"/>
                  </a:cubicBezTo>
                  <a:cubicBezTo>
                    <a:pt x="341" y="335"/>
                    <a:pt x="341" y="335"/>
                    <a:pt x="342" y="335"/>
                  </a:cubicBezTo>
                  <a:cubicBezTo>
                    <a:pt x="342" y="335"/>
                    <a:pt x="342" y="335"/>
                    <a:pt x="342" y="335"/>
                  </a:cubicBezTo>
                  <a:cubicBezTo>
                    <a:pt x="343" y="334"/>
                    <a:pt x="343" y="335"/>
                    <a:pt x="343" y="335"/>
                  </a:cubicBezTo>
                  <a:cubicBezTo>
                    <a:pt x="343" y="335"/>
                    <a:pt x="343" y="335"/>
                    <a:pt x="343" y="335"/>
                  </a:cubicBezTo>
                  <a:cubicBezTo>
                    <a:pt x="343" y="336"/>
                    <a:pt x="343" y="336"/>
                    <a:pt x="343" y="336"/>
                  </a:cubicBezTo>
                  <a:cubicBezTo>
                    <a:pt x="343" y="336"/>
                    <a:pt x="343" y="336"/>
                    <a:pt x="343" y="336"/>
                  </a:cubicBezTo>
                  <a:cubicBezTo>
                    <a:pt x="344" y="336"/>
                    <a:pt x="344" y="336"/>
                    <a:pt x="344" y="336"/>
                  </a:cubicBezTo>
                  <a:cubicBezTo>
                    <a:pt x="344" y="336"/>
                    <a:pt x="344" y="336"/>
                    <a:pt x="345" y="336"/>
                  </a:cubicBezTo>
                  <a:cubicBezTo>
                    <a:pt x="345" y="336"/>
                    <a:pt x="345" y="336"/>
                    <a:pt x="346" y="336"/>
                  </a:cubicBezTo>
                  <a:cubicBezTo>
                    <a:pt x="346" y="336"/>
                    <a:pt x="347" y="336"/>
                    <a:pt x="347" y="336"/>
                  </a:cubicBezTo>
                  <a:cubicBezTo>
                    <a:pt x="347" y="336"/>
                    <a:pt x="347" y="336"/>
                    <a:pt x="348" y="336"/>
                  </a:cubicBezTo>
                  <a:cubicBezTo>
                    <a:pt x="348" y="336"/>
                    <a:pt x="348" y="336"/>
                    <a:pt x="348" y="336"/>
                  </a:cubicBezTo>
                  <a:cubicBezTo>
                    <a:pt x="349" y="336"/>
                    <a:pt x="349" y="336"/>
                    <a:pt x="350" y="336"/>
                  </a:cubicBezTo>
                  <a:cubicBezTo>
                    <a:pt x="350" y="336"/>
                    <a:pt x="351" y="335"/>
                    <a:pt x="351" y="335"/>
                  </a:cubicBezTo>
                  <a:cubicBezTo>
                    <a:pt x="351" y="334"/>
                    <a:pt x="351" y="334"/>
                    <a:pt x="351" y="334"/>
                  </a:cubicBezTo>
                  <a:cubicBezTo>
                    <a:pt x="351" y="334"/>
                    <a:pt x="351" y="334"/>
                    <a:pt x="351" y="333"/>
                  </a:cubicBezTo>
                  <a:cubicBezTo>
                    <a:pt x="351" y="333"/>
                    <a:pt x="351" y="333"/>
                    <a:pt x="351" y="333"/>
                  </a:cubicBezTo>
                  <a:cubicBezTo>
                    <a:pt x="351" y="333"/>
                    <a:pt x="351" y="332"/>
                    <a:pt x="351" y="332"/>
                  </a:cubicBezTo>
                  <a:cubicBezTo>
                    <a:pt x="351" y="332"/>
                    <a:pt x="351" y="332"/>
                    <a:pt x="352" y="331"/>
                  </a:cubicBezTo>
                  <a:cubicBezTo>
                    <a:pt x="352" y="331"/>
                    <a:pt x="352" y="331"/>
                    <a:pt x="352" y="331"/>
                  </a:cubicBezTo>
                  <a:cubicBezTo>
                    <a:pt x="352" y="331"/>
                    <a:pt x="351" y="330"/>
                    <a:pt x="351" y="330"/>
                  </a:cubicBezTo>
                  <a:cubicBezTo>
                    <a:pt x="351" y="330"/>
                    <a:pt x="351" y="330"/>
                    <a:pt x="350" y="330"/>
                  </a:cubicBezTo>
                  <a:cubicBezTo>
                    <a:pt x="350" y="330"/>
                    <a:pt x="350" y="330"/>
                    <a:pt x="349" y="330"/>
                  </a:cubicBezTo>
                  <a:cubicBezTo>
                    <a:pt x="349" y="330"/>
                    <a:pt x="348" y="331"/>
                    <a:pt x="347" y="331"/>
                  </a:cubicBezTo>
                  <a:cubicBezTo>
                    <a:pt x="347" y="331"/>
                    <a:pt x="346" y="331"/>
                    <a:pt x="346" y="331"/>
                  </a:cubicBezTo>
                  <a:cubicBezTo>
                    <a:pt x="345" y="331"/>
                    <a:pt x="345" y="331"/>
                    <a:pt x="344" y="331"/>
                  </a:cubicBezTo>
                  <a:cubicBezTo>
                    <a:pt x="344" y="332"/>
                    <a:pt x="344" y="332"/>
                    <a:pt x="344" y="331"/>
                  </a:cubicBezTo>
                  <a:cubicBezTo>
                    <a:pt x="344" y="331"/>
                    <a:pt x="344" y="331"/>
                    <a:pt x="344" y="331"/>
                  </a:cubicBezTo>
                  <a:cubicBezTo>
                    <a:pt x="344" y="331"/>
                    <a:pt x="344" y="331"/>
                    <a:pt x="344" y="331"/>
                  </a:cubicBezTo>
                  <a:cubicBezTo>
                    <a:pt x="344" y="330"/>
                    <a:pt x="344" y="330"/>
                    <a:pt x="344" y="330"/>
                  </a:cubicBezTo>
                  <a:cubicBezTo>
                    <a:pt x="345" y="330"/>
                    <a:pt x="345" y="330"/>
                    <a:pt x="345" y="330"/>
                  </a:cubicBezTo>
                  <a:cubicBezTo>
                    <a:pt x="346" y="330"/>
                    <a:pt x="346" y="330"/>
                    <a:pt x="347" y="330"/>
                  </a:cubicBezTo>
                  <a:cubicBezTo>
                    <a:pt x="347" y="330"/>
                    <a:pt x="348" y="330"/>
                    <a:pt x="348" y="330"/>
                  </a:cubicBezTo>
                  <a:cubicBezTo>
                    <a:pt x="348" y="329"/>
                    <a:pt x="349" y="329"/>
                    <a:pt x="349" y="329"/>
                  </a:cubicBezTo>
                  <a:cubicBezTo>
                    <a:pt x="349" y="329"/>
                    <a:pt x="349" y="329"/>
                    <a:pt x="349" y="328"/>
                  </a:cubicBezTo>
                  <a:cubicBezTo>
                    <a:pt x="350" y="328"/>
                    <a:pt x="350" y="328"/>
                    <a:pt x="350" y="328"/>
                  </a:cubicBezTo>
                  <a:cubicBezTo>
                    <a:pt x="350" y="328"/>
                    <a:pt x="350" y="328"/>
                    <a:pt x="350" y="328"/>
                  </a:cubicBezTo>
                  <a:cubicBezTo>
                    <a:pt x="350" y="327"/>
                    <a:pt x="350" y="327"/>
                    <a:pt x="351" y="327"/>
                  </a:cubicBezTo>
                  <a:cubicBezTo>
                    <a:pt x="351" y="327"/>
                    <a:pt x="351" y="327"/>
                    <a:pt x="351" y="327"/>
                  </a:cubicBezTo>
                  <a:cubicBezTo>
                    <a:pt x="351" y="328"/>
                    <a:pt x="352" y="328"/>
                    <a:pt x="352" y="328"/>
                  </a:cubicBezTo>
                  <a:cubicBezTo>
                    <a:pt x="352" y="328"/>
                    <a:pt x="352" y="328"/>
                    <a:pt x="353" y="328"/>
                  </a:cubicBezTo>
                  <a:cubicBezTo>
                    <a:pt x="353" y="328"/>
                    <a:pt x="353" y="328"/>
                    <a:pt x="353" y="328"/>
                  </a:cubicBezTo>
                  <a:cubicBezTo>
                    <a:pt x="353" y="328"/>
                    <a:pt x="354" y="327"/>
                    <a:pt x="354" y="327"/>
                  </a:cubicBezTo>
                  <a:cubicBezTo>
                    <a:pt x="354" y="327"/>
                    <a:pt x="354" y="327"/>
                    <a:pt x="354" y="327"/>
                  </a:cubicBezTo>
                  <a:close/>
                  <a:moveTo>
                    <a:pt x="357" y="318"/>
                  </a:moveTo>
                  <a:cubicBezTo>
                    <a:pt x="357" y="317"/>
                    <a:pt x="357" y="315"/>
                    <a:pt x="356" y="314"/>
                  </a:cubicBezTo>
                  <a:cubicBezTo>
                    <a:pt x="356" y="314"/>
                    <a:pt x="356" y="313"/>
                    <a:pt x="356" y="313"/>
                  </a:cubicBezTo>
                  <a:cubicBezTo>
                    <a:pt x="356" y="313"/>
                    <a:pt x="356" y="313"/>
                    <a:pt x="355" y="313"/>
                  </a:cubicBezTo>
                  <a:cubicBezTo>
                    <a:pt x="355" y="313"/>
                    <a:pt x="355" y="313"/>
                    <a:pt x="355" y="313"/>
                  </a:cubicBezTo>
                  <a:cubicBezTo>
                    <a:pt x="355" y="313"/>
                    <a:pt x="355" y="314"/>
                    <a:pt x="355" y="314"/>
                  </a:cubicBezTo>
                  <a:cubicBezTo>
                    <a:pt x="355" y="314"/>
                    <a:pt x="355" y="315"/>
                    <a:pt x="355" y="316"/>
                  </a:cubicBezTo>
                  <a:cubicBezTo>
                    <a:pt x="355" y="316"/>
                    <a:pt x="355" y="316"/>
                    <a:pt x="355" y="316"/>
                  </a:cubicBezTo>
                  <a:cubicBezTo>
                    <a:pt x="355" y="317"/>
                    <a:pt x="355" y="317"/>
                    <a:pt x="355" y="318"/>
                  </a:cubicBezTo>
                  <a:cubicBezTo>
                    <a:pt x="355" y="318"/>
                    <a:pt x="355" y="319"/>
                    <a:pt x="355" y="320"/>
                  </a:cubicBezTo>
                  <a:cubicBezTo>
                    <a:pt x="355" y="320"/>
                    <a:pt x="355" y="320"/>
                    <a:pt x="355" y="320"/>
                  </a:cubicBezTo>
                  <a:cubicBezTo>
                    <a:pt x="355" y="321"/>
                    <a:pt x="354" y="321"/>
                    <a:pt x="355" y="322"/>
                  </a:cubicBezTo>
                  <a:cubicBezTo>
                    <a:pt x="355" y="322"/>
                    <a:pt x="355" y="323"/>
                    <a:pt x="355" y="323"/>
                  </a:cubicBezTo>
                  <a:cubicBezTo>
                    <a:pt x="355" y="324"/>
                    <a:pt x="355" y="325"/>
                    <a:pt x="355" y="325"/>
                  </a:cubicBezTo>
                  <a:cubicBezTo>
                    <a:pt x="355" y="325"/>
                    <a:pt x="355" y="326"/>
                    <a:pt x="355" y="326"/>
                  </a:cubicBezTo>
                  <a:cubicBezTo>
                    <a:pt x="355" y="327"/>
                    <a:pt x="355" y="328"/>
                    <a:pt x="355" y="328"/>
                  </a:cubicBezTo>
                  <a:cubicBezTo>
                    <a:pt x="355" y="329"/>
                    <a:pt x="355" y="329"/>
                    <a:pt x="355" y="329"/>
                  </a:cubicBezTo>
                  <a:cubicBezTo>
                    <a:pt x="355" y="329"/>
                    <a:pt x="355" y="329"/>
                    <a:pt x="355" y="330"/>
                  </a:cubicBezTo>
                  <a:cubicBezTo>
                    <a:pt x="355" y="330"/>
                    <a:pt x="355" y="330"/>
                    <a:pt x="355" y="331"/>
                  </a:cubicBezTo>
                  <a:cubicBezTo>
                    <a:pt x="355" y="331"/>
                    <a:pt x="355" y="332"/>
                    <a:pt x="355" y="332"/>
                  </a:cubicBezTo>
                  <a:cubicBezTo>
                    <a:pt x="355" y="332"/>
                    <a:pt x="355" y="332"/>
                    <a:pt x="355" y="332"/>
                  </a:cubicBezTo>
                  <a:cubicBezTo>
                    <a:pt x="355" y="333"/>
                    <a:pt x="355" y="333"/>
                    <a:pt x="355" y="333"/>
                  </a:cubicBezTo>
                  <a:cubicBezTo>
                    <a:pt x="355" y="334"/>
                    <a:pt x="355" y="334"/>
                    <a:pt x="355" y="335"/>
                  </a:cubicBezTo>
                  <a:cubicBezTo>
                    <a:pt x="355" y="335"/>
                    <a:pt x="355" y="335"/>
                    <a:pt x="355" y="335"/>
                  </a:cubicBezTo>
                  <a:cubicBezTo>
                    <a:pt x="355" y="335"/>
                    <a:pt x="356" y="335"/>
                    <a:pt x="356" y="335"/>
                  </a:cubicBezTo>
                  <a:cubicBezTo>
                    <a:pt x="356" y="334"/>
                    <a:pt x="356" y="334"/>
                    <a:pt x="356" y="334"/>
                  </a:cubicBezTo>
                  <a:cubicBezTo>
                    <a:pt x="356" y="333"/>
                    <a:pt x="356" y="332"/>
                    <a:pt x="356" y="332"/>
                  </a:cubicBezTo>
                  <a:cubicBezTo>
                    <a:pt x="356" y="332"/>
                    <a:pt x="356" y="332"/>
                    <a:pt x="356" y="332"/>
                  </a:cubicBezTo>
                  <a:cubicBezTo>
                    <a:pt x="356" y="331"/>
                    <a:pt x="356" y="330"/>
                    <a:pt x="356" y="330"/>
                  </a:cubicBezTo>
                  <a:cubicBezTo>
                    <a:pt x="356" y="330"/>
                    <a:pt x="356" y="329"/>
                    <a:pt x="356" y="329"/>
                  </a:cubicBezTo>
                  <a:cubicBezTo>
                    <a:pt x="356" y="329"/>
                    <a:pt x="356" y="329"/>
                    <a:pt x="356" y="328"/>
                  </a:cubicBezTo>
                  <a:cubicBezTo>
                    <a:pt x="356" y="328"/>
                    <a:pt x="356" y="328"/>
                    <a:pt x="356" y="327"/>
                  </a:cubicBezTo>
                  <a:cubicBezTo>
                    <a:pt x="356" y="327"/>
                    <a:pt x="356" y="326"/>
                    <a:pt x="356" y="326"/>
                  </a:cubicBezTo>
                  <a:cubicBezTo>
                    <a:pt x="356" y="326"/>
                    <a:pt x="356" y="326"/>
                    <a:pt x="356" y="326"/>
                  </a:cubicBezTo>
                  <a:cubicBezTo>
                    <a:pt x="356" y="325"/>
                    <a:pt x="356" y="325"/>
                    <a:pt x="356" y="325"/>
                  </a:cubicBezTo>
                  <a:cubicBezTo>
                    <a:pt x="356" y="324"/>
                    <a:pt x="356" y="324"/>
                    <a:pt x="357" y="324"/>
                  </a:cubicBezTo>
                  <a:cubicBezTo>
                    <a:pt x="357" y="323"/>
                    <a:pt x="357" y="323"/>
                    <a:pt x="356" y="323"/>
                  </a:cubicBezTo>
                  <a:cubicBezTo>
                    <a:pt x="356" y="322"/>
                    <a:pt x="356" y="322"/>
                    <a:pt x="356" y="321"/>
                  </a:cubicBezTo>
                  <a:cubicBezTo>
                    <a:pt x="356" y="321"/>
                    <a:pt x="356" y="320"/>
                    <a:pt x="357" y="320"/>
                  </a:cubicBezTo>
                  <a:cubicBezTo>
                    <a:pt x="357" y="320"/>
                    <a:pt x="357" y="320"/>
                    <a:pt x="357" y="320"/>
                  </a:cubicBezTo>
                  <a:cubicBezTo>
                    <a:pt x="357" y="319"/>
                    <a:pt x="357" y="319"/>
                    <a:pt x="357" y="319"/>
                  </a:cubicBezTo>
                  <a:cubicBezTo>
                    <a:pt x="357" y="319"/>
                    <a:pt x="357" y="318"/>
                    <a:pt x="357" y="318"/>
                  </a:cubicBezTo>
                  <a:close/>
                  <a:moveTo>
                    <a:pt x="380" y="332"/>
                  </a:moveTo>
                  <a:cubicBezTo>
                    <a:pt x="380" y="332"/>
                    <a:pt x="380" y="332"/>
                    <a:pt x="380" y="332"/>
                  </a:cubicBezTo>
                  <a:cubicBezTo>
                    <a:pt x="379" y="332"/>
                    <a:pt x="379" y="331"/>
                    <a:pt x="379" y="331"/>
                  </a:cubicBezTo>
                  <a:cubicBezTo>
                    <a:pt x="379" y="330"/>
                    <a:pt x="378" y="330"/>
                    <a:pt x="378" y="330"/>
                  </a:cubicBezTo>
                  <a:cubicBezTo>
                    <a:pt x="378" y="330"/>
                    <a:pt x="377" y="331"/>
                    <a:pt x="378" y="331"/>
                  </a:cubicBezTo>
                  <a:cubicBezTo>
                    <a:pt x="378" y="331"/>
                    <a:pt x="378" y="332"/>
                    <a:pt x="378" y="332"/>
                  </a:cubicBezTo>
                  <a:cubicBezTo>
                    <a:pt x="378" y="333"/>
                    <a:pt x="379" y="333"/>
                    <a:pt x="379" y="333"/>
                  </a:cubicBezTo>
                  <a:cubicBezTo>
                    <a:pt x="379" y="333"/>
                    <a:pt x="379" y="333"/>
                    <a:pt x="379" y="333"/>
                  </a:cubicBezTo>
                  <a:cubicBezTo>
                    <a:pt x="379" y="333"/>
                    <a:pt x="379" y="333"/>
                    <a:pt x="380" y="333"/>
                  </a:cubicBezTo>
                  <a:cubicBezTo>
                    <a:pt x="380" y="333"/>
                    <a:pt x="380" y="333"/>
                    <a:pt x="380" y="332"/>
                  </a:cubicBezTo>
                  <a:close/>
                  <a:moveTo>
                    <a:pt x="388" y="321"/>
                  </a:moveTo>
                  <a:cubicBezTo>
                    <a:pt x="388" y="321"/>
                    <a:pt x="388" y="321"/>
                    <a:pt x="387" y="321"/>
                  </a:cubicBezTo>
                  <a:cubicBezTo>
                    <a:pt x="387" y="321"/>
                    <a:pt x="387" y="321"/>
                    <a:pt x="386" y="321"/>
                  </a:cubicBezTo>
                  <a:cubicBezTo>
                    <a:pt x="386" y="321"/>
                    <a:pt x="386" y="321"/>
                    <a:pt x="386" y="321"/>
                  </a:cubicBezTo>
                  <a:cubicBezTo>
                    <a:pt x="386" y="320"/>
                    <a:pt x="386" y="320"/>
                    <a:pt x="386" y="320"/>
                  </a:cubicBezTo>
                  <a:cubicBezTo>
                    <a:pt x="385" y="320"/>
                    <a:pt x="385" y="320"/>
                    <a:pt x="385" y="320"/>
                  </a:cubicBezTo>
                  <a:cubicBezTo>
                    <a:pt x="385" y="320"/>
                    <a:pt x="385" y="320"/>
                    <a:pt x="385" y="320"/>
                  </a:cubicBezTo>
                  <a:cubicBezTo>
                    <a:pt x="384" y="320"/>
                    <a:pt x="384" y="320"/>
                    <a:pt x="384" y="321"/>
                  </a:cubicBezTo>
                  <a:cubicBezTo>
                    <a:pt x="384" y="321"/>
                    <a:pt x="383" y="322"/>
                    <a:pt x="383" y="322"/>
                  </a:cubicBezTo>
                  <a:cubicBezTo>
                    <a:pt x="383" y="322"/>
                    <a:pt x="383" y="322"/>
                    <a:pt x="383" y="322"/>
                  </a:cubicBezTo>
                  <a:cubicBezTo>
                    <a:pt x="382" y="322"/>
                    <a:pt x="382" y="322"/>
                    <a:pt x="382" y="321"/>
                  </a:cubicBezTo>
                  <a:cubicBezTo>
                    <a:pt x="382" y="321"/>
                    <a:pt x="382" y="321"/>
                    <a:pt x="382" y="321"/>
                  </a:cubicBezTo>
                  <a:cubicBezTo>
                    <a:pt x="381" y="321"/>
                    <a:pt x="381" y="321"/>
                    <a:pt x="381" y="322"/>
                  </a:cubicBezTo>
                  <a:cubicBezTo>
                    <a:pt x="381" y="322"/>
                    <a:pt x="381" y="323"/>
                    <a:pt x="381" y="323"/>
                  </a:cubicBezTo>
                  <a:cubicBezTo>
                    <a:pt x="381" y="324"/>
                    <a:pt x="381" y="324"/>
                    <a:pt x="381" y="324"/>
                  </a:cubicBezTo>
                  <a:cubicBezTo>
                    <a:pt x="381" y="324"/>
                    <a:pt x="381" y="324"/>
                    <a:pt x="381" y="324"/>
                  </a:cubicBezTo>
                  <a:cubicBezTo>
                    <a:pt x="380" y="325"/>
                    <a:pt x="380" y="325"/>
                    <a:pt x="380" y="325"/>
                  </a:cubicBezTo>
                  <a:cubicBezTo>
                    <a:pt x="380" y="325"/>
                    <a:pt x="380" y="324"/>
                    <a:pt x="380" y="324"/>
                  </a:cubicBezTo>
                  <a:cubicBezTo>
                    <a:pt x="380" y="324"/>
                    <a:pt x="379" y="324"/>
                    <a:pt x="379" y="323"/>
                  </a:cubicBezTo>
                  <a:cubicBezTo>
                    <a:pt x="379" y="323"/>
                    <a:pt x="379" y="323"/>
                    <a:pt x="379" y="323"/>
                  </a:cubicBezTo>
                  <a:cubicBezTo>
                    <a:pt x="379" y="323"/>
                    <a:pt x="379" y="323"/>
                    <a:pt x="379" y="323"/>
                  </a:cubicBezTo>
                  <a:cubicBezTo>
                    <a:pt x="379" y="323"/>
                    <a:pt x="380" y="322"/>
                    <a:pt x="380" y="322"/>
                  </a:cubicBezTo>
                  <a:cubicBezTo>
                    <a:pt x="380" y="321"/>
                    <a:pt x="380" y="321"/>
                    <a:pt x="380" y="320"/>
                  </a:cubicBezTo>
                  <a:cubicBezTo>
                    <a:pt x="380" y="320"/>
                    <a:pt x="380" y="320"/>
                    <a:pt x="379" y="320"/>
                  </a:cubicBezTo>
                  <a:cubicBezTo>
                    <a:pt x="379" y="319"/>
                    <a:pt x="379" y="319"/>
                    <a:pt x="379" y="319"/>
                  </a:cubicBezTo>
                  <a:cubicBezTo>
                    <a:pt x="379" y="319"/>
                    <a:pt x="378" y="319"/>
                    <a:pt x="378" y="319"/>
                  </a:cubicBezTo>
                  <a:cubicBezTo>
                    <a:pt x="378" y="320"/>
                    <a:pt x="378" y="319"/>
                    <a:pt x="377" y="319"/>
                  </a:cubicBezTo>
                  <a:cubicBezTo>
                    <a:pt x="377" y="319"/>
                    <a:pt x="377" y="319"/>
                    <a:pt x="377" y="319"/>
                  </a:cubicBezTo>
                  <a:cubicBezTo>
                    <a:pt x="378" y="319"/>
                    <a:pt x="378" y="319"/>
                    <a:pt x="378" y="319"/>
                  </a:cubicBezTo>
                  <a:cubicBezTo>
                    <a:pt x="379" y="319"/>
                    <a:pt x="379" y="318"/>
                    <a:pt x="379" y="318"/>
                  </a:cubicBezTo>
                  <a:cubicBezTo>
                    <a:pt x="379" y="318"/>
                    <a:pt x="380" y="318"/>
                    <a:pt x="380" y="318"/>
                  </a:cubicBezTo>
                  <a:cubicBezTo>
                    <a:pt x="380" y="318"/>
                    <a:pt x="380" y="318"/>
                    <a:pt x="381" y="318"/>
                  </a:cubicBezTo>
                  <a:cubicBezTo>
                    <a:pt x="381" y="317"/>
                    <a:pt x="381" y="317"/>
                    <a:pt x="381" y="316"/>
                  </a:cubicBezTo>
                  <a:cubicBezTo>
                    <a:pt x="381" y="316"/>
                    <a:pt x="381" y="315"/>
                    <a:pt x="380" y="315"/>
                  </a:cubicBezTo>
                  <a:cubicBezTo>
                    <a:pt x="380" y="315"/>
                    <a:pt x="380" y="315"/>
                    <a:pt x="380" y="315"/>
                  </a:cubicBezTo>
                  <a:cubicBezTo>
                    <a:pt x="380" y="315"/>
                    <a:pt x="379" y="315"/>
                    <a:pt x="380" y="315"/>
                  </a:cubicBezTo>
                  <a:cubicBezTo>
                    <a:pt x="380" y="315"/>
                    <a:pt x="380" y="315"/>
                    <a:pt x="380" y="315"/>
                  </a:cubicBezTo>
                  <a:cubicBezTo>
                    <a:pt x="380" y="315"/>
                    <a:pt x="380" y="315"/>
                    <a:pt x="380" y="315"/>
                  </a:cubicBezTo>
                  <a:cubicBezTo>
                    <a:pt x="380" y="315"/>
                    <a:pt x="380" y="316"/>
                    <a:pt x="379" y="316"/>
                  </a:cubicBezTo>
                  <a:cubicBezTo>
                    <a:pt x="379" y="316"/>
                    <a:pt x="379" y="316"/>
                    <a:pt x="378" y="316"/>
                  </a:cubicBezTo>
                  <a:cubicBezTo>
                    <a:pt x="377" y="317"/>
                    <a:pt x="377" y="317"/>
                    <a:pt x="376" y="317"/>
                  </a:cubicBezTo>
                  <a:cubicBezTo>
                    <a:pt x="376" y="317"/>
                    <a:pt x="375" y="317"/>
                    <a:pt x="375" y="318"/>
                  </a:cubicBezTo>
                  <a:cubicBezTo>
                    <a:pt x="375" y="318"/>
                    <a:pt x="375" y="318"/>
                    <a:pt x="375" y="318"/>
                  </a:cubicBezTo>
                  <a:cubicBezTo>
                    <a:pt x="375" y="318"/>
                    <a:pt x="374" y="318"/>
                    <a:pt x="374" y="318"/>
                  </a:cubicBezTo>
                  <a:cubicBezTo>
                    <a:pt x="374" y="318"/>
                    <a:pt x="374" y="318"/>
                    <a:pt x="374" y="318"/>
                  </a:cubicBezTo>
                  <a:cubicBezTo>
                    <a:pt x="374" y="318"/>
                    <a:pt x="373" y="318"/>
                    <a:pt x="373" y="318"/>
                  </a:cubicBezTo>
                  <a:cubicBezTo>
                    <a:pt x="373" y="318"/>
                    <a:pt x="373" y="318"/>
                    <a:pt x="373" y="318"/>
                  </a:cubicBezTo>
                  <a:cubicBezTo>
                    <a:pt x="373" y="318"/>
                    <a:pt x="372" y="318"/>
                    <a:pt x="372" y="317"/>
                  </a:cubicBezTo>
                  <a:cubicBezTo>
                    <a:pt x="371" y="317"/>
                    <a:pt x="371" y="317"/>
                    <a:pt x="370" y="317"/>
                  </a:cubicBezTo>
                  <a:cubicBezTo>
                    <a:pt x="370" y="317"/>
                    <a:pt x="370" y="317"/>
                    <a:pt x="370" y="317"/>
                  </a:cubicBezTo>
                  <a:cubicBezTo>
                    <a:pt x="370" y="317"/>
                    <a:pt x="370" y="317"/>
                    <a:pt x="370" y="317"/>
                  </a:cubicBezTo>
                  <a:cubicBezTo>
                    <a:pt x="370" y="318"/>
                    <a:pt x="370" y="318"/>
                    <a:pt x="370" y="318"/>
                  </a:cubicBezTo>
                  <a:cubicBezTo>
                    <a:pt x="370" y="318"/>
                    <a:pt x="370" y="318"/>
                    <a:pt x="370" y="318"/>
                  </a:cubicBezTo>
                  <a:cubicBezTo>
                    <a:pt x="370" y="319"/>
                    <a:pt x="370" y="319"/>
                    <a:pt x="371" y="319"/>
                  </a:cubicBezTo>
                  <a:cubicBezTo>
                    <a:pt x="371" y="319"/>
                    <a:pt x="371" y="319"/>
                    <a:pt x="371" y="319"/>
                  </a:cubicBezTo>
                  <a:cubicBezTo>
                    <a:pt x="371" y="320"/>
                    <a:pt x="371" y="320"/>
                    <a:pt x="372" y="320"/>
                  </a:cubicBezTo>
                  <a:cubicBezTo>
                    <a:pt x="372" y="320"/>
                    <a:pt x="372" y="320"/>
                    <a:pt x="373" y="320"/>
                  </a:cubicBezTo>
                  <a:cubicBezTo>
                    <a:pt x="373" y="320"/>
                    <a:pt x="373" y="321"/>
                    <a:pt x="373" y="321"/>
                  </a:cubicBezTo>
                  <a:cubicBezTo>
                    <a:pt x="373" y="321"/>
                    <a:pt x="373" y="321"/>
                    <a:pt x="373" y="321"/>
                  </a:cubicBezTo>
                  <a:cubicBezTo>
                    <a:pt x="372" y="322"/>
                    <a:pt x="372" y="322"/>
                    <a:pt x="372" y="322"/>
                  </a:cubicBezTo>
                  <a:cubicBezTo>
                    <a:pt x="372" y="322"/>
                    <a:pt x="372" y="323"/>
                    <a:pt x="372" y="323"/>
                  </a:cubicBezTo>
                  <a:cubicBezTo>
                    <a:pt x="372" y="323"/>
                    <a:pt x="372" y="323"/>
                    <a:pt x="372" y="323"/>
                  </a:cubicBezTo>
                  <a:cubicBezTo>
                    <a:pt x="372" y="323"/>
                    <a:pt x="372" y="323"/>
                    <a:pt x="372" y="323"/>
                  </a:cubicBezTo>
                  <a:cubicBezTo>
                    <a:pt x="372" y="323"/>
                    <a:pt x="372" y="323"/>
                    <a:pt x="372" y="323"/>
                  </a:cubicBezTo>
                  <a:cubicBezTo>
                    <a:pt x="373" y="324"/>
                    <a:pt x="373" y="324"/>
                    <a:pt x="373" y="323"/>
                  </a:cubicBezTo>
                  <a:cubicBezTo>
                    <a:pt x="374" y="323"/>
                    <a:pt x="374" y="323"/>
                    <a:pt x="374" y="323"/>
                  </a:cubicBezTo>
                  <a:cubicBezTo>
                    <a:pt x="374" y="323"/>
                    <a:pt x="375" y="323"/>
                    <a:pt x="375" y="324"/>
                  </a:cubicBezTo>
                  <a:cubicBezTo>
                    <a:pt x="375" y="324"/>
                    <a:pt x="375" y="324"/>
                    <a:pt x="375" y="324"/>
                  </a:cubicBezTo>
                  <a:cubicBezTo>
                    <a:pt x="375" y="324"/>
                    <a:pt x="375" y="324"/>
                    <a:pt x="375" y="324"/>
                  </a:cubicBezTo>
                  <a:cubicBezTo>
                    <a:pt x="375" y="324"/>
                    <a:pt x="374" y="324"/>
                    <a:pt x="374" y="325"/>
                  </a:cubicBezTo>
                  <a:cubicBezTo>
                    <a:pt x="374" y="325"/>
                    <a:pt x="374" y="325"/>
                    <a:pt x="374" y="325"/>
                  </a:cubicBezTo>
                  <a:cubicBezTo>
                    <a:pt x="374" y="325"/>
                    <a:pt x="373" y="326"/>
                    <a:pt x="373" y="326"/>
                  </a:cubicBezTo>
                  <a:cubicBezTo>
                    <a:pt x="372" y="326"/>
                    <a:pt x="372" y="326"/>
                    <a:pt x="372" y="326"/>
                  </a:cubicBezTo>
                  <a:cubicBezTo>
                    <a:pt x="371" y="327"/>
                    <a:pt x="370" y="327"/>
                    <a:pt x="370" y="327"/>
                  </a:cubicBezTo>
                  <a:cubicBezTo>
                    <a:pt x="369" y="327"/>
                    <a:pt x="368" y="327"/>
                    <a:pt x="368" y="327"/>
                  </a:cubicBezTo>
                  <a:cubicBezTo>
                    <a:pt x="368" y="327"/>
                    <a:pt x="368" y="327"/>
                    <a:pt x="368" y="327"/>
                  </a:cubicBezTo>
                  <a:cubicBezTo>
                    <a:pt x="368" y="327"/>
                    <a:pt x="368" y="328"/>
                    <a:pt x="368" y="328"/>
                  </a:cubicBezTo>
                  <a:cubicBezTo>
                    <a:pt x="368" y="328"/>
                    <a:pt x="368" y="328"/>
                    <a:pt x="368" y="328"/>
                  </a:cubicBezTo>
                  <a:cubicBezTo>
                    <a:pt x="368" y="328"/>
                    <a:pt x="369" y="328"/>
                    <a:pt x="369" y="328"/>
                  </a:cubicBezTo>
                  <a:cubicBezTo>
                    <a:pt x="369" y="328"/>
                    <a:pt x="370" y="328"/>
                    <a:pt x="370" y="328"/>
                  </a:cubicBezTo>
                  <a:cubicBezTo>
                    <a:pt x="370" y="328"/>
                    <a:pt x="371" y="328"/>
                    <a:pt x="371" y="328"/>
                  </a:cubicBezTo>
                  <a:cubicBezTo>
                    <a:pt x="372" y="328"/>
                    <a:pt x="372" y="328"/>
                    <a:pt x="373" y="328"/>
                  </a:cubicBezTo>
                  <a:cubicBezTo>
                    <a:pt x="373" y="328"/>
                    <a:pt x="373" y="328"/>
                    <a:pt x="374" y="328"/>
                  </a:cubicBezTo>
                  <a:cubicBezTo>
                    <a:pt x="374" y="328"/>
                    <a:pt x="374" y="328"/>
                    <a:pt x="374" y="329"/>
                  </a:cubicBezTo>
                  <a:cubicBezTo>
                    <a:pt x="374" y="329"/>
                    <a:pt x="373" y="329"/>
                    <a:pt x="373" y="329"/>
                  </a:cubicBezTo>
                  <a:cubicBezTo>
                    <a:pt x="372" y="330"/>
                    <a:pt x="371" y="330"/>
                    <a:pt x="370" y="331"/>
                  </a:cubicBezTo>
                  <a:cubicBezTo>
                    <a:pt x="369" y="331"/>
                    <a:pt x="368" y="331"/>
                    <a:pt x="367" y="331"/>
                  </a:cubicBezTo>
                  <a:cubicBezTo>
                    <a:pt x="367" y="331"/>
                    <a:pt x="367" y="331"/>
                    <a:pt x="367" y="332"/>
                  </a:cubicBezTo>
                  <a:cubicBezTo>
                    <a:pt x="367" y="332"/>
                    <a:pt x="367" y="332"/>
                    <a:pt x="367" y="332"/>
                  </a:cubicBezTo>
                  <a:cubicBezTo>
                    <a:pt x="367" y="333"/>
                    <a:pt x="367" y="333"/>
                    <a:pt x="368" y="333"/>
                  </a:cubicBezTo>
                  <a:cubicBezTo>
                    <a:pt x="368" y="333"/>
                    <a:pt x="368" y="333"/>
                    <a:pt x="368" y="333"/>
                  </a:cubicBezTo>
                  <a:cubicBezTo>
                    <a:pt x="369" y="333"/>
                    <a:pt x="369" y="333"/>
                    <a:pt x="369" y="332"/>
                  </a:cubicBezTo>
                  <a:cubicBezTo>
                    <a:pt x="370" y="332"/>
                    <a:pt x="370" y="332"/>
                    <a:pt x="370" y="332"/>
                  </a:cubicBezTo>
                  <a:cubicBezTo>
                    <a:pt x="371" y="332"/>
                    <a:pt x="371" y="333"/>
                    <a:pt x="371" y="333"/>
                  </a:cubicBezTo>
                  <a:cubicBezTo>
                    <a:pt x="371" y="333"/>
                    <a:pt x="371" y="333"/>
                    <a:pt x="371" y="333"/>
                  </a:cubicBezTo>
                  <a:cubicBezTo>
                    <a:pt x="371" y="334"/>
                    <a:pt x="371" y="334"/>
                    <a:pt x="371" y="334"/>
                  </a:cubicBezTo>
                  <a:cubicBezTo>
                    <a:pt x="371" y="335"/>
                    <a:pt x="371" y="335"/>
                    <a:pt x="371" y="335"/>
                  </a:cubicBezTo>
                  <a:cubicBezTo>
                    <a:pt x="371" y="335"/>
                    <a:pt x="372" y="335"/>
                    <a:pt x="372" y="334"/>
                  </a:cubicBezTo>
                  <a:cubicBezTo>
                    <a:pt x="372" y="334"/>
                    <a:pt x="372" y="334"/>
                    <a:pt x="372" y="334"/>
                  </a:cubicBezTo>
                  <a:cubicBezTo>
                    <a:pt x="372" y="334"/>
                    <a:pt x="372" y="334"/>
                    <a:pt x="372" y="333"/>
                  </a:cubicBezTo>
                  <a:cubicBezTo>
                    <a:pt x="372" y="333"/>
                    <a:pt x="372" y="333"/>
                    <a:pt x="372" y="333"/>
                  </a:cubicBezTo>
                  <a:cubicBezTo>
                    <a:pt x="372" y="333"/>
                    <a:pt x="372" y="332"/>
                    <a:pt x="372" y="332"/>
                  </a:cubicBezTo>
                  <a:cubicBezTo>
                    <a:pt x="372" y="332"/>
                    <a:pt x="372" y="332"/>
                    <a:pt x="372" y="332"/>
                  </a:cubicBezTo>
                  <a:cubicBezTo>
                    <a:pt x="373" y="331"/>
                    <a:pt x="373" y="331"/>
                    <a:pt x="374" y="331"/>
                  </a:cubicBezTo>
                  <a:cubicBezTo>
                    <a:pt x="374" y="331"/>
                    <a:pt x="374" y="332"/>
                    <a:pt x="374" y="332"/>
                  </a:cubicBezTo>
                  <a:cubicBezTo>
                    <a:pt x="374" y="332"/>
                    <a:pt x="374" y="332"/>
                    <a:pt x="374" y="332"/>
                  </a:cubicBezTo>
                  <a:cubicBezTo>
                    <a:pt x="374" y="333"/>
                    <a:pt x="374" y="333"/>
                    <a:pt x="374" y="333"/>
                  </a:cubicBezTo>
                  <a:cubicBezTo>
                    <a:pt x="374" y="334"/>
                    <a:pt x="374" y="334"/>
                    <a:pt x="374" y="334"/>
                  </a:cubicBezTo>
                  <a:cubicBezTo>
                    <a:pt x="373" y="334"/>
                    <a:pt x="373" y="335"/>
                    <a:pt x="374" y="335"/>
                  </a:cubicBezTo>
                  <a:cubicBezTo>
                    <a:pt x="374" y="335"/>
                    <a:pt x="374" y="335"/>
                    <a:pt x="374" y="336"/>
                  </a:cubicBezTo>
                  <a:cubicBezTo>
                    <a:pt x="374" y="336"/>
                    <a:pt x="374" y="336"/>
                    <a:pt x="374" y="336"/>
                  </a:cubicBezTo>
                  <a:cubicBezTo>
                    <a:pt x="375" y="336"/>
                    <a:pt x="375" y="335"/>
                    <a:pt x="375" y="335"/>
                  </a:cubicBezTo>
                  <a:cubicBezTo>
                    <a:pt x="375" y="335"/>
                    <a:pt x="375" y="334"/>
                    <a:pt x="376" y="334"/>
                  </a:cubicBezTo>
                  <a:cubicBezTo>
                    <a:pt x="376" y="333"/>
                    <a:pt x="376" y="333"/>
                    <a:pt x="376" y="332"/>
                  </a:cubicBezTo>
                  <a:cubicBezTo>
                    <a:pt x="376" y="332"/>
                    <a:pt x="376" y="332"/>
                    <a:pt x="376" y="332"/>
                  </a:cubicBezTo>
                  <a:cubicBezTo>
                    <a:pt x="376" y="332"/>
                    <a:pt x="376" y="331"/>
                    <a:pt x="376" y="331"/>
                  </a:cubicBezTo>
                  <a:cubicBezTo>
                    <a:pt x="376" y="331"/>
                    <a:pt x="376" y="330"/>
                    <a:pt x="376" y="330"/>
                  </a:cubicBezTo>
                  <a:cubicBezTo>
                    <a:pt x="377" y="330"/>
                    <a:pt x="377" y="330"/>
                    <a:pt x="377" y="330"/>
                  </a:cubicBezTo>
                  <a:cubicBezTo>
                    <a:pt x="377" y="330"/>
                    <a:pt x="377" y="330"/>
                    <a:pt x="378" y="329"/>
                  </a:cubicBezTo>
                  <a:cubicBezTo>
                    <a:pt x="378" y="329"/>
                    <a:pt x="379" y="329"/>
                    <a:pt x="379" y="329"/>
                  </a:cubicBezTo>
                  <a:cubicBezTo>
                    <a:pt x="380" y="329"/>
                    <a:pt x="380" y="329"/>
                    <a:pt x="380" y="329"/>
                  </a:cubicBezTo>
                  <a:cubicBezTo>
                    <a:pt x="380" y="328"/>
                    <a:pt x="380" y="328"/>
                    <a:pt x="380" y="328"/>
                  </a:cubicBezTo>
                  <a:cubicBezTo>
                    <a:pt x="380" y="328"/>
                    <a:pt x="379" y="328"/>
                    <a:pt x="379" y="327"/>
                  </a:cubicBezTo>
                  <a:cubicBezTo>
                    <a:pt x="379" y="327"/>
                    <a:pt x="379" y="327"/>
                    <a:pt x="378" y="327"/>
                  </a:cubicBezTo>
                  <a:cubicBezTo>
                    <a:pt x="378" y="327"/>
                    <a:pt x="378" y="327"/>
                    <a:pt x="377" y="327"/>
                  </a:cubicBezTo>
                  <a:cubicBezTo>
                    <a:pt x="377" y="328"/>
                    <a:pt x="377" y="328"/>
                    <a:pt x="377" y="328"/>
                  </a:cubicBezTo>
                  <a:cubicBezTo>
                    <a:pt x="377" y="328"/>
                    <a:pt x="377" y="328"/>
                    <a:pt x="377" y="328"/>
                  </a:cubicBezTo>
                  <a:cubicBezTo>
                    <a:pt x="376" y="327"/>
                    <a:pt x="376" y="327"/>
                    <a:pt x="376" y="326"/>
                  </a:cubicBezTo>
                  <a:cubicBezTo>
                    <a:pt x="376" y="326"/>
                    <a:pt x="376" y="326"/>
                    <a:pt x="376" y="326"/>
                  </a:cubicBezTo>
                  <a:cubicBezTo>
                    <a:pt x="376" y="326"/>
                    <a:pt x="377" y="326"/>
                    <a:pt x="377" y="326"/>
                  </a:cubicBezTo>
                  <a:cubicBezTo>
                    <a:pt x="377" y="326"/>
                    <a:pt x="377" y="326"/>
                    <a:pt x="377" y="326"/>
                  </a:cubicBezTo>
                  <a:cubicBezTo>
                    <a:pt x="378" y="326"/>
                    <a:pt x="378" y="326"/>
                    <a:pt x="379" y="326"/>
                  </a:cubicBezTo>
                  <a:cubicBezTo>
                    <a:pt x="379" y="325"/>
                    <a:pt x="379" y="325"/>
                    <a:pt x="380" y="325"/>
                  </a:cubicBezTo>
                  <a:cubicBezTo>
                    <a:pt x="380" y="325"/>
                    <a:pt x="380" y="325"/>
                    <a:pt x="380" y="326"/>
                  </a:cubicBezTo>
                  <a:cubicBezTo>
                    <a:pt x="380" y="326"/>
                    <a:pt x="380" y="326"/>
                    <a:pt x="380" y="327"/>
                  </a:cubicBezTo>
                  <a:cubicBezTo>
                    <a:pt x="380" y="327"/>
                    <a:pt x="381" y="328"/>
                    <a:pt x="380" y="328"/>
                  </a:cubicBezTo>
                  <a:cubicBezTo>
                    <a:pt x="380" y="329"/>
                    <a:pt x="380" y="329"/>
                    <a:pt x="380" y="330"/>
                  </a:cubicBezTo>
                  <a:cubicBezTo>
                    <a:pt x="380" y="330"/>
                    <a:pt x="380" y="330"/>
                    <a:pt x="381" y="330"/>
                  </a:cubicBezTo>
                  <a:cubicBezTo>
                    <a:pt x="381" y="330"/>
                    <a:pt x="381" y="330"/>
                    <a:pt x="381" y="330"/>
                  </a:cubicBezTo>
                  <a:cubicBezTo>
                    <a:pt x="382" y="330"/>
                    <a:pt x="382" y="330"/>
                    <a:pt x="382" y="330"/>
                  </a:cubicBezTo>
                  <a:cubicBezTo>
                    <a:pt x="382" y="329"/>
                    <a:pt x="382" y="329"/>
                    <a:pt x="382" y="328"/>
                  </a:cubicBezTo>
                  <a:cubicBezTo>
                    <a:pt x="382" y="328"/>
                    <a:pt x="382" y="327"/>
                    <a:pt x="382" y="327"/>
                  </a:cubicBezTo>
                  <a:cubicBezTo>
                    <a:pt x="382" y="326"/>
                    <a:pt x="383" y="326"/>
                    <a:pt x="383" y="325"/>
                  </a:cubicBezTo>
                  <a:cubicBezTo>
                    <a:pt x="383" y="325"/>
                    <a:pt x="383" y="325"/>
                    <a:pt x="384" y="325"/>
                  </a:cubicBezTo>
                  <a:cubicBezTo>
                    <a:pt x="384" y="325"/>
                    <a:pt x="384" y="325"/>
                    <a:pt x="384" y="325"/>
                  </a:cubicBezTo>
                  <a:cubicBezTo>
                    <a:pt x="384" y="325"/>
                    <a:pt x="384" y="325"/>
                    <a:pt x="384" y="326"/>
                  </a:cubicBezTo>
                  <a:cubicBezTo>
                    <a:pt x="384" y="326"/>
                    <a:pt x="384" y="326"/>
                    <a:pt x="384" y="326"/>
                  </a:cubicBezTo>
                  <a:cubicBezTo>
                    <a:pt x="384" y="327"/>
                    <a:pt x="384" y="327"/>
                    <a:pt x="384" y="327"/>
                  </a:cubicBezTo>
                  <a:cubicBezTo>
                    <a:pt x="384" y="328"/>
                    <a:pt x="384" y="328"/>
                    <a:pt x="384" y="328"/>
                  </a:cubicBezTo>
                  <a:cubicBezTo>
                    <a:pt x="384" y="329"/>
                    <a:pt x="384" y="329"/>
                    <a:pt x="384" y="330"/>
                  </a:cubicBezTo>
                  <a:cubicBezTo>
                    <a:pt x="384" y="330"/>
                    <a:pt x="384" y="330"/>
                    <a:pt x="384" y="330"/>
                  </a:cubicBezTo>
                  <a:cubicBezTo>
                    <a:pt x="385" y="330"/>
                    <a:pt x="385" y="331"/>
                    <a:pt x="385" y="331"/>
                  </a:cubicBezTo>
                  <a:cubicBezTo>
                    <a:pt x="384" y="332"/>
                    <a:pt x="384" y="332"/>
                    <a:pt x="384" y="333"/>
                  </a:cubicBezTo>
                  <a:cubicBezTo>
                    <a:pt x="385" y="333"/>
                    <a:pt x="385" y="333"/>
                    <a:pt x="384" y="333"/>
                  </a:cubicBezTo>
                  <a:cubicBezTo>
                    <a:pt x="384" y="334"/>
                    <a:pt x="384" y="335"/>
                    <a:pt x="384" y="335"/>
                  </a:cubicBezTo>
                  <a:cubicBezTo>
                    <a:pt x="384" y="335"/>
                    <a:pt x="384" y="335"/>
                    <a:pt x="384" y="335"/>
                  </a:cubicBezTo>
                  <a:cubicBezTo>
                    <a:pt x="384" y="336"/>
                    <a:pt x="384" y="336"/>
                    <a:pt x="384" y="336"/>
                  </a:cubicBezTo>
                  <a:cubicBezTo>
                    <a:pt x="384" y="337"/>
                    <a:pt x="384" y="337"/>
                    <a:pt x="384" y="338"/>
                  </a:cubicBezTo>
                  <a:cubicBezTo>
                    <a:pt x="384" y="338"/>
                    <a:pt x="384" y="339"/>
                    <a:pt x="384" y="339"/>
                  </a:cubicBezTo>
                  <a:cubicBezTo>
                    <a:pt x="384" y="339"/>
                    <a:pt x="384" y="340"/>
                    <a:pt x="385" y="340"/>
                  </a:cubicBezTo>
                  <a:cubicBezTo>
                    <a:pt x="385" y="340"/>
                    <a:pt x="385" y="339"/>
                    <a:pt x="385" y="339"/>
                  </a:cubicBezTo>
                  <a:cubicBezTo>
                    <a:pt x="385" y="339"/>
                    <a:pt x="385" y="339"/>
                    <a:pt x="385" y="339"/>
                  </a:cubicBezTo>
                  <a:cubicBezTo>
                    <a:pt x="385" y="339"/>
                    <a:pt x="386" y="338"/>
                    <a:pt x="386" y="338"/>
                  </a:cubicBezTo>
                  <a:cubicBezTo>
                    <a:pt x="386" y="338"/>
                    <a:pt x="386" y="338"/>
                    <a:pt x="386" y="338"/>
                  </a:cubicBezTo>
                  <a:cubicBezTo>
                    <a:pt x="386" y="337"/>
                    <a:pt x="386" y="337"/>
                    <a:pt x="386" y="337"/>
                  </a:cubicBezTo>
                  <a:cubicBezTo>
                    <a:pt x="386" y="336"/>
                    <a:pt x="386" y="336"/>
                    <a:pt x="386" y="336"/>
                  </a:cubicBezTo>
                  <a:cubicBezTo>
                    <a:pt x="386" y="335"/>
                    <a:pt x="386" y="335"/>
                    <a:pt x="386" y="335"/>
                  </a:cubicBezTo>
                  <a:cubicBezTo>
                    <a:pt x="386" y="335"/>
                    <a:pt x="386" y="335"/>
                    <a:pt x="386" y="335"/>
                  </a:cubicBezTo>
                  <a:cubicBezTo>
                    <a:pt x="386" y="334"/>
                    <a:pt x="386" y="334"/>
                    <a:pt x="386" y="334"/>
                  </a:cubicBezTo>
                  <a:cubicBezTo>
                    <a:pt x="386" y="334"/>
                    <a:pt x="386" y="334"/>
                    <a:pt x="386" y="334"/>
                  </a:cubicBezTo>
                  <a:cubicBezTo>
                    <a:pt x="386" y="333"/>
                    <a:pt x="386" y="333"/>
                    <a:pt x="386" y="333"/>
                  </a:cubicBezTo>
                  <a:cubicBezTo>
                    <a:pt x="386" y="332"/>
                    <a:pt x="386" y="331"/>
                    <a:pt x="386" y="330"/>
                  </a:cubicBezTo>
                  <a:cubicBezTo>
                    <a:pt x="386" y="329"/>
                    <a:pt x="386" y="328"/>
                    <a:pt x="386" y="327"/>
                  </a:cubicBezTo>
                  <a:cubicBezTo>
                    <a:pt x="386" y="327"/>
                    <a:pt x="386" y="327"/>
                    <a:pt x="386" y="326"/>
                  </a:cubicBezTo>
                  <a:cubicBezTo>
                    <a:pt x="386" y="326"/>
                    <a:pt x="386" y="325"/>
                    <a:pt x="386" y="324"/>
                  </a:cubicBezTo>
                  <a:cubicBezTo>
                    <a:pt x="386" y="323"/>
                    <a:pt x="387" y="323"/>
                    <a:pt x="387" y="323"/>
                  </a:cubicBezTo>
                  <a:cubicBezTo>
                    <a:pt x="387" y="323"/>
                    <a:pt x="388" y="323"/>
                    <a:pt x="388" y="323"/>
                  </a:cubicBezTo>
                  <a:cubicBezTo>
                    <a:pt x="388" y="322"/>
                    <a:pt x="388" y="322"/>
                    <a:pt x="388" y="321"/>
                  </a:cubicBezTo>
                  <a:close/>
                  <a:moveTo>
                    <a:pt x="377" y="323"/>
                  </a:moveTo>
                  <a:cubicBezTo>
                    <a:pt x="377" y="323"/>
                    <a:pt x="377" y="324"/>
                    <a:pt x="377" y="324"/>
                  </a:cubicBezTo>
                  <a:cubicBezTo>
                    <a:pt x="377" y="324"/>
                    <a:pt x="377" y="324"/>
                    <a:pt x="378" y="324"/>
                  </a:cubicBezTo>
                  <a:cubicBezTo>
                    <a:pt x="378" y="324"/>
                    <a:pt x="378" y="324"/>
                    <a:pt x="378" y="324"/>
                  </a:cubicBezTo>
                  <a:cubicBezTo>
                    <a:pt x="378" y="323"/>
                    <a:pt x="378" y="323"/>
                    <a:pt x="378" y="323"/>
                  </a:cubicBezTo>
                  <a:cubicBezTo>
                    <a:pt x="378" y="323"/>
                    <a:pt x="378" y="323"/>
                    <a:pt x="378" y="323"/>
                  </a:cubicBezTo>
                  <a:cubicBezTo>
                    <a:pt x="378" y="323"/>
                    <a:pt x="377" y="323"/>
                    <a:pt x="377" y="323"/>
                  </a:cubicBezTo>
                  <a:close/>
                  <a:moveTo>
                    <a:pt x="300" y="327"/>
                  </a:moveTo>
                  <a:cubicBezTo>
                    <a:pt x="300" y="327"/>
                    <a:pt x="300" y="327"/>
                    <a:pt x="300" y="327"/>
                  </a:cubicBezTo>
                  <a:cubicBezTo>
                    <a:pt x="300" y="327"/>
                    <a:pt x="300" y="328"/>
                    <a:pt x="300" y="328"/>
                  </a:cubicBezTo>
                  <a:cubicBezTo>
                    <a:pt x="299" y="328"/>
                    <a:pt x="299" y="329"/>
                    <a:pt x="299" y="330"/>
                  </a:cubicBezTo>
                  <a:cubicBezTo>
                    <a:pt x="299" y="330"/>
                    <a:pt x="298" y="330"/>
                    <a:pt x="298" y="330"/>
                  </a:cubicBezTo>
                  <a:cubicBezTo>
                    <a:pt x="298" y="330"/>
                    <a:pt x="298" y="330"/>
                    <a:pt x="299" y="330"/>
                  </a:cubicBezTo>
                  <a:cubicBezTo>
                    <a:pt x="299" y="330"/>
                    <a:pt x="299" y="330"/>
                    <a:pt x="299" y="331"/>
                  </a:cubicBezTo>
                  <a:cubicBezTo>
                    <a:pt x="299" y="331"/>
                    <a:pt x="300" y="331"/>
                    <a:pt x="300" y="331"/>
                  </a:cubicBezTo>
                  <a:cubicBezTo>
                    <a:pt x="300" y="331"/>
                    <a:pt x="301" y="331"/>
                    <a:pt x="301" y="330"/>
                  </a:cubicBezTo>
                  <a:cubicBezTo>
                    <a:pt x="301" y="330"/>
                    <a:pt x="301" y="330"/>
                    <a:pt x="301" y="329"/>
                  </a:cubicBezTo>
                  <a:cubicBezTo>
                    <a:pt x="301" y="329"/>
                    <a:pt x="301" y="328"/>
                    <a:pt x="301" y="328"/>
                  </a:cubicBezTo>
                  <a:cubicBezTo>
                    <a:pt x="301" y="328"/>
                    <a:pt x="301" y="327"/>
                    <a:pt x="301" y="327"/>
                  </a:cubicBezTo>
                  <a:cubicBezTo>
                    <a:pt x="301" y="327"/>
                    <a:pt x="301" y="326"/>
                    <a:pt x="301" y="327"/>
                  </a:cubicBezTo>
                  <a:cubicBezTo>
                    <a:pt x="301" y="327"/>
                    <a:pt x="300" y="327"/>
                    <a:pt x="300" y="327"/>
                  </a:cubicBezTo>
                  <a:close/>
                  <a:moveTo>
                    <a:pt x="226" y="319"/>
                  </a:moveTo>
                  <a:cubicBezTo>
                    <a:pt x="225" y="319"/>
                    <a:pt x="224" y="319"/>
                    <a:pt x="223" y="319"/>
                  </a:cubicBezTo>
                  <a:cubicBezTo>
                    <a:pt x="223" y="319"/>
                    <a:pt x="223" y="319"/>
                    <a:pt x="223" y="320"/>
                  </a:cubicBezTo>
                  <a:cubicBezTo>
                    <a:pt x="223" y="320"/>
                    <a:pt x="223" y="320"/>
                    <a:pt x="223" y="321"/>
                  </a:cubicBezTo>
                  <a:cubicBezTo>
                    <a:pt x="223" y="321"/>
                    <a:pt x="223" y="321"/>
                    <a:pt x="223" y="321"/>
                  </a:cubicBezTo>
                  <a:cubicBezTo>
                    <a:pt x="223" y="321"/>
                    <a:pt x="223" y="321"/>
                    <a:pt x="223" y="321"/>
                  </a:cubicBezTo>
                  <a:cubicBezTo>
                    <a:pt x="223" y="321"/>
                    <a:pt x="223" y="321"/>
                    <a:pt x="223" y="321"/>
                  </a:cubicBezTo>
                  <a:cubicBezTo>
                    <a:pt x="224" y="321"/>
                    <a:pt x="224" y="320"/>
                    <a:pt x="225" y="321"/>
                  </a:cubicBezTo>
                  <a:cubicBezTo>
                    <a:pt x="225" y="321"/>
                    <a:pt x="225" y="321"/>
                    <a:pt x="225" y="321"/>
                  </a:cubicBezTo>
                  <a:cubicBezTo>
                    <a:pt x="225" y="322"/>
                    <a:pt x="225" y="322"/>
                    <a:pt x="225" y="322"/>
                  </a:cubicBezTo>
                  <a:cubicBezTo>
                    <a:pt x="224" y="322"/>
                    <a:pt x="224" y="322"/>
                    <a:pt x="224" y="322"/>
                  </a:cubicBezTo>
                  <a:cubicBezTo>
                    <a:pt x="224" y="322"/>
                    <a:pt x="223" y="322"/>
                    <a:pt x="223" y="323"/>
                  </a:cubicBezTo>
                  <a:cubicBezTo>
                    <a:pt x="223" y="323"/>
                    <a:pt x="223" y="323"/>
                    <a:pt x="222" y="323"/>
                  </a:cubicBezTo>
                  <a:cubicBezTo>
                    <a:pt x="222" y="323"/>
                    <a:pt x="222" y="323"/>
                    <a:pt x="222" y="323"/>
                  </a:cubicBezTo>
                  <a:cubicBezTo>
                    <a:pt x="223" y="323"/>
                    <a:pt x="223" y="323"/>
                    <a:pt x="223" y="323"/>
                  </a:cubicBezTo>
                  <a:cubicBezTo>
                    <a:pt x="223" y="323"/>
                    <a:pt x="223" y="323"/>
                    <a:pt x="223" y="323"/>
                  </a:cubicBezTo>
                  <a:cubicBezTo>
                    <a:pt x="224" y="323"/>
                    <a:pt x="224" y="323"/>
                    <a:pt x="225" y="323"/>
                  </a:cubicBezTo>
                  <a:cubicBezTo>
                    <a:pt x="225" y="323"/>
                    <a:pt x="225" y="323"/>
                    <a:pt x="225" y="323"/>
                  </a:cubicBezTo>
                  <a:cubicBezTo>
                    <a:pt x="225" y="324"/>
                    <a:pt x="225" y="324"/>
                    <a:pt x="225" y="324"/>
                  </a:cubicBezTo>
                  <a:cubicBezTo>
                    <a:pt x="225" y="325"/>
                    <a:pt x="225" y="325"/>
                    <a:pt x="225" y="325"/>
                  </a:cubicBezTo>
                  <a:cubicBezTo>
                    <a:pt x="224" y="325"/>
                    <a:pt x="223" y="325"/>
                    <a:pt x="223" y="325"/>
                  </a:cubicBezTo>
                  <a:cubicBezTo>
                    <a:pt x="222" y="326"/>
                    <a:pt x="222" y="326"/>
                    <a:pt x="222" y="326"/>
                  </a:cubicBezTo>
                  <a:cubicBezTo>
                    <a:pt x="222" y="326"/>
                    <a:pt x="222" y="326"/>
                    <a:pt x="222" y="326"/>
                  </a:cubicBezTo>
                  <a:cubicBezTo>
                    <a:pt x="223" y="327"/>
                    <a:pt x="224" y="326"/>
                    <a:pt x="224" y="326"/>
                  </a:cubicBezTo>
                  <a:cubicBezTo>
                    <a:pt x="225" y="326"/>
                    <a:pt x="225" y="326"/>
                    <a:pt x="225" y="326"/>
                  </a:cubicBezTo>
                  <a:cubicBezTo>
                    <a:pt x="226" y="326"/>
                    <a:pt x="226" y="326"/>
                    <a:pt x="226" y="325"/>
                  </a:cubicBezTo>
                  <a:cubicBezTo>
                    <a:pt x="227" y="325"/>
                    <a:pt x="227" y="324"/>
                    <a:pt x="227" y="324"/>
                  </a:cubicBezTo>
                  <a:cubicBezTo>
                    <a:pt x="227" y="323"/>
                    <a:pt x="227" y="321"/>
                    <a:pt x="227" y="320"/>
                  </a:cubicBezTo>
                  <a:cubicBezTo>
                    <a:pt x="227" y="320"/>
                    <a:pt x="226" y="319"/>
                    <a:pt x="226" y="319"/>
                  </a:cubicBezTo>
                  <a:cubicBezTo>
                    <a:pt x="226" y="319"/>
                    <a:pt x="226" y="319"/>
                    <a:pt x="226" y="319"/>
                  </a:cubicBezTo>
                  <a:close/>
                  <a:moveTo>
                    <a:pt x="0" y="1"/>
                  </a:moveTo>
                  <a:cubicBezTo>
                    <a:pt x="111" y="1"/>
                    <a:pt x="201" y="0"/>
                    <a:pt x="248" y="47"/>
                  </a:cubicBezTo>
                  <a:cubicBezTo>
                    <a:pt x="295" y="0"/>
                    <a:pt x="385" y="1"/>
                    <a:pt x="496" y="1"/>
                  </a:cubicBezTo>
                  <a:cubicBezTo>
                    <a:pt x="496" y="15"/>
                    <a:pt x="496" y="15"/>
                    <a:pt x="496" y="15"/>
                  </a:cubicBezTo>
                  <a:cubicBezTo>
                    <a:pt x="496" y="45"/>
                    <a:pt x="496" y="45"/>
                    <a:pt x="496" y="45"/>
                  </a:cubicBezTo>
                  <a:cubicBezTo>
                    <a:pt x="496" y="64"/>
                    <a:pt x="496" y="64"/>
                    <a:pt x="496" y="64"/>
                  </a:cubicBezTo>
                  <a:cubicBezTo>
                    <a:pt x="496" y="89"/>
                    <a:pt x="496" y="89"/>
                    <a:pt x="496" y="89"/>
                  </a:cubicBezTo>
                  <a:cubicBezTo>
                    <a:pt x="496" y="113"/>
                    <a:pt x="496" y="113"/>
                    <a:pt x="496" y="113"/>
                  </a:cubicBezTo>
                  <a:cubicBezTo>
                    <a:pt x="496" y="133"/>
                    <a:pt x="496" y="133"/>
                    <a:pt x="496" y="133"/>
                  </a:cubicBezTo>
                  <a:cubicBezTo>
                    <a:pt x="496" y="162"/>
                    <a:pt x="496" y="162"/>
                    <a:pt x="496" y="162"/>
                  </a:cubicBezTo>
                  <a:cubicBezTo>
                    <a:pt x="496" y="391"/>
                    <a:pt x="496" y="391"/>
                    <a:pt x="496" y="391"/>
                  </a:cubicBezTo>
                  <a:cubicBezTo>
                    <a:pt x="496" y="407"/>
                    <a:pt x="495" y="424"/>
                    <a:pt x="490" y="446"/>
                  </a:cubicBezTo>
                  <a:cubicBezTo>
                    <a:pt x="487" y="461"/>
                    <a:pt x="481" y="478"/>
                    <a:pt x="472" y="496"/>
                  </a:cubicBezTo>
                  <a:cubicBezTo>
                    <a:pt x="472" y="496"/>
                    <a:pt x="471" y="497"/>
                    <a:pt x="471" y="497"/>
                  </a:cubicBezTo>
                  <a:cubicBezTo>
                    <a:pt x="470" y="500"/>
                    <a:pt x="468" y="504"/>
                    <a:pt x="466" y="507"/>
                  </a:cubicBezTo>
                  <a:cubicBezTo>
                    <a:pt x="466" y="507"/>
                    <a:pt x="466" y="508"/>
                    <a:pt x="466" y="508"/>
                  </a:cubicBezTo>
                  <a:cubicBezTo>
                    <a:pt x="464" y="512"/>
                    <a:pt x="462" y="515"/>
                    <a:pt x="460" y="519"/>
                  </a:cubicBezTo>
                  <a:cubicBezTo>
                    <a:pt x="459" y="519"/>
                    <a:pt x="459" y="520"/>
                    <a:pt x="459" y="520"/>
                  </a:cubicBezTo>
                  <a:cubicBezTo>
                    <a:pt x="457" y="523"/>
                    <a:pt x="455" y="526"/>
                    <a:pt x="453" y="529"/>
                  </a:cubicBezTo>
                  <a:cubicBezTo>
                    <a:pt x="453" y="530"/>
                    <a:pt x="452" y="531"/>
                    <a:pt x="452" y="531"/>
                  </a:cubicBezTo>
                  <a:cubicBezTo>
                    <a:pt x="450" y="534"/>
                    <a:pt x="448" y="537"/>
                    <a:pt x="446" y="540"/>
                  </a:cubicBezTo>
                  <a:cubicBezTo>
                    <a:pt x="445" y="541"/>
                    <a:pt x="445" y="541"/>
                    <a:pt x="445" y="541"/>
                  </a:cubicBezTo>
                  <a:cubicBezTo>
                    <a:pt x="443" y="545"/>
                    <a:pt x="441" y="548"/>
                    <a:pt x="438" y="551"/>
                  </a:cubicBezTo>
                  <a:cubicBezTo>
                    <a:pt x="438" y="552"/>
                    <a:pt x="437" y="552"/>
                    <a:pt x="436" y="553"/>
                  </a:cubicBezTo>
                  <a:cubicBezTo>
                    <a:pt x="435" y="555"/>
                    <a:pt x="433" y="558"/>
                    <a:pt x="431" y="560"/>
                  </a:cubicBezTo>
                  <a:cubicBezTo>
                    <a:pt x="430" y="561"/>
                    <a:pt x="429" y="562"/>
                    <a:pt x="429" y="563"/>
                  </a:cubicBezTo>
                  <a:cubicBezTo>
                    <a:pt x="426" y="566"/>
                    <a:pt x="424" y="568"/>
                    <a:pt x="421" y="571"/>
                  </a:cubicBezTo>
                  <a:cubicBezTo>
                    <a:pt x="370" y="626"/>
                    <a:pt x="297" y="652"/>
                    <a:pt x="248" y="667"/>
                  </a:cubicBezTo>
                  <a:cubicBezTo>
                    <a:pt x="199" y="652"/>
                    <a:pt x="126" y="626"/>
                    <a:pt x="74" y="571"/>
                  </a:cubicBezTo>
                  <a:cubicBezTo>
                    <a:pt x="72" y="568"/>
                    <a:pt x="69" y="566"/>
                    <a:pt x="67" y="563"/>
                  </a:cubicBezTo>
                  <a:cubicBezTo>
                    <a:pt x="66" y="562"/>
                    <a:pt x="65" y="561"/>
                    <a:pt x="64" y="560"/>
                  </a:cubicBezTo>
                  <a:cubicBezTo>
                    <a:pt x="63" y="558"/>
                    <a:pt x="61" y="556"/>
                    <a:pt x="59" y="553"/>
                  </a:cubicBezTo>
                  <a:cubicBezTo>
                    <a:pt x="58" y="552"/>
                    <a:pt x="58" y="552"/>
                    <a:pt x="57" y="551"/>
                  </a:cubicBezTo>
                  <a:cubicBezTo>
                    <a:pt x="55" y="548"/>
                    <a:pt x="52" y="545"/>
                    <a:pt x="50" y="541"/>
                  </a:cubicBezTo>
                  <a:cubicBezTo>
                    <a:pt x="50" y="541"/>
                    <a:pt x="50" y="541"/>
                    <a:pt x="49" y="540"/>
                  </a:cubicBezTo>
                  <a:cubicBezTo>
                    <a:pt x="47" y="537"/>
                    <a:pt x="45" y="534"/>
                    <a:pt x="43" y="531"/>
                  </a:cubicBezTo>
                  <a:cubicBezTo>
                    <a:pt x="43" y="531"/>
                    <a:pt x="42" y="530"/>
                    <a:pt x="42" y="529"/>
                  </a:cubicBezTo>
                  <a:cubicBezTo>
                    <a:pt x="40" y="526"/>
                    <a:pt x="38" y="523"/>
                    <a:pt x="37" y="520"/>
                  </a:cubicBezTo>
                  <a:cubicBezTo>
                    <a:pt x="36" y="520"/>
                    <a:pt x="36" y="519"/>
                    <a:pt x="36" y="519"/>
                  </a:cubicBezTo>
                  <a:cubicBezTo>
                    <a:pt x="34" y="515"/>
                    <a:pt x="32" y="512"/>
                    <a:pt x="30" y="508"/>
                  </a:cubicBezTo>
                  <a:cubicBezTo>
                    <a:pt x="29" y="508"/>
                    <a:pt x="29" y="507"/>
                    <a:pt x="29" y="507"/>
                  </a:cubicBezTo>
                  <a:cubicBezTo>
                    <a:pt x="27" y="504"/>
                    <a:pt x="26" y="500"/>
                    <a:pt x="24" y="498"/>
                  </a:cubicBezTo>
                  <a:cubicBezTo>
                    <a:pt x="24" y="497"/>
                    <a:pt x="24" y="496"/>
                    <a:pt x="23" y="495"/>
                  </a:cubicBezTo>
                  <a:cubicBezTo>
                    <a:pt x="22" y="492"/>
                    <a:pt x="20" y="489"/>
                    <a:pt x="19" y="485"/>
                  </a:cubicBezTo>
                  <a:cubicBezTo>
                    <a:pt x="19" y="485"/>
                    <a:pt x="18" y="485"/>
                    <a:pt x="18" y="485"/>
                  </a:cubicBezTo>
                  <a:cubicBezTo>
                    <a:pt x="12" y="471"/>
                    <a:pt x="8" y="458"/>
                    <a:pt x="5" y="446"/>
                  </a:cubicBezTo>
                  <a:cubicBezTo>
                    <a:pt x="1" y="424"/>
                    <a:pt x="0" y="407"/>
                    <a:pt x="0" y="391"/>
                  </a:cubicBezTo>
                  <a:cubicBezTo>
                    <a:pt x="0" y="384"/>
                    <a:pt x="0" y="266"/>
                    <a:pt x="0" y="162"/>
                  </a:cubicBezTo>
                  <a:cubicBezTo>
                    <a:pt x="0" y="152"/>
                    <a:pt x="0" y="143"/>
                    <a:pt x="0" y="133"/>
                  </a:cubicBezTo>
                  <a:cubicBezTo>
                    <a:pt x="0" y="126"/>
                    <a:pt x="0" y="120"/>
                    <a:pt x="0" y="113"/>
                  </a:cubicBezTo>
                  <a:cubicBezTo>
                    <a:pt x="0" y="105"/>
                    <a:pt x="0" y="97"/>
                    <a:pt x="0" y="89"/>
                  </a:cubicBezTo>
                  <a:cubicBezTo>
                    <a:pt x="0" y="80"/>
                    <a:pt x="0" y="72"/>
                    <a:pt x="0" y="64"/>
                  </a:cubicBezTo>
                  <a:cubicBezTo>
                    <a:pt x="0" y="57"/>
                    <a:pt x="0" y="51"/>
                    <a:pt x="0" y="45"/>
                  </a:cubicBezTo>
                  <a:cubicBezTo>
                    <a:pt x="0" y="33"/>
                    <a:pt x="0" y="22"/>
                    <a:pt x="0" y="15"/>
                  </a:cubicBezTo>
                  <a:cubicBezTo>
                    <a:pt x="0" y="6"/>
                    <a:pt x="0" y="1"/>
                    <a:pt x="0" y="1"/>
                  </a:cubicBezTo>
                  <a:close/>
                  <a:moveTo>
                    <a:pt x="167" y="524"/>
                  </a:moveTo>
                  <a:cubicBezTo>
                    <a:pt x="158" y="524"/>
                    <a:pt x="158" y="524"/>
                    <a:pt x="158" y="524"/>
                  </a:cubicBezTo>
                  <a:cubicBezTo>
                    <a:pt x="144" y="531"/>
                    <a:pt x="144" y="531"/>
                    <a:pt x="144" y="531"/>
                  </a:cubicBezTo>
                  <a:cubicBezTo>
                    <a:pt x="146" y="538"/>
                    <a:pt x="146" y="538"/>
                    <a:pt x="146" y="538"/>
                  </a:cubicBezTo>
                  <a:cubicBezTo>
                    <a:pt x="156" y="533"/>
                    <a:pt x="156" y="533"/>
                    <a:pt x="156" y="533"/>
                  </a:cubicBezTo>
                  <a:cubicBezTo>
                    <a:pt x="156" y="533"/>
                    <a:pt x="156" y="533"/>
                    <a:pt x="156" y="533"/>
                  </a:cubicBezTo>
                  <a:cubicBezTo>
                    <a:pt x="156" y="575"/>
                    <a:pt x="156" y="575"/>
                    <a:pt x="156" y="575"/>
                  </a:cubicBezTo>
                  <a:cubicBezTo>
                    <a:pt x="167" y="575"/>
                    <a:pt x="167" y="575"/>
                    <a:pt x="167" y="575"/>
                  </a:cubicBezTo>
                  <a:lnTo>
                    <a:pt x="167" y="524"/>
                  </a:lnTo>
                  <a:close/>
                  <a:moveTo>
                    <a:pt x="235" y="545"/>
                  </a:moveTo>
                  <a:cubicBezTo>
                    <a:pt x="235" y="533"/>
                    <a:pt x="229" y="524"/>
                    <a:pt x="217" y="524"/>
                  </a:cubicBezTo>
                  <a:cubicBezTo>
                    <a:pt x="205" y="524"/>
                    <a:pt x="198" y="532"/>
                    <a:pt x="198" y="541"/>
                  </a:cubicBezTo>
                  <a:cubicBezTo>
                    <a:pt x="198" y="551"/>
                    <a:pt x="205" y="557"/>
                    <a:pt x="213" y="557"/>
                  </a:cubicBezTo>
                  <a:cubicBezTo>
                    <a:pt x="218" y="557"/>
                    <a:pt x="221" y="555"/>
                    <a:pt x="224" y="553"/>
                  </a:cubicBezTo>
                  <a:cubicBezTo>
                    <a:pt x="224" y="553"/>
                    <a:pt x="224" y="553"/>
                    <a:pt x="224" y="553"/>
                  </a:cubicBezTo>
                  <a:cubicBezTo>
                    <a:pt x="222" y="560"/>
                    <a:pt x="217" y="567"/>
                    <a:pt x="208" y="567"/>
                  </a:cubicBezTo>
                  <a:cubicBezTo>
                    <a:pt x="205" y="568"/>
                    <a:pt x="204" y="568"/>
                    <a:pt x="203" y="568"/>
                  </a:cubicBezTo>
                  <a:cubicBezTo>
                    <a:pt x="203" y="575"/>
                    <a:pt x="203" y="575"/>
                    <a:pt x="203" y="575"/>
                  </a:cubicBezTo>
                  <a:cubicBezTo>
                    <a:pt x="225" y="576"/>
                    <a:pt x="235" y="562"/>
                    <a:pt x="235" y="545"/>
                  </a:cubicBezTo>
                  <a:close/>
                  <a:moveTo>
                    <a:pt x="294" y="558"/>
                  </a:moveTo>
                  <a:cubicBezTo>
                    <a:pt x="294" y="547"/>
                    <a:pt x="285" y="542"/>
                    <a:pt x="275" y="542"/>
                  </a:cubicBezTo>
                  <a:cubicBezTo>
                    <a:pt x="274" y="542"/>
                    <a:pt x="273" y="542"/>
                    <a:pt x="272" y="542"/>
                  </a:cubicBezTo>
                  <a:cubicBezTo>
                    <a:pt x="274" y="532"/>
                    <a:pt x="274" y="532"/>
                    <a:pt x="274" y="532"/>
                  </a:cubicBezTo>
                  <a:cubicBezTo>
                    <a:pt x="292" y="532"/>
                    <a:pt x="292" y="532"/>
                    <a:pt x="292" y="532"/>
                  </a:cubicBezTo>
                  <a:cubicBezTo>
                    <a:pt x="292" y="524"/>
                    <a:pt x="292" y="524"/>
                    <a:pt x="292" y="524"/>
                  </a:cubicBezTo>
                  <a:cubicBezTo>
                    <a:pt x="266" y="524"/>
                    <a:pt x="266" y="524"/>
                    <a:pt x="266" y="524"/>
                  </a:cubicBezTo>
                  <a:cubicBezTo>
                    <a:pt x="262" y="549"/>
                    <a:pt x="262" y="549"/>
                    <a:pt x="262" y="549"/>
                  </a:cubicBezTo>
                  <a:cubicBezTo>
                    <a:pt x="264" y="549"/>
                    <a:pt x="266" y="549"/>
                    <a:pt x="269" y="549"/>
                  </a:cubicBezTo>
                  <a:cubicBezTo>
                    <a:pt x="278" y="549"/>
                    <a:pt x="283" y="553"/>
                    <a:pt x="283" y="559"/>
                  </a:cubicBezTo>
                  <a:cubicBezTo>
                    <a:pt x="283" y="564"/>
                    <a:pt x="278" y="568"/>
                    <a:pt x="272" y="568"/>
                  </a:cubicBezTo>
                  <a:cubicBezTo>
                    <a:pt x="268" y="568"/>
                    <a:pt x="264" y="566"/>
                    <a:pt x="262" y="565"/>
                  </a:cubicBezTo>
                  <a:cubicBezTo>
                    <a:pt x="260" y="573"/>
                    <a:pt x="260" y="573"/>
                    <a:pt x="260" y="573"/>
                  </a:cubicBezTo>
                  <a:cubicBezTo>
                    <a:pt x="262" y="574"/>
                    <a:pt x="267" y="576"/>
                    <a:pt x="273" y="576"/>
                  </a:cubicBezTo>
                  <a:cubicBezTo>
                    <a:pt x="286" y="576"/>
                    <a:pt x="294" y="568"/>
                    <a:pt x="294" y="558"/>
                  </a:cubicBezTo>
                  <a:close/>
                  <a:moveTo>
                    <a:pt x="351" y="560"/>
                  </a:moveTo>
                  <a:cubicBezTo>
                    <a:pt x="351" y="553"/>
                    <a:pt x="346" y="549"/>
                    <a:pt x="340" y="548"/>
                  </a:cubicBezTo>
                  <a:cubicBezTo>
                    <a:pt x="340" y="547"/>
                    <a:pt x="340" y="547"/>
                    <a:pt x="340" y="547"/>
                  </a:cubicBezTo>
                  <a:cubicBezTo>
                    <a:pt x="346" y="545"/>
                    <a:pt x="349" y="541"/>
                    <a:pt x="349" y="536"/>
                  </a:cubicBezTo>
                  <a:cubicBezTo>
                    <a:pt x="349" y="529"/>
                    <a:pt x="344" y="524"/>
                    <a:pt x="333" y="524"/>
                  </a:cubicBezTo>
                  <a:cubicBezTo>
                    <a:pt x="327" y="524"/>
                    <a:pt x="322" y="525"/>
                    <a:pt x="319" y="527"/>
                  </a:cubicBezTo>
                  <a:cubicBezTo>
                    <a:pt x="321" y="534"/>
                    <a:pt x="321" y="534"/>
                    <a:pt x="321" y="534"/>
                  </a:cubicBezTo>
                  <a:cubicBezTo>
                    <a:pt x="323" y="533"/>
                    <a:pt x="327" y="531"/>
                    <a:pt x="331" y="531"/>
                  </a:cubicBezTo>
                  <a:cubicBezTo>
                    <a:pt x="336" y="531"/>
                    <a:pt x="338" y="534"/>
                    <a:pt x="338" y="537"/>
                  </a:cubicBezTo>
                  <a:cubicBezTo>
                    <a:pt x="338" y="542"/>
                    <a:pt x="333" y="545"/>
                    <a:pt x="328" y="545"/>
                  </a:cubicBezTo>
                  <a:cubicBezTo>
                    <a:pt x="325" y="545"/>
                    <a:pt x="325" y="545"/>
                    <a:pt x="325" y="545"/>
                  </a:cubicBezTo>
                  <a:cubicBezTo>
                    <a:pt x="325" y="551"/>
                    <a:pt x="325" y="551"/>
                    <a:pt x="325" y="551"/>
                  </a:cubicBezTo>
                  <a:cubicBezTo>
                    <a:pt x="329" y="551"/>
                    <a:pt x="329" y="551"/>
                    <a:pt x="329" y="551"/>
                  </a:cubicBezTo>
                  <a:cubicBezTo>
                    <a:pt x="335" y="551"/>
                    <a:pt x="340" y="554"/>
                    <a:pt x="340" y="560"/>
                  </a:cubicBezTo>
                  <a:cubicBezTo>
                    <a:pt x="340" y="564"/>
                    <a:pt x="337" y="568"/>
                    <a:pt x="330" y="568"/>
                  </a:cubicBezTo>
                  <a:cubicBezTo>
                    <a:pt x="326" y="568"/>
                    <a:pt x="321" y="566"/>
                    <a:pt x="319" y="565"/>
                  </a:cubicBezTo>
                  <a:cubicBezTo>
                    <a:pt x="317" y="572"/>
                    <a:pt x="317" y="572"/>
                    <a:pt x="317" y="572"/>
                  </a:cubicBezTo>
                  <a:cubicBezTo>
                    <a:pt x="320" y="574"/>
                    <a:pt x="325" y="576"/>
                    <a:pt x="331" y="576"/>
                  </a:cubicBezTo>
                  <a:cubicBezTo>
                    <a:pt x="344" y="576"/>
                    <a:pt x="351" y="569"/>
                    <a:pt x="351" y="560"/>
                  </a:cubicBezTo>
                  <a:close/>
                  <a:moveTo>
                    <a:pt x="18" y="45"/>
                  </a:moveTo>
                  <a:cubicBezTo>
                    <a:pt x="121" y="45"/>
                    <a:pt x="203" y="47"/>
                    <a:pt x="248" y="92"/>
                  </a:cubicBezTo>
                  <a:cubicBezTo>
                    <a:pt x="292" y="47"/>
                    <a:pt x="375" y="45"/>
                    <a:pt x="477" y="45"/>
                  </a:cubicBezTo>
                  <a:cubicBezTo>
                    <a:pt x="477" y="34"/>
                    <a:pt x="477" y="24"/>
                    <a:pt x="477" y="15"/>
                  </a:cubicBezTo>
                  <a:cubicBezTo>
                    <a:pt x="375" y="15"/>
                    <a:pt x="292" y="17"/>
                    <a:pt x="248" y="62"/>
                  </a:cubicBezTo>
                  <a:cubicBezTo>
                    <a:pt x="203" y="17"/>
                    <a:pt x="121" y="15"/>
                    <a:pt x="18" y="15"/>
                  </a:cubicBezTo>
                  <a:cubicBezTo>
                    <a:pt x="18" y="24"/>
                    <a:pt x="18" y="34"/>
                    <a:pt x="18" y="45"/>
                  </a:cubicBezTo>
                  <a:close/>
                  <a:moveTo>
                    <a:pt x="18" y="89"/>
                  </a:moveTo>
                  <a:cubicBezTo>
                    <a:pt x="121" y="89"/>
                    <a:pt x="203" y="91"/>
                    <a:pt x="248" y="136"/>
                  </a:cubicBezTo>
                  <a:cubicBezTo>
                    <a:pt x="292" y="91"/>
                    <a:pt x="375" y="89"/>
                    <a:pt x="477" y="89"/>
                  </a:cubicBezTo>
                  <a:cubicBezTo>
                    <a:pt x="477" y="80"/>
                    <a:pt x="477" y="72"/>
                    <a:pt x="477" y="64"/>
                  </a:cubicBezTo>
                  <a:cubicBezTo>
                    <a:pt x="375" y="64"/>
                    <a:pt x="292" y="66"/>
                    <a:pt x="248" y="111"/>
                  </a:cubicBezTo>
                  <a:cubicBezTo>
                    <a:pt x="203" y="66"/>
                    <a:pt x="121" y="64"/>
                    <a:pt x="18" y="64"/>
                  </a:cubicBezTo>
                  <a:cubicBezTo>
                    <a:pt x="18" y="72"/>
                    <a:pt x="18" y="80"/>
                    <a:pt x="18" y="89"/>
                  </a:cubicBezTo>
                  <a:close/>
                  <a:moveTo>
                    <a:pt x="18" y="133"/>
                  </a:moveTo>
                  <a:cubicBezTo>
                    <a:pt x="121" y="133"/>
                    <a:pt x="203" y="135"/>
                    <a:pt x="248" y="180"/>
                  </a:cubicBezTo>
                  <a:cubicBezTo>
                    <a:pt x="292" y="135"/>
                    <a:pt x="375" y="133"/>
                    <a:pt x="477" y="133"/>
                  </a:cubicBezTo>
                  <a:cubicBezTo>
                    <a:pt x="477" y="126"/>
                    <a:pt x="477" y="120"/>
                    <a:pt x="477" y="113"/>
                  </a:cubicBezTo>
                  <a:cubicBezTo>
                    <a:pt x="375" y="113"/>
                    <a:pt x="292" y="115"/>
                    <a:pt x="248" y="160"/>
                  </a:cubicBezTo>
                  <a:cubicBezTo>
                    <a:pt x="203" y="115"/>
                    <a:pt x="121" y="113"/>
                    <a:pt x="18" y="113"/>
                  </a:cubicBezTo>
                  <a:cubicBezTo>
                    <a:pt x="18" y="120"/>
                    <a:pt x="18" y="126"/>
                    <a:pt x="18" y="133"/>
                  </a:cubicBezTo>
                  <a:close/>
                  <a:moveTo>
                    <a:pt x="19" y="395"/>
                  </a:moveTo>
                  <a:cubicBezTo>
                    <a:pt x="20" y="408"/>
                    <a:pt x="20" y="427"/>
                    <a:pt x="28" y="455"/>
                  </a:cubicBezTo>
                  <a:cubicBezTo>
                    <a:pt x="31" y="465"/>
                    <a:pt x="35" y="475"/>
                    <a:pt x="40" y="485"/>
                  </a:cubicBezTo>
                  <a:cubicBezTo>
                    <a:pt x="455" y="485"/>
                    <a:pt x="455" y="485"/>
                    <a:pt x="455" y="485"/>
                  </a:cubicBezTo>
                  <a:cubicBezTo>
                    <a:pt x="460" y="475"/>
                    <a:pt x="464" y="465"/>
                    <a:pt x="467" y="455"/>
                  </a:cubicBezTo>
                  <a:cubicBezTo>
                    <a:pt x="475" y="427"/>
                    <a:pt x="475" y="408"/>
                    <a:pt x="477" y="395"/>
                  </a:cubicBezTo>
                  <a:cubicBezTo>
                    <a:pt x="477" y="391"/>
                    <a:pt x="477" y="273"/>
                    <a:pt x="477" y="162"/>
                  </a:cubicBezTo>
                  <a:cubicBezTo>
                    <a:pt x="375" y="162"/>
                    <a:pt x="292" y="163"/>
                    <a:pt x="248" y="209"/>
                  </a:cubicBezTo>
                  <a:cubicBezTo>
                    <a:pt x="203" y="163"/>
                    <a:pt x="121" y="162"/>
                    <a:pt x="18" y="162"/>
                  </a:cubicBezTo>
                  <a:cubicBezTo>
                    <a:pt x="18" y="273"/>
                    <a:pt x="18" y="391"/>
                    <a:pt x="19" y="395"/>
                  </a:cubicBezTo>
                  <a:close/>
                </a:path>
              </a:pathLst>
            </a:custGeom>
            <a:grpFill/>
            <a:ln>
              <a:noFill/>
            </a:ln>
          </p:spPr>
          <p:txBody>
            <a:bodyPr vert="horz" wrap="square" lIns="91440" tIns="45720" rIns="91440" bIns="45720" numCol="1" anchor="t" anchorCtr="0" compatLnSpc="1"/>
            <a:lstStyle/>
            <a:p>
              <a:endParaRPr lang="zh-CN" altLang="en-US"/>
            </a:p>
          </p:txBody>
        </p:sp>
        <p:sp>
          <p:nvSpPr>
            <p:cNvPr id="59" name="Freeform 58"/>
            <p:cNvSpPr>
              <a:spLocks noEditPoints="1"/>
            </p:cNvSpPr>
            <p:nvPr/>
          </p:nvSpPr>
          <p:spPr bwMode="auto">
            <a:xfrm>
              <a:off x="-1106488" y="-771525"/>
              <a:ext cx="171450" cy="127000"/>
            </a:xfrm>
            <a:custGeom>
              <a:avLst/>
              <a:gdLst>
                <a:gd name="T0" fmla="*/ 3 w 224"/>
                <a:gd name="T1" fmla="*/ 112 h 165"/>
                <a:gd name="T2" fmla="*/ 17 w 224"/>
                <a:gd name="T3" fmla="*/ 96 h 165"/>
                <a:gd name="T4" fmla="*/ 22 w 224"/>
                <a:gd name="T5" fmla="*/ 124 h 165"/>
                <a:gd name="T6" fmla="*/ 56 w 224"/>
                <a:gd name="T7" fmla="*/ 103 h 165"/>
                <a:gd name="T8" fmla="*/ 21 w 224"/>
                <a:gd name="T9" fmla="*/ 59 h 165"/>
                <a:gd name="T10" fmla="*/ 39 w 224"/>
                <a:gd name="T11" fmla="*/ 64 h 165"/>
                <a:gd name="T12" fmla="*/ 79 w 224"/>
                <a:gd name="T13" fmla="*/ 91 h 165"/>
                <a:gd name="T14" fmla="*/ 104 w 224"/>
                <a:gd name="T15" fmla="*/ 87 h 165"/>
                <a:gd name="T16" fmla="*/ 108 w 224"/>
                <a:gd name="T17" fmla="*/ 69 h 165"/>
                <a:gd name="T18" fmla="*/ 127 w 224"/>
                <a:gd name="T19" fmla="*/ 97 h 165"/>
                <a:gd name="T20" fmla="*/ 109 w 224"/>
                <a:gd name="T21" fmla="*/ 102 h 165"/>
                <a:gd name="T22" fmla="*/ 90 w 224"/>
                <a:gd name="T23" fmla="*/ 102 h 165"/>
                <a:gd name="T24" fmla="*/ 115 w 224"/>
                <a:gd name="T25" fmla="*/ 130 h 165"/>
                <a:gd name="T26" fmla="*/ 110 w 224"/>
                <a:gd name="T27" fmla="*/ 164 h 165"/>
                <a:gd name="T28" fmla="*/ 86 w 224"/>
                <a:gd name="T29" fmla="*/ 136 h 165"/>
                <a:gd name="T30" fmla="*/ 47 w 224"/>
                <a:gd name="T31" fmla="*/ 139 h 165"/>
                <a:gd name="T32" fmla="*/ 126 w 224"/>
                <a:gd name="T33" fmla="*/ 40 h 165"/>
                <a:gd name="T34" fmla="*/ 151 w 224"/>
                <a:gd name="T35" fmla="*/ 26 h 165"/>
                <a:gd name="T36" fmla="*/ 150 w 224"/>
                <a:gd name="T37" fmla="*/ 44 h 165"/>
                <a:gd name="T38" fmla="*/ 133 w 224"/>
                <a:gd name="T39" fmla="*/ 45 h 165"/>
                <a:gd name="T40" fmla="*/ 190 w 224"/>
                <a:gd name="T41" fmla="*/ 74 h 165"/>
                <a:gd name="T42" fmla="*/ 204 w 224"/>
                <a:gd name="T43" fmla="*/ 83 h 165"/>
                <a:gd name="T44" fmla="*/ 220 w 224"/>
                <a:gd name="T45" fmla="*/ 79 h 165"/>
                <a:gd name="T46" fmla="*/ 220 w 224"/>
                <a:gd name="T47" fmla="*/ 60 h 165"/>
                <a:gd name="T48" fmla="*/ 209 w 224"/>
                <a:gd name="T49" fmla="*/ 53 h 165"/>
                <a:gd name="T50" fmla="*/ 195 w 224"/>
                <a:gd name="T51" fmla="*/ 58 h 165"/>
                <a:gd name="T52" fmla="*/ 183 w 224"/>
                <a:gd name="T53" fmla="*/ 36 h 165"/>
                <a:gd name="T54" fmla="*/ 179 w 224"/>
                <a:gd name="T55" fmla="*/ 25 h 165"/>
                <a:gd name="T56" fmla="*/ 149 w 224"/>
                <a:gd name="T57" fmla="*/ 22 h 165"/>
                <a:gd name="T58" fmla="*/ 157 w 224"/>
                <a:gd name="T59" fmla="*/ 4 h 165"/>
                <a:gd name="T60" fmla="*/ 119 w 224"/>
                <a:gd name="T61" fmla="*/ 13 h 165"/>
                <a:gd name="T62" fmla="*/ 119 w 224"/>
                <a:gd name="T63" fmla="*/ 39 h 165"/>
                <a:gd name="T64" fmla="*/ 122 w 224"/>
                <a:gd name="T65" fmla="*/ 61 h 165"/>
                <a:gd name="T66" fmla="*/ 175 w 224"/>
                <a:gd name="T67" fmla="*/ 114 h 165"/>
                <a:gd name="T68" fmla="*/ 129 w 224"/>
                <a:gd name="T69" fmla="*/ 102 h 165"/>
                <a:gd name="T70" fmla="*/ 128 w 224"/>
                <a:gd name="T71" fmla="*/ 103 h 165"/>
                <a:gd name="T72" fmla="*/ 157 w 224"/>
                <a:gd name="T73" fmla="*/ 130 h 165"/>
                <a:gd name="T74" fmla="*/ 184 w 224"/>
                <a:gd name="T75" fmla="*/ 108 h 165"/>
                <a:gd name="T76" fmla="*/ 115 w 224"/>
                <a:gd name="T77" fmla="*/ 46 h 165"/>
                <a:gd name="T78" fmla="*/ 98 w 224"/>
                <a:gd name="T79" fmla="*/ 44 h 165"/>
                <a:gd name="T80" fmla="*/ 60 w 224"/>
                <a:gd name="T81" fmla="*/ 40 h 165"/>
                <a:gd name="T82" fmla="*/ 82 w 224"/>
                <a:gd name="T83" fmla="*/ 25 h 165"/>
                <a:gd name="T84" fmla="*/ 66 w 224"/>
                <a:gd name="T85" fmla="*/ 15 h 165"/>
                <a:gd name="T86" fmla="*/ 45 w 224"/>
                <a:gd name="T87" fmla="*/ 4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4" h="165">
                  <a:moveTo>
                    <a:pt x="7" y="136"/>
                  </a:moveTo>
                  <a:cubicBezTo>
                    <a:pt x="2" y="133"/>
                    <a:pt x="0" y="128"/>
                    <a:pt x="0" y="123"/>
                  </a:cubicBezTo>
                  <a:cubicBezTo>
                    <a:pt x="0" y="122"/>
                    <a:pt x="1" y="117"/>
                    <a:pt x="3" y="112"/>
                  </a:cubicBezTo>
                  <a:cubicBezTo>
                    <a:pt x="4" y="110"/>
                    <a:pt x="7" y="112"/>
                    <a:pt x="8" y="108"/>
                  </a:cubicBezTo>
                  <a:cubicBezTo>
                    <a:pt x="9" y="103"/>
                    <a:pt x="13" y="97"/>
                    <a:pt x="14" y="96"/>
                  </a:cubicBezTo>
                  <a:cubicBezTo>
                    <a:pt x="15" y="96"/>
                    <a:pt x="16" y="96"/>
                    <a:pt x="17" y="96"/>
                  </a:cubicBezTo>
                  <a:cubicBezTo>
                    <a:pt x="18" y="96"/>
                    <a:pt x="16" y="100"/>
                    <a:pt x="16" y="102"/>
                  </a:cubicBezTo>
                  <a:cubicBezTo>
                    <a:pt x="16" y="103"/>
                    <a:pt x="13" y="111"/>
                    <a:pt x="15" y="117"/>
                  </a:cubicBezTo>
                  <a:cubicBezTo>
                    <a:pt x="17" y="123"/>
                    <a:pt x="20" y="123"/>
                    <a:pt x="22" y="124"/>
                  </a:cubicBezTo>
                  <a:cubicBezTo>
                    <a:pt x="24" y="125"/>
                    <a:pt x="33" y="126"/>
                    <a:pt x="41" y="124"/>
                  </a:cubicBezTo>
                  <a:cubicBezTo>
                    <a:pt x="50" y="123"/>
                    <a:pt x="69" y="116"/>
                    <a:pt x="64" y="111"/>
                  </a:cubicBezTo>
                  <a:cubicBezTo>
                    <a:pt x="61" y="109"/>
                    <a:pt x="59" y="106"/>
                    <a:pt x="56" y="103"/>
                  </a:cubicBezTo>
                  <a:cubicBezTo>
                    <a:pt x="46" y="95"/>
                    <a:pt x="34" y="89"/>
                    <a:pt x="24" y="81"/>
                  </a:cubicBezTo>
                  <a:cubicBezTo>
                    <a:pt x="23" y="80"/>
                    <a:pt x="22" y="79"/>
                    <a:pt x="21" y="77"/>
                  </a:cubicBezTo>
                  <a:cubicBezTo>
                    <a:pt x="17" y="72"/>
                    <a:pt x="17" y="64"/>
                    <a:pt x="21" y="59"/>
                  </a:cubicBezTo>
                  <a:cubicBezTo>
                    <a:pt x="22" y="58"/>
                    <a:pt x="22" y="57"/>
                    <a:pt x="23" y="56"/>
                  </a:cubicBezTo>
                  <a:cubicBezTo>
                    <a:pt x="24" y="54"/>
                    <a:pt x="26" y="53"/>
                    <a:pt x="28" y="56"/>
                  </a:cubicBezTo>
                  <a:cubicBezTo>
                    <a:pt x="30" y="59"/>
                    <a:pt x="35" y="61"/>
                    <a:pt x="39" y="64"/>
                  </a:cubicBezTo>
                  <a:cubicBezTo>
                    <a:pt x="44" y="68"/>
                    <a:pt x="50" y="71"/>
                    <a:pt x="56" y="75"/>
                  </a:cubicBezTo>
                  <a:cubicBezTo>
                    <a:pt x="62" y="80"/>
                    <a:pt x="69" y="85"/>
                    <a:pt x="75" y="90"/>
                  </a:cubicBezTo>
                  <a:cubicBezTo>
                    <a:pt x="77" y="92"/>
                    <a:pt x="77" y="92"/>
                    <a:pt x="79" y="91"/>
                  </a:cubicBezTo>
                  <a:cubicBezTo>
                    <a:pt x="82" y="89"/>
                    <a:pt x="84" y="88"/>
                    <a:pt x="87" y="88"/>
                  </a:cubicBezTo>
                  <a:cubicBezTo>
                    <a:pt x="90" y="87"/>
                    <a:pt x="92" y="88"/>
                    <a:pt x="95" y="88"/>
                  </a:cubicBezTo>
                  <a:cubicBezTo>
                    <a:pt x="98" y="88"/>
                    <a:pt x="101" y="87"/>
                    <a:pt x="104" y="87"/>
                  </a:cubicBezTo>
                  <a:cubicBezTo>
                    <a:pt x="106" y="86"/>
                    <a:pt x="106" y="85"/>
                    <a:pt x="106" y="84"/>
                  </a:cubicBezTo>
                  <a:cubicBezTo>
                    <a:pt x="104" y="81"/>
                    <a:pt x="104" y="77"/>
                    <a:pt x="105" y="74"/>
                  </a:cubicBezTo>
                  <a:cubicBezTo>
                    <a:pt x="105" y="73"/>
                    <a:pt x="106" y="71"/>
                    <a:pt x="108" y="69"/>
                  </a:cubicBezTo>
                  <a:cubicBezTo>
                    <a:pt x="109" y="68"/>
                    <a:pt x="111" y="69"/>
                    <a:pt x="113" y="70"/>
                  </a:cubicBezTo>
                  <a:cubicBezTo>
                    <a:pt x="117" y="73"/>
                    <a:pt x="121" y="76"/>
                    <a:pt x="124" y="79"/>
                  </a:cubicBezTo>
                  <a:cubicBezTo>
                    <a:pt x="129" y="84"/>
                    <a:pt x="130" y="91"/>
                    <a:pt x="127" y="97"/>
                  </a:cubicBezTo>
                  <a:cubicBezTo>
                    <a:pt x="127" y="97"/>
                    <a:pt x="127" y="98"/>
                    <a:pt x="127" y="99"/>
                  </a:cubicBezTo>
                  <a:cubicBezTo>
                    <a:pt x="126" y="102"/>
                    <a:pt x="125" y="103"/>
                    <a:pt x="121" y="103"/>
                  </a:cubicBezTo>
                  <a:cubicBezTo>
                    <a:pt x="117" y="103"/>
                    <a:pt x="113" y="102"/>
                    <a:pt x="109" y="102"/>
                  </a:cubicBezTo>
                  <a:cubicBezTo>
                    <a:pt x="107" y="102"/>
                    <a:pt x="104" y="102"/>
                    <a:pt x="101" y="101"/>
                  </a:cubicBezTo>
                  <a:cubicBezTo>
                    <a:pt x="98" y="101"/>
                    <a:pt x="95" y="101"/>
                    <a:pt x="93" y="101"/>
                  </a:cubicBezTo>
                  <a:cubicBezTo>
                    <a:pt x="92" y="101"/>
                    <a:pt x="91" y="101"/>
                    <a:pt x="90" y="102"/>
                  </a:cubicBezTo>
                  <a:cubicBezTo>
                    <a:pt x="89" y="103"/>
                    <a:pt x="90" y="104"/>
                    <a:pt x="91" y="104"/>
                  </a:cubicBezTo>
                  <a:cubicBezTo>
                    <a:pt x="92" y="106"/>
                    <a:pt x="95" y="109"/>
                    <a:pt x="97" y="111"/>
                  </a:cubicBezTo>
                  <a:cubicBezTo>
                    <a:pt x="104" y="118"/>
                    <a:pt x="110" y="125"/>
                    <a:pt x="115" y="130"/>
                  </a:cubicBezTo>
                  <a:cubicBezTo>
                    <a:pt x="120" y="137"/>
                    <a:pt x="122" y="140"/>
                    <a:pt x="122" y="143"/>
                  </a:cubicBezTo>
                  <a:cubicBezTo>
                    <a:pt x="124" y="149"/>
                    <a:pt x="123" y="152"/>
                    <a:pt x="121" y="155"/>
                  </a:cubicBezTo>
                  <a:cubicBezTo>
                    <a:pt x="120" y="159"/>
                    <a:pt x="117" y="164"/>
                    <a:pt x="110" y="164"/>
                  </a:cubicBezTo>
                  <a:cubicBezTo>
                    <a:pt x="104" y="165"/>
                    <a:pt x="101" y="164"/>
                    <a:pt x="99" y="162"/>
                  </a:cubicBezTo>
                  <a:cubicBezTo>
                    <a:pt x="97" y="159"/>
                    <a:pt x="96" y="154"/>
                    <a:pt x="96" y="152"/>
                  </a:cubicBezTo>
                  <a:cubicBezTo>
                    <a:pt x="94" y="145"/>
                    <a:pt x="90" y="141"/>
                    <a:pt x="86" y="136"/>
                  </a:cubicBezTo>
                  <a:cubicBezTo>
                    <a:pt x="84" y="133"/>
                    <a:pt x="82" y="131"/>
                    <a:pt x="79" y="127"/>
                  </a:cubicBezTo>
                  <a:cubicBezTo>
                    <a:pt x="78" y="127"/>
                    <a:pt x="77" y="126"/>
                    <a:pt x="76" y="126"/>
                  </a:cubicBezTo>
                  <a:cubicBezTo>
                    <a:pt x="70" y="129"/>
                    <a:pt x="58" y="137"/>
                    <a:pt x="47" y="139"/>
                  </a:cubicBezTo>
                  <a:cubicBezTo>
                    <a:pt x="29" y="144"/>
                    <a:pt x="13" y="141"/>
                    <a:pt x="7" y="136"/>
                  </a:cubicBezTo>
                  <a:close/>
                  <a:moveTo>
                    <a:pt x="119" y="39"/>
                  </a:moveTo>
                  <a:cubicBezTo>
                    <a:pt x="121" y="41"/>
                    <a:pt x="123" y="41"/>
                    <a:pt x="126" y="40"/>
                  </a:cubicBezTo>
                  <a:cubicBezTo>
                    <a:pt x="128" y="39"/>
                    <a:pt x="130" y="38"/>
                    <a:pt x="133" y="37"/>
                  </a:cubicBezTo>
                  <a:cubicBezTo>
                    <a:pt x="135" y="35"/>
                    <a:pt x="137" y="34"/>
                    <a:pt x="139" y="32"/>
                  </a:cubicBezTo>
                  <a:cubicBezTo>
                    <a:pt x="142" y="28"/>
                    <a:pt x="146" y="26"/>
                    <a:pt x="151" y="26"/>
                  </a:cubicBezTo>
                  <a:cubicBezTo>
                    <a:pt x="151" y="26"/>
                    <a:pt x="152" y="26"/>
                    <a:pt x="153" y="27"/>
                  </a:cubicBezTo>
                  <a:cubicBezTo>
                    <a:pt x="153" y="27"/>
                    <a:pt x="153" y="28"/>
                    <a:pt x="152" y="29"/>
                  </a:cubicBezTo>
                  <a:cubicBezTo>
                    <a:pt x="150" y="34"/>
                    <a:pt x="149" y="39"/>
                    <a:pt x="150" y="44"/>
                  </a:cubicBezTo>
                  <a:cubicBezTo>
                    <a:pt x="151" y="49"/>
                    <a:pt x="146" y="47"/>
                    <a:pt x="146" y="47"/>
                  </a:cubicBezTo>
                  <a:cubicBezTo>
                    <a:pt x="146" y="47"/>
                    <a:pt x="140" y="46"/>
                    <a:pt x="139" y="46"/>
                  </a:cubicBezTo>
                  <a:cubicBezTo>
                    <a:pt x="138" y="45"/>
                    <a:pt x="134" y="45"/>
                    <a:pt x="133" y="45"/>
                  </a:cubicBezTo>
                  <a:cubicBezTo>
                    <a:pt x="133" y="46"/>
                    <a:pt x="128" y="48"/>
                    <a:pt x="128" y="49"/>
                  </a:cubicBezTo>
                  <a:cubicBezTo>
                    <a:pt x="128" y="50"/>
                    <a:pt x="133" y="53"/>
                    <a:pt x="133" y="53"/>
                  </a:cubicBezTo>
                  <a:cubicBezTo>
                    <a:pt x="133" y="53"/>
                    <a:pt x="182" y="72"/>
                    <a:pt x="190" y="74"/>
                  </a:cubicBezTo>
                  <a:cubicBezTo>
                    <a:pt x="191" y="75"/>
                    <a:pt x="195" y="78"/>
                    <a:pt x="196" y="78"/>
                  </a:cubicBezTo>
                  <a:cubicBezTo>
                    <a:pt x="197" y="79"/>
                    <a:pt x="198" y="79"/>
                    <a:pt x="198" y="80"/>
                  </a:cubicBezTo>
                  <a:cubicBezTo>
                    <a:pt x="200" y="81"/>
                    <a:pt x="202" y="82"/>
                    <a:pt x="204" y="83"/>
                  </a:cubicBezTo>
                  <a:cubicBezTo>
                    <a:pt x="205" y="84"/>
                    <a:pt x="209" y="84"/>
                    <a:pt x="209" y="84"/>
                  </a:cubicBezTo>
                  <a:cubicBezTo>
                    <a:pt x="213" y="84"/>
                    <a:pt x="215" y="82"/>
                    <a:pt x="216" y="81"/>
                  </a:cubicBezTo>
                  <a:cubicBezTo>
                    <a:pt x="217" y="81"/>
                    <a:pt x="219" y="79"/>
                    <a:pt x="220" y="79"/>
                  </a:cubicBezTo>
                  <a:cubicBezTo>
                    <a:pt x="221" y="77"/>
                    <a:pt x="222" y="75"/>
                    <a:pt x="222" y="75"/>
                  </a:cubicBezTo>
                  <a:cubicBezTo>
                    <a:pt x="223" y="73"/>
                    <a:pt x="224" y="69"/>
                    <a:pt x="223" y="67"/>
                  </a:cubicBezTo>
                  <a:cubicBezTo>
                    <a:pt x="223" y="66"/>
                    <a:pt x="222" y="62"/>
                    <a:pt x="220" y="60"/>
                  </a:cubicBezTo>
                  <a:cubicBezTo>
                    <a:pt x="218" y="57"/>
                    <a:pt x="216" y="56"/>
                    <a:pt x="214" y="55"/>
                  </a:cubicBezTo>
                  <a:cubicBezTo>
                    <a:pt x="212" y="53"/>
                    <a:pt x="211" y="53"/>
                    <a:pt x="211" y="53"/>
                  </a:cubicBezTo>
                  <a:cubicBezTo>
                    <a:pt x="210" y="53"/>
                    <a:pt x="209" y="52"/>
                    <a:pt x="209" y="53"/>
                  </a:cubicBezTo>
                  <a:cubicBezTo>
                    <a:pt x="209" y="53"/>
                    <a:pt x="210" y="56"/>
                    <a:pt x="209" y="56"/>
                  </a:cubicBezTo>
                  <a:cubicBezTo>
                    <a:pt x="208" y="57"/>
                    <a:pt x="208" y="58"/>
                    <a:pt x="205" y="58"/>
                  </a:cubicBezTo>
                  <a:cubicBezTo>
                    <a:pt x="203" y="58"/>
                    <a:pt x="200" y="59"/>
                    <a:pt x="195" y="58"/>
                  </a:cubicBezTo>
                  <a:cubicBezTo>
                    <a:pt x="190" y="57"/>
                    <a:pt x="166" y="53"/>
                    <a:pt x="162" y="52"/>
                  </a:cubicBezTo>
                  <a:cubicBezTo>
                    <a:pt x="163" y="51"/>
                    <a:pt x="167" y="49"/>
                    <a:pt x="170" y="48"/>
                  </a:cubicBezTo>
                  <a:cubicBezTo>
                    <a:pt x="175" y="45"/>
                    <a:pt x="181" y="42"/>
                    <a:pt x="183" y="36"/>
                  </a:cubicBezTo>
                  <a:cubicBezTo>
                    <a:pt x="184" y="34"/>
                    <a:pt x="185" y="31"/>
                    <a:pt x="184" y="28"/>
                  </a:cubicBezTo>
                  <a:cubicBezTo>
                    <a:pt x="184" y="27"/>
                    <a:pt x="182" y="26"/>
                    <a:pt x="180" y="25"/>
                  </a:cubicBezTo>
                  <a:cubicBezTo>
                    <a:pt x="180" y="25"/>
                    <a:pt x="180" y="25"/>
                    <a:pt x="179" y="25"/>
                  </a:cubicBezTo>
                  <a:cubicBezTo>
                    <a:pt x="175" y="22"/>
                    <a:pt x="171" y="21"/>
                    <a:pt x="166" y="23"/>
                  </a:cubicBezTo>
                  <a:cubicBezTo>
                    <a:pt x="161" y="24"/>
                    <a:pt x="156" y="25"/>
                    <a:pt x="151" y="23"/>
                  </a:cubicBezTo>
                  <a:cubicBezTo>
                    <a:pt x="150" y="23"/>
                    <a:pt x="150" y="23"/>
                    <a:pt x="149" y="22"/>
                  </a:cubicBezTo>
                  <a:cubicBezTo>
                    <a:pt x="150" y="21"/>
                    <a:pt x="150" y="21"/>
                    <a:pt x="151" y="20"/>
                  </a:cubicBezTo>
                  <a:cubicBezTo>
                    <a:pt x="153" y="17"/>
                    <a:pt x="156" y="15"/>
                    <a:pt x="158" y="12"/>
                  </a:cubicBezTo>
                  <a:cubicBezTo>
                    <a:pt x="160" y="9"/>
                    <a:pt x="160" y="6"/>
                    <a:pt x="157" y="4"/>
                  </a:cubicBezTo>
                  <a:cubicBezTo>
                    <a:pt x="154" y="2"/>
                    <a:pt x="150" y="0"/>
                    <a:pt x="145" y="1"/>
                  </a:cubicBezTo>
                  <a:cubicBezTo>
                    <a:pt x="138" y="2"/>
                    <a:pt x="132" y="5"/>
                    <a:pt x="126" y="8"/>
                  </a:cubicBezTo>
                  <a:cubicBezTo>
                    <a:pt x="124" y="10"/>
                    <a:pt x="121" y="11"/>
                    <a:pt x="119" y="13"/>
                  </a:cubicBezTo>
                  <a:cubicBezTo>
                    <a:pt x="116" y="16"/>
                    <a:pt x="113" y="19"/>
                    <a:pt x="114" y="24"/>
                  </a:cubicBezTo>
                  <a:cubicBezTo>
                    <a:pt x="114" y="26"/>
                    <a:pt x="115" y="27"/>
                    <a:pt x="115" y="29"/>
                  </a:cubicBezTo>
                  <a:cubicBezTo>
                    <a:pt x="115" y="33"/>
                    <a:pt x="116" y="36"/>
                    <a:pt x="119" y="39"/>
                  </a:cubicBezTo>
                  <a:close/>
                  <a:moveTo>
                    <a:pt x="98" y="44"/>
                  </a:moveTo>
                  <a:cubicBezTo>
                    <a:pt x="101" y="49"/>
                    <a:pt x="106" y="53"/>
                    <a:pt x="111" y="56"/>
                  </a:cubicBezTo>
                  <a:cubicBezTo>
                    <a:pt x="115" y="58"/>
                    <a:pt x="118" y="60"/>
                    <a:pt x="122" y="61"/>
                  </a:cubicBezTo>
                  <a:cubicBezTo>
                    <a:pt x="132" y="65"/>
                    <a:pt x="146" y="74"/>
                    <a:pt x="150" y="77"/>
                  </a:cubicBezTo>
                  <a:cubicBezTo>
                    <a:pt x="161" y="85"/>
                    <a:pt x="172" y="97"/>
                    <a:pt x="176" y="104"/>
                  </a:cubicBezTo>
                  <a:cubicBezTo>
                    <a:pt x="178" y="107"/>
                    <a:pt x="178" y="111"/>
                    <a:pt x="175" y="114"/>
                  </a:cubicBezTo>
                  <a:cubicBezTo>
                    <a:pt x="173" y="116"/>
                    <a:pt x="164" y="116"/>
                    <a:pt x="162" y="115"/>
                  </a:cubicBezTo>
                  <a:cubicBezTo>
                    <a:pt x="159" y="115"/>
                    <a:pt x="152" y="113"/>
                    <a:pt x="146" y="110"/>
                  </a:cubicBezTo>
                  <a:cubicBezTo>
                    <a:pt x="139" y="107"/>
                    <a:pt x="129" y="102"/>
                    <a:pt x="129" y="102"/>
                  </a:cubicBezTo>
                  <a:cubicBezTo>
                    <a:pt x="129" y="102"/>
                    <a:pt x="128" y="102"/>
                    <a:pt x="128" y="102"/>
                  </a:cubicBezTo>
                  <a:cubicBezTo>
                    <a:pt x="128" y="102"/>
                    <a:pt x="128" y="102"/>
                    <a:pt x="128" y="102"/>
                  </a:cubicBezTo>
                  <a:cubicBezTo>
                    <a:pt x="128" y="102"/>
                    <a:pt x="128" y="102"/>
                    <a:pt x="128" y="103"/>
                  </a:cubicBezTo>
                  <a:cubicBezTo>
                    <a:pt x="128" y="103"/>
                    <a:pt x="128" y="104"/>
                    <a:pt x="129" y="105"/>
                  </a:cubicBezTo>
                  <a:cubicBezTo>
                    <a:pt x="129" y="106"/>
                    <a:pt x="134" y="113"/>
                    <a:pt x="134" y="113"/>
                  </a:cubicBezTo>
                  <a:cubicBezTo>
                    <a:pt x="137" y="118"/>
                    <a:pt x="145" y="126"/>
                    <a:pt x="157" y="130"/>
                  </a:cubicBezTo>
                  <a:cubicBezTo>
                    <a:pt x="163" y="132"/>
                    <a:pt x="169" y="133"/>
                    <a:pt x="175" y="130"/>
                  </a:cubicBezTo>
                  <a:cubicBezTo>
                    <a:pt x="177" y="129"/>
                    <a:pt x="180" y="127"/>
                    <a:pt x="183" y="123"/>
                  </a:cubicBezTo>
                  <a:cubicBezTo>
                    <a:pt x="186" y="118"/>
                    <a:pt x="185" y="112"/>
                    <a:pt x="184" y="108"/>
                  </a:cubicBezTo>
                  <a:cubicBezTo>
                    <a:pt x="182" y="100"/>
                    <a:pt x="176" y="90"/>
                    <a:pt x="168" y="83"/>
                  </a:cubicBezTo>
                  <a:cubicBezTo>
                    <a:pt x="162" y="76"/>
                    <a:pt x="160" y="73"/>
                    <a:pt x="147" y="64"/>
                  </a:cubicBezTo>
                  <a:cubicBezTo>
                    <a:pt x="135" y="55"/>
                    <a:pt x="120" y="48"/>
                    <a:pt x="115" y="46"/>
                  </a:cubicBezTo>
                  <a:cubicBezTo>
                    <a:pt x="110" y="43"/>
                    <a:pt x="93" y="35"/>
                    <a:pt x="92" y="35"/>
                  </a:cubicBezTo>
                  <a:cubicBezTo>
                    <a:pt x="91" y="35"/>
                    <a:pt x="91" y="35"/>
                    <a:pt x="91" y="36"/>
                  </a:cubicBezTo>
                  <a:cubicBezTo>
                    <a:pt x="92" y="37"/>
                    <a:pt x="98" y="43"/>
                    <a:pt x="98" y="44"/>
                  </a:cubicBezTo>
                  <a:close/>
                  <a:moveTo>
                    <a:pt x="45" y="42"/>
                  </a:moveTo>
                  <a:cubicBezTo>
                    <a:pt x="46" y="46"/>
                    <a:pt x="49" y="47"/>
                    <a:pt x="51" y="45"/>
                  </a:cubicBezTo>
                  <a:cubicBezTo>
                    <a:pt x="54" y="43"/>
                    <a:pt x="57" y="42"/>
                    <a:pt x="60" y="40"/>
                  </a:cubicBezTo>
                  <a:cubicBezTo>
                    <a:pt x="66" y="37"/>
                    <a:pt x="73" y="34"/>
                    <a:pt x="80" y="31"/>
                  </a:cubicBezTo>
                  <a:cubicBezTo>
                    <a:pt x="82" y="30"/>
                    <a:pt x="83" y="29"/>
                    <a:pt x="82" y="26"/>
                  </a:cubicBezTo>
                  <a:cubicBezTo>
                    <a:pt x="82" y="26"/>
                    <a:pt x="82" y="25"/>
                    <a:pt x="82" y="25"/>
                  </a:cubicBezTo>
                  <a:cubicBezTo>
                    <a:pt x="81" y="23"/>
                    <a:pt x="80" y="20"/>
                    <a:pt x="79" y="17"/>
                  </a:cubicBezTo>
                  <a:cubicBezTo>
                    <a:pt x="78" y="17"/>
                    <a:pt x="77" y="16"/>
                    <a:pt x="75" y="15"/>
                  </a:cubicBezTo>
                  <a:cubicBezTo>
                    <a:pt x="72" y="15"/>
                    <a:pt x="69" y="15"/>
                    <a:pt x="66" y="15"/>
                  </a:cubicBezTo>
                  <a:cubicBezTo>
                    <a:pt x="60" y="17"/>
                    <a:pt x="53" y="20"/>
                    <a:pt x="47" y="23"/>
                  </a:cubicBezTo>
                  <a:cubicBezTo>
                    <a:pt x="41" y="25"/>
                    <a:pt x="39" y="30"/>
                    <a:pt x="42" y="37"/>
                  </a:cubicBezTo>
                  <a:cubicBezTo>
                    <a:pt x="42" y="39"/>
                    <a:pt x="44" y="40"/>
                    <a:pt x="45" y="42"/>
                  </a:cubicBezTo>
                  <a:close/>
                </a:path>
              </a:pathLst>
            </a:custGeom>
            <a:grpFill/>
            <a:ln>
              <a:noFill/>
            </a:ln>
          </p:spPr>
          <p:txBody>
            <a:bodyPr vert="horz" wrap="square" lIns="91440" tIns="45720" rIns="91440" bIns="45720" numCol="1" anchor="t" anchorCtr="0" compatLnSpc="1"/>
            <a:lstStyle/>
            <a:p>
              <a:endParaRPr lang="zh-CN" altLang="en-US"/>
            </a:p>
          </p:txBody>
        </p:sp>
        <p:sp>
          <p:nvSpPr>
            <p:cNvPr id="60" name="Freeform 59"/>
            <p:cNvSpPr/>
            <p:nvPr/>
          </p:nvSpPr>
          <p:spPr bwMode="auto">
            <a:xfrm>
              <a:off x="-2065338" y="-779463"/>
              <a:ext cx="160338" cy="142875"/>
            </a:xfrm>
            <a:custGeom>
              <a:avLst/>
              <a:gdLst>
                <a:gd name="T0" fmla="*/ 27 w 210"/>
                <a:gd name="T1" fmla="*/ 9 h 187"/>
                <a:gd name="T2" fmla="*/ 42 w 210"/>
                <a:gd name="T3" fmla="*/ 17 h 187"/>
                <a:gd name="T4" fmla="*/ 47 w 210"/>
                <a:gd name="T5" fmla="*/ 7 h 187"/>
                <a:gd name="T6" fmla="*/ 59 w 210"/>
                <a:gd name="T7" fmla="*/ 7 h 187"/>
                <a:gd name="T8" fmla="*/ 64 w 210"/>
                <a:gd name="T9" fmla="*/ 25 h 187"/>
                <a:gd name="T10" fmla="*/ 59 w 210"/>
                <a:gd name="T11" fmla="*/ 42 h 187"/>
                <a:gd name="T12" fmla="*/ 72 w 210"/>
                <a:gd name="T13" fmla="*/ 67 h 187"/>
                <a:gd name="T14" fmla="*/ 79 w 210"/>
                <a:gd name="T15" fmla="*/ 51 h 187"/>
                <a:gd name="T16" fmla="*/ 127 w 210"/>
                <a:gd name="T17" fmla="*/ 1 h 187"/>
                <a:gd name="T18" fmla="*/ 154 w 210"/>
                <a:gd name="T19" fmla="*/ 16 h 187"/>
                <a:gd name="T20" fmla="*/ 178 w 210"/>
                <a:gd name="T21" fmla="*/ 40 h 187"/>
                <a:gd name="T22" fmla="*/ 202 w 210"/>
                <a:gd name="T23" fmla="*/ 77 h 187"/>
                <a:gd name="T24" fmla="*/ 200 w 210"/>
                <a:gd name="T25" fmla="*/ 105 h 187"/>
                <a:gd name="T26" fmla="*/ 185 w 210"/>
                <a:gd name="T27" fmla="*/ 108 h 187"/>
                <a:gd name="T28" fmla="*/ 181 w 210"/>
                <a:gd name="T29" fmla="*/ 105 h 187"/>
                <a:gd name="T30" fmla="*/ 174 w 210"/>
                <a:gd name="T31" fmla="*/ 107 h 187"/>
                <a:gd name="T32" fmla="*/ 180 w 210"/>
                <a:gd name="T33" fmla="*/ 116 h 187"/>
                <a:gd name="T34" fmla="*/ 207 w 210"/>
                <a:gd name="T35" fmla="*/ 137 h 187"/>
                <a:gd name="T36" fmla="*/ 210 w 210"/>
                <a:gd name="T37" fmla="*/ 144 h 187"/>
                <a:gd name="T38" fmla="*/ 201 w 210"/>
                <a:gd name="T39" fmla="*/ 141 h 187"/>
                <a:gd name="T40" fmla="*/ 160 w 210"/>
                <a:gd name="T41" fmla="*/ 114 h 187"/>
                <a:gd name="T42" fmla="*/ 153 w 210"/>
                <a:gd name="T43" fmla="*/ 129 h 187"/>
                <a:gd name="T44" fmla="*/ 146 w 210"/>
                <a:gd name="T45" fmla="*/ 137 h 187"/>
                <a:gd name="T46" fmla="*/ 139 w 210"/>
                <a:gd name="T47" fmla="*/ 134 h 187"/>
                <a:gd name="T48" fmla="*/ 132 w 210"/>
                <a:gd name="T49" fmla="*/ 115 h 187"/>
                <a:gd name="T50" fmla="*/ 123 w 210"/>
                <a:gd name="T51" fmla="*/ 122 h 187"/>
                <a:gd name="T52" fmla="*/ 110 w 210"/>
                <a:gd name="T53" fmla="*/ 100 h 187"/>
                <a:gd name="T54" fmla="*/ 98 w 210"/>
                <a:gd name="T55" fmla="*/ 97 h 187"/>
                <a:gd name="T56" fmla="*/ 91 w 210"/>
                <a:gd name="T57" fmla="*/ 87 h 187"/>
                <a:gd name="T58" fmla="*/ 91 w 210"/>
                <a:gd name="T59" fmla="*/ 86 h 187"/>
                <a:gd name="T60" fmla="*/ 97 w 210"/>
                <a:gd name="T61" fmla="*/ 81 h 187"/>
                <a:gd name="T62" fmla="*/ 103 w 210"/>
                <a:gd name="T63" fmla="*/ 81 h 187"/>
                <a:gd name="T64" fmla="*/ 96 w 210"/>
                <a:gd name="T65" fmla="*/ 64 h 187"/>
                <a:gd name="T66" fmla="*/ 95 w 210"/>
                <a:gd name="T67" fmla="*/ 54 h 187"/>
                <a:gd name="T68" fmla="*/ 118 w 210"/>
                <a:gd name="T69" fmla="*/ 66 h 187"/>
                <a:gd name="T70" fmla="*/ 132 w 210"/>
                <a:gd name="T71" fmla="*/ 68 h 187"/>
                <a:gd name="T72" fmla="*/ 139 w 210"/>
                <a:gd name="T73" fmla="*/ 97 h 187"/>
                <a:gd name="T74" fmla="*/ 141 w 210"/>
                <a:gd name="T75" fmla="*/ 97 h 187"/>
                <a:gd name="T76" fmla="*/ 146 w 210"/>
                <a:gd name="T77" fmla="*/ 86 h 187"/>
                <a:gd name="T78" fmla="*/ 158 w 210"/>
                <a:gd name="T79" fmla="*/ 91 h 187"/>
                <a:gd name="T80" fmla="*/ 167 w 210"/>
                <a:gd name="T81" fmla="*/ 105 h 187"/>
                <a:gd name="T82" fmla="*/ 187 w 210"/>
                <a:gd name="T83" fmla="*/ 92 h 187"/>
                <a:gd name="T84" fmla="*/ 179 w 210"/>
                <a:gd name="T85" fmla="*/ 66 h 187"/>
                <a:gd name="T86" fmla="*/ 152 w 210"/>
                <a:gd name="T87" fmla="*/ 33 h 187"/>
                <a:gd name="T88" fmla="*/ 110 w 210"/>
                <a:gd name="T89" fmla="*/ 21 h 187"/>
                <a:gd name="T90" fmla="*/ 89 w 210"/>
                <a:gd name="T91" fmla="*/ 74 h 187"/>
                <a:gd name="T92" fmla="*/ 91 w 210"/>
                <a:gd name="T93" fmla="*/ 86 h 187"/>
                <a:gd name="T94" fmla="*/ 91 w 210"/>
                <a:gd name="T95" fmla="*/ 87 h 187"/>
                <a:gd name="T96" fmla="*/ 95 w 210"/>
                <a:gd name="T97" fmla="*/ 113 h 187"/>
                <a:gd name="T98" fmla="*/ 92 w 210"/>
                <a:gd name="T99" fmla="*/ 127 h 187"/>
                <a:gd name="T100" fmla="*/ 106 w 210"/>
                <a:gd name="T101" fmla="*/ 144 h 187"/>
                <a:gd name="T102" fmla="*/ 141 w 210"/>
                <a:gd name="T103" fmla="*/ 161 h 187"/>
                <a:gd name="T104" fmla="*/ 157 w 210"/>
                <a:gd name="T105" fmla="*/ 177 h 187"/>
                <a:gd name="T106" fmla="*/ 150 w 210"/>
                <a:gd name="T107" fmla="*/ 185 h 187"/>
                <a:gd name="T108" fmla="*/ 134 w 210"/>
                <a:gd name="T109" fmla="*/ 186 h 187"/>
                <a:gd name="T110" fmla="*/ 87 w 210"/>
                <a:gd name="T111" fmla="*/ 159 h 187"/>
                <a:gd name="T112" fmla="*/ 70 w 210"/>
                <a:gd name="T113" fmla="*/ 128 h 187"/>
                <a:gd name="T114" fmla="*/ 72 w 210"/>
                <a:gd name="T115" fmla="*/ 121 h 187"/>
                <a:gd name="T116" fmla="*/ 56 w 210"/>
                <a:gd name="T117" fmla="*/ 84 h 187"/>
                <a:gd name="T118" fmla="*/ 33 w 210"/>
                <a:gd name="T119" fmla="*/ 82 h 187"/>
                <a:gd name="T120" fmla="*/ 34 w 210"/>
                <a:gd name="T121" fmla="*/ 60 h 187"/>
                <a:gd name="T122" fmla="*/ 30 w 210"/>
                <a:gd name="T123" fmla="*/ 50 h 187"/>
                <a:gd name="T124" fmla="*/ 8 w 210"/>
                <a:gd name="T125" fmla="*/ 3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0" h="187">
                  <a:moveTo>
                    <a:pt x="3" y="19"/>
                  </a:moveTo>
                  <a:cubicBezTo>
                    <a:pt x="9" y="11"/>
                    <a:pt x="17" y="9"/>
                    <a:pt x="27" y="9"/>
                  </a:cubicBezTo>
                  <a:cubicBezTo>
                    <a:pt x="31" y="9"/>
                    <a:pt x="34" y="11"/>
                    <a:pt x="37" y="13"/>
                  </a:cubicBezTo>
                  <a:cubicBezTo>
                    <a:pt x="39" y="15"/>
                    <a:pt x="40" y="19"/>
                    <a:pt x="42" y="17"/>
                  </a:cubicBezTo>
                  <a:cubicBezTo>
                    <a:pt x="43" y="16"/>
                    <a:pt x="44" y="14"/>
                    <a:pt x="44" y="13"/>
                  </a:cubicBezTo>
                  <a:cubicBezTo>
                    <a:pt x="45" y="10"/>
                    <a:pt x="45" y="9"/>
                    <a:pt x="47" y="7"/>
                  </a:cubicBezTo>
                  <a:cubicBezTo>
                    <a:pt x="49" y="6"/>
                    <a:pt x="51" y="6"/>
                    <a:pt x="53" y="6"/>
                  </a:cubicBezTo>
                  <a:cubicBezTo>
                    <a:pt x="55" y="5"/>
                    <a:pt x="57" y="6"/>
                    <a:pt x="59" y="7"/>
                  </a:cubicBezTo>
                  <a:cubicBezTo>
                    <a:pt x="62" y="9"/>
                    <a:pt x="63" y="11"/>
                    <a:pt x="65" y="13"/>
                  </a:cubicBezTo>
                  <a:cubicBezTo>
                    <a:pt x="67" y="18"/>
                    <a:pt x="65" y="21"/>
                    <a:pt x="64" y="25"/>
                  </a:cubicBezTo>
                  <a:cubicBezTo>
                    <a:pt x="64" y="28"/>
                    <a:pt x="62" y="30"/>
                    <a:pt x="61" y="33"/>
                  </a:cubicBezTo>
                  <a:cubicBezTo>
                    <a:pt x="60" y="36"/>
                    <a:pt x="59" y="39"/>
                    <a:pt x="59" y="42"/>
                  </a:cubicBezTo>
                  <a:cubicBezTo>
                    <a:pt x="61" y="49"/>
                    <a:pt x="63" y="56"/>
                    <a:pt x="68" y="62"/>
                  </a:cubicBezTo>
                  <a:cubicBezTo>
                    <a:pt x="70" y="63"/>
                    <a:pt x="71" y="65"/>
                    <a:pt x="72" y="67"/>
                  </a:cubicBezTo>
                  <a:cubicBezTo>
                    <a:pt x="74" y="69"/>
                    <a:pt x="75" y="68"/>
                    <a:pt x="76" y="66"/>
                  </a:cubicBezTo>
                  <a:cubicBezTo>
                    <a:pt x="77" y="61"/>
                    <a:pt x="78" y="56"/>
                    <a:pt x="79" y="51"/>
                  </a:cubicBezTo>
                  <a:cubicBezTo>
                    <a:pt x="83" y="34"/>
                    <a:pt x="90" y="19"/>
                    <a:pt x="103" y="8"/>
                  </a:cubicBezTo>
                  <a:cubicBezTo>
                    <a:pt x="110" y="2"/>
                    <a:pt x="118" y="0"/>
                    <a:pt x="127" y="1"/>
                  </a:cubicBezTo>
                  <a:cubicBezTo>
                    <a:pt x="135" y="2"/>
                    <a:pt x="141" y="6"/>
                    <a:pt x="147" y="11"/>
                  </a:cubicBezTo>
                  <a:cubicBezTo>
                    <a:pt x="149" y="13"/>
                    <a:pt x="152" y="14"/>
                    <a:pt x="154" y="16"/>
                  </a:cubicBezTo>
                  <a:cubicBezTo>
                    <a:pt x="158" y="20"/>
                    <a:pt x="163" y="24"/>
                    <a:pt x="167" y="28"/>
                  </a:cubicBezTo>
                  <a:cubicBezTo>
                    <a:pt x="171" y="32"/>
                    <a:pt x="175" y="36"/>
                    <a:pt x="178" y="40"/>
                  </a:cubicBezTo>
                  <a:cubicBezTo>
                    <a:pt x="183" y="47"/>
                    <a:pt x="190" y="54"/>
                    <a:pt x="194" y="62"/>
                  </a:cubicBezTo>
                  <a:cubicBezTo>
                    <a:pt x="197" y="67"/>
                    <a:pt x="200" y="72"/>
                    <a:pt x="202" y="77"/>
                  </a:cubicBezTo>
                  <a:cubicBezTo>
                    <a:pt x="204" y="81"/>
                    <a:pt x="205" y="86"/>
                    <a:pt x="205" y="91"/>
                  </a:cubicBezTo>
                  <a:cubicBezTo>
                    <a:pt x="206" y="96"/>
                    <a:pt x="205" y="102"/>
                    <a:pt x="200" y="105"/>
                  </a:cubicBezTo>
                  <a:cubicBezTo>
                    <a:pt x="196" y="108"/>
                    <a:pt x="192" y="110"/>
                    <a:pt x="187" y="111"/>
                  </a:cubicBezTo>
                  <a:cubicBezTo>
                    <a:pt x="185" y="111"/>
                    <a:pt x="184" y="110"/>
                    <a:pt x="185" y="108"/>
                  </a:cubicBezTo>
                  <a:cubicBezTo>
                    <a:pt x="185" y="108"/>
                    <a:pt x="181" y="107"/>
                    <a:pt x="181" y="107"/>
                  </a:cubicBezTo>
                  <a:cubicBezTo>
                    <a:pt x="181" y="106"/>
                    <a:pt x="182" y="106"/>
                    <a:pt x="181" y="105"/>
                  </a:cubicBezTo>
                  <a:cubicBezTo>
                    <a:pt x="180" y="104"/>
                    <a:pt x="180" y="104"/>
                    <a:pt x="179" y="105"/>
                  </a:cubicBezTo>
                  <a:cubicBezTo>
                    <a:pt x="177" y="106"/>
                    <a:pt x="176" y="106"/>
                    <a:pt x="174" y="107"/>
                  </a:cubicBezTo>
                  <a:cubicBezTo>
                    <a:pt x="172" y="108"/>
                    <a:pt x="172" y="109"/>
                    <a:pt x="173" y="110"/>
                  </a:cubicBezTo>
                  <a:cubicBezTo>
                    <a:pt x="175" y="112"/>
                    <a:pt x="178" y="114"/>
                    <a:pt x="180" y="116"/>
                  </a:cubicBezTo>
                  <a:cubicBezTo>
                    <a:pt x="182" y="118"/>
                    <a:pt x="183" y="119"/>
                    <a:pt x="184" y="120"/>
                  </a:cubicBezTo>
                  <a:cubicBezTo>
                    <a:pt x="187" y="123"/>
                    <a:pt x="203" y="134"/>
                    <a:pt x="207" y="137"/>
                  </a:cubicBezTo>
                  <a:cubicBezTo>
                    <a:pt x="208" y="138"/>
                    <a:pt x="209" y="140"/>
                    <a:pt x="210" y="141"/>
                  </a:cubicBezTo>
                  <a:cubicBezTo>
                    <a:pt x="210" y="142"/>
                    <a:pt x="210" y="143"/>
                    <a:pt x="210" y="144"/>
                  </a:cubicBezTo>
                  <a:cubicBezTo>
                    <a:pt x="209" y="144"/>
                    <a:pt x="208" y="144"/>
                    <a:pt x="208" y="144"/>
                  </a:cubicBezTo>
                  <a:cubicBezTo>
                    <a:pt x="205" y="143"/>
                    <a:pt x="203" y="142"/>
                    <a:pt x="201" y="141"/>
                  </a:cubicBezTo>
                  <a:cubicBezTo>
                    <a:pt x="192" y="135"/>
                    <a:pt x="183" y="130"/>
                    <a:pt x="174" y="124"/>
                  </a:cubicBezTo>
                  <a:cubicBezTo>
                    <a:pt x="169" y="121"/>
                    <a:pt x="165" y="118"/>
                    <a:pt x="160" y="114"/>
                  </a:cubicBezTo>
                  <a:cubicBezTo>
                    <a:pt x="158" y="112"/>
                    <a:pt x="157" y="113"/>
                    <a:pt x="156" y="116"/>
                  </a:cubicBezTo>
                  <a:cubicBezTo>
                    <a:pt x="155" y="121"/>
                    <a:pt x="154" y="123"/>
                    <a:pt x="153" y="129"/>
                  </a:cubicBezTo>
                  <a:cubicBezTo>
                    <a:pt x="152" y="131"/>
                    <a:pt x="151" y="133"/>
                    <a:pt x="150" y="135"/>
                  </a:cubicBezTo>
                  <a:cubicBezTo>
                    <a:pt x="149" y="136"/>
                    <a:pt x="147" y="137"/>
                    <a:pt x="146" y="137"/>
                  </a:cubicBezTo>
                  <a:cubicBezTo>
                    <a:pt x="145" y="137"/>
                    <a:pt x="143" y="137"/>
                    <a:pt x="142" y="137"/>
                  </a:cubicBezTo>
                  <a:cubicBezTo>
                    <a:pt x="141" y="136"/>
                    <a:pt x="140" y="135"/>
                    <a:pt x="139" y="134"/>
                  </a:cubicBezTo>
                  <a:cubicBezTo>
                    <a:pt x="137" y="129"/>
                    <a:pt x="135" y="124"/>
                    <a:pt x="133" y="118"/>
                  </a:cubicBezTo>
                  <a:cubicBezTo>
                    <a:pt x="133" y="117"/>
                    <a:pt x="132" y="116"/>
                    <a:pt x="132" y="115"/>
                  </a:cubicBezTo>
                  <a:cubicBezTo>
                    <a:pt x="131" y="116"/>
                    <a:pt x="131" y="116"/>
                    <a:pt x="130" y="117"/>
                  </a:cubicBezTo>
                  <a:cubicBezTo>
                    <a:pt x="129" y="120"/>
                    <a:pt x="126" y="121"/>
                    <a:pt x="123" y="122"/>
                  </a:cubicBezTo>
                  <a:cubicBezTo>
                    <a:pt x="120" y="122"/>
                    <a:pt x="118" y="121"/>
                    <a:pt x="117" y="118"/>
                  </a:cubicBezTo>
                  <a:cubicBezTo>
                    <a:pt x="115" y="112"/>
                    <a:pt x="112" y="106"/>
                    <a:pt x="110" y="100"/>
                  </a:cubicBezTo>
                  <a:cubicBezTo>
                    <a:pt x="109" y="98"/>
                    <a:pt x="108" y="97"/>
                    <a:pt x="106" y="97"/>
                  </a:cubicBezTo>
                  <a:cubicBezTo>
                    <a:pt x="103" y="98"/>
                    <a:pt x="101" y="98"/>
                    <a:pt x="98" y="97"/>
                  </a:cubicBezTo>
                  <a:cubicBezTo>
                    <a:pt x="97" y="97"/>
                    <a:pt x="95" y="95"/>
                    <a:pt x="94" y="94"/>
                  </a:cubicBezTo>
                  <a:cubicBezTo>
                    <a:pt x="93" y="92"/>
                    <a:pt x="92" y="89"/>
                    <a:pt x="91" y="87"/>
                  </a:cubicBezTo>
                  <a:cubicBezTo>
                    <a:pt x="91" y="87"/>
                    <a:pt x="91" y="87"/>
                    <a:pt x="91" y="87"/>
                  </a:cubicBezTo>
                  <a:cubicBezTo>
                    <a:pt x="91" y="87"/>
                    <a:pt x="91" y="87"/>
                    <a:pt x="91" y="86"/>
                  </a:cubicBezTo>
                  <a:cubicBezTo>
                    <a:pt x="91" y="85"/>
                    <a:pt x="91" y="84"/>
                    <a:pt x="92" y="83"/>
                  </a:cubicBezTo>
                  <a:cubicBezTo>
                    <a:pt x="92" y="81"/>
                    <a:pt x="94" y="80"/>
                    <a:pt x="97" y="81"/>
                  </a:cubicBezTo>
                  <a:cubicBezTo>
                    <a:pt x="97" y="81"/>
                    <a:pt x="97" y="81"/>
                    <a:pt x="97" y="81"/>
                  </a:cubicBezTo>
                  <a:cubicBezTo>
                    <a:pt x="99" y="81"/>
                    <a:pt x="101" y="81"/>
                    <a:pt x="103" y="81"/>
                  </a:cubicBezTo>
                  <a:cubicBezTo>
                    <a:pt x="104" y="81"/>
                    <a:pt x="103" y="78"/>
                    <a:pt x="103" y="77"/>
                  </a:cubicBezTo>
                  <a:cubicBezTo>
                    <a:pt x="102" y="72"/>
                    <a:pt x="99" y="67"/>
                    <a:pt x="96" y="64"/>
                  </a:cubicBezTo>
                  <a:cubicBezTo>
                    <a:pt x="95" y="62"/>
                    <a:pt x="95" y="59"/>
                    <a:pt x="94" y="57"/>
                  </a:cubicBezTo>
                  <a:cubicBezTo>
                    <a:pt x="94" y="56"/>
                    <a:pt x="94" y="55"/>
                    <a:pt x="95" y="54"/>
                  </a:cubicBezTo>
                  <a:cubicBezTo>
                    <a:pt x="98" y="51"/>
                    <a:pt x="107" y="51"/>
                    <a:pt x="111" y="54"/>
                  </a:cubicBezTo>
                  <a:cubicBezTo>
                    <a:pt x="114" y="57"/>
                    <a:pt x="116" y="61"/>
                    <a:pt x="118" y="66"/>
                  </a:cubicBezTo>
                  <a:cubicBezTo>
                    <a:pt x="119" y="67"/>
                    <a:pt x="119" y="68"/>
                    <a:pt x="121" y="67"/>
                  </a:cubicBezTo>
                  <a:cubicBezTo>
                    <a:pt x="125" y="64"/>
                    <a:pt x="128" y="66"/>
                    <a:pt x="132" y="68"/>
                  </a:cubicBezTo>
                  <a:cubicBezTo>
                    <a:pt x="134" y="70"/>
                    <a:pt x="135" y="73"/>
                    <a:pt x="135" y="76"/>
                  </a:cubicBezTo>
                  <a:cubicBezTo>
                    <a:pt x="135" y="83"/>
                    <a:pt x="137" y="90"/>
                    <a:pt x="139" y="97"/>
                  </a:cubicBezTo>
                  <a:cubicBezTo>
                    <a:pt x="139" y="98"/>
                    <a:pt x="140" y="98"/>
                    <a:pt x="140" y="99"/>
                  </a:cubicBezTo>
                  <a:cubicBezTo>
                    <a:pt x="140" y="98"/>
                    <a:pt x="141" y="97"/>
                    <a:pt x="141" y="97"/>
                  </a:cubicBezTo>
                  <a:cubicBezTo>
                    <a:pt x="141" y="95"/>
                    <a:pt x="140" y="94"/>
                    <a:pt x="140" y="92"/>
                  </a:cubicBezTo>
                  <a:cubicBezTo>
                    <a:pt x="139" y="90"/>
                    <a:pt x="143" y="85"/>
                    <a:pt x="146" y="86"/>
                  </a:cubicBezTo>
                  <a:cubicBezTo>
                    <a:pt x="148" y="86"/>
                    <a:pt x="151" y="87"/>
                    <a:pt x="153" y="87"/>
                  </a:cubicBezTo>
                  <a:cubicBezTo>
                    <a:pt x="155" y="88"/>
                    <a:pt x="157" y="89"/>
                    <a:pt x="158" y="91"/>
                  </a:cubicBezTo>
                  <a:cubicBezTo>
                    <a:pt x="159" y="93"/>
                    <a:pt x="160" y="95"/>
                    <a:pt x="161" y="97"/>
                  </a:cubicBezTo>
                  <a:cubicBezTo>
                    <a:pt x="163" y="100"/>
                    <a:pt x="164" y="103"/>
                    <a:pt x="167" y="105"/>
                  </a:cubicBezTo>
                  <a:cubicBezTo>
                    <a:pt x="168" y="106"/>
                    <a:pt x="169" y="107"/>
                    <a:pt x="171" y="106"/>
                  </a:cubicBezTo>
                  <a:cubicBezTo>
                    <a:pt x="177" y="102"/>
                    <a:pt x="182" y="98"/>
                    <a:pt x="187" y="92"/>
                  </a:cubicBezTo>
                  <a:cubicBezTo>
                    <a:pt x="188" y="89"/>
                    <a:pt x="188" y="88"/>
                    <a:pt x="188" y="85"/>
                  </a:cubicBezTo>
                  <a:cubicBezTo>
                    <a:pt x="186" y="79"/>
                    <a:pt x="182" y="72"/>
                    <a:pt x="179" y="66"/>
                  </a:cubicBezTo>
                  <a:cubicBezTo>
                    <a:pt x="173" y="57"/>
                    <a:pt x="166" y="49"/>
                    <a:pt x="159" y="41"/>
                  </a:cubicBezTo>
                  <a:cubicBezTo>
                    <a:pt x="156" y="38"/>
                    <a:pt x="154" y="35"/>
                    <a:pt x="152" y="33"/>
                  </a:cubicBezTo>
                  <a:cubicBezTo>
                    <a:pt x="147" y="29"/>
                    <a:pt x="143" y="25"/>
                    <a:pt x="138" y="21"/>
                  </a:cubicBezTo>
                  <a:cubicBezTo>
                    <a:pt x="128" y="15"/>
                    <a:pt x="119" y="14"/>
                    <a:pt x="110" y="21"/>
                  </a:cubicBezTo>
                  <a:cubicBezTo>
                    <a:pt x="99" y="31"/>
                    <a:pt x="95" y="43"/>
                    <a:pt x="92" y="56"/>
                  </a:cubicBezTo>
                  <a:cubicBezTo>
                    <a:pt x="90" y="62"/>
                    <a:pt x="90" y="68"/>
                    <a:pt x="89" y="74"/>
                  </a:cubicBezTo>
                  <a:cubicBezTo>
                    <a:pt x="89" y="76"/>
                    <a:pt x="89" y="78"/>
                    <a:pt x="89" y="80"/>
                  </a:cubicBezTo>
                  <a:cubicBezTo>
                    <a:pt x="90" y="82"/>
                    <a:pt x="90" y="84"/>
                    <a:pt x="91" y="86"/>
                  </a:cubicBezTo>
                  <a:cubicBezTo>
                    <a:pt x="91" y="87"/>
                    <a:pt x="91" y="87"/>
                    <a:pt x="91" y="87"/>
                  </a:cubicBezTo>
                  <a:cubicBezTo>
                    <a:pt x="91" y="87"/>
                    <a:pt x="91" y="87"/>
                    <a:pt x="91" y="87"/>
                  </a:cubicBezTo>
                  <a:cubicBezTo>
                    <a:pt x="91" y="90"/>
                    <a:pt x="91" y="94"/>
                    <a:pt x="92" y="97"/>
                  </a:cubicBezTo>
                  <a:cubicBezTo>
                    <a:pt x="93" y="103"/>
                    <a:pt x="94" y="108"/>
                    <a:pt x="95" y="113"/>
                  </a:cubicBezTo>
                  <a:cubicBezTo>
                    <a:pt x="95" y="117"/>
                    <a:pt x="95" y="120"/>
                    <a:pt x="94" y="124"/>
                  </a:cubicBezTo>
                  <a:cubicBezTo>
                    <a:pt x="94" y="125"/>
                    <a:pt x="93" y="126"/>
                    <a:pt x="92" y="127"/>
                  </a:cubicBezTo>
                  <a:cubicBezTo>
                    <a:pt x="89" y="130"/>
                    <a:pt x="88" y="133"/>
                    <a:pt x="92" y="136"/>
                  </a:cubicBezTo>
                  <a:cubicBezTo>
                    <a:pt x="97" y="139"/>
                    <a:pt x="102" y="142"/>
                    <a:pt x="106" y="144"/>
                  </a:cubicBezTo>
                  <a:cubicBezTo>
                    <a:pt x="114" y="149"/>
                    <a:pt x="122" y="153"/>
                    <a:pt x="130" y="157"/>
                  </a:cubicBezTo>
                  <a:cubicBezTo>
                    <a:pt x="133" y="159"/>
                    <a:pt x="137" y="160"/>
                    <a:pt x="141" y="161"/>
                  </a:cubicBezTo>
                  <a:cubicBezTo>
                    <a:pt x="148" y="163"/>
                    <a:pt x="152" y="167"/>
                    <a:pt x="157" y="171"/>
                  </a:cubicBezTo>
                  <a:cubicBezTo>
                    <a:pt x="159" y="173"/>
                    <a:pt x="158" y="175"/>
                    <a:pt x="157" y="177"/>
                  </a:cubicBezTo>
                  <a:cubicBezTo>
                    <a:pt x="155" y="179"/>
                    <a:pt x="153" y="182"/>
                    <a:pt x="151" y="184"/>
                  </a:cubicBezTo>
                  <a:cubicBezTo>
                    <a:pt x="151" y="184"/>
                    <a:pt x="150" y="185"/>
                    <a:pt x="150" y="185"/>
                  </a:cubicBezTo>
                  <a:cubicBezTo>
                    <a:pt x="145" y="186"/>
                    <a:pt x="141" y="186"/>
                    <a:pt x="137" y="187"/>
                  </a:cubicBezTo>
                  <a:cubicBezTo>
                    <a:pt x="136" y="187"/>
                    <a:pt x="135" y="187"/>
                    <a:pt x="134" y="186"/>
                  </a:cubicBezTo>
                  <a:cubicBezTo>
                    <a:pt x="126" y="182"/>
                    <a:pt x="118" y="179"/>
                    <a:pt x="111" y="174"/>
                  </a:cubicBezTo>
                  <a:cubicBezTo>
                    <a:pt x="103" y="170"/>
                    <a:pt x="95" y="164"/>
                    <a:pt x="87" y="159"/>
                  </a:cubicBezTo>
                  <a:cubicBezTo>
                    <a:pt x="83" y="156"/>
                    <a:pt x="78" y="152"/>
                    <a:pt x="75" y="147"/>
                  </a:cubicBezTo>
                  <a:cubicBezTo>
                    <a:pt x="71" y="141"/>
                    <a:pt x="69" y="135"/>
                    <a:pt x="70" y="128"/>
                  </a:cubicBezTo>
                  <a:cubicBezTo>
                    <a:pt x="70" y="126"/>
                    <a:pt x="69" y="124"/>
                    <a:pt x="71" y="123"/>
                  </a:cubicBezTo>
                  <a:cubicBezTo>
                    <a:pt x="72" y="122"/>
                    <a:pt x="72" y="121"/>
                    <a:pt x="72" y="121"/>
                  </a:cubicBezTo>
                  <a:cubicBezTo>
                    <a:pt x="70" y="114"/>
                    <a:pt x="70" y="107"/>
                    <a:pt x="66" y="101"/>
                  </a:cubicBezTo>
                  <a:cubicBezTo>
                    <a:pt x="63" y="96"/>
                    <a:pt x="59" y="90"/>
                    <a:pt x="56" y="84"/>
                  </a:cubicBezTo>
                  <a:cubicBezTo>
                    <a:pt x="55" y="83"/>
                    <a:pt x="54" y="83"/>
                    <a:pt x="52" y="84"/>
                  </a:cubicBezTo>
                  <a:cubicBezTo>
                    <a:pt x="47" y="88"/>
                    <a:pt x="37" y="86"/>
                    <a:pt x="33" y="82"/>
                  </a:cubicBezTo>
                  <a:cubicBezTo>
                    <a:pt x="31" y="79"/>
                    <a:pt x="31" y="75"/>
                    <a:pt x="32" y="72"/>
                  </a:cubicBezTo>
                  <a:cubicBezTo>
                    <a:pt x="34" y="68"/>
                    <a:pt x="34" y="64"/>
                    <a:pt x="34" y="60"/>
                  </a:cubicBezTo>
                  <a:cubicBezTo>
                    <a:pt x="34" y="59"/>
                    <a:pt x="34" y="58"/>
                    <a:pt x="34" y="57"/>
                  </a:cubicBezTo>
                  <a:cubicBezTo>
                    <a:pt x="34" y="54"/>
                    <a:pt x="32" y="52"/>
                    <a:pt x="30" y="50"/>
                  </a:cubicBezTo>
                  <a:cubicBezTo>
                    <a:pt x="26" y="46"/>
                    <a:pt x="22" y="41"/>
                    <a:pt x="18" y="37"/>
                  </a:cubicBezTo>
                  <a:cubicBezTo>
                    <a:pt x="15" y="35"/>
                    <a:pt x="12" y="33"/>
                    <a:pt x="8" y="32"/>
                  </a:cubicBezTo>
                  <a:cubicBezTo>
                    <a:pt x="4" y="31"/>
                    <a:pt x="0" y="24"/>
                    <a:pt x="3" y="19"/>
                  </a:cubicBezTo>
                  <a:close/>
                </a:path>
              </a:pathLst>
            </a:custGeom>
            <a:grpFill/>
            <a:ln>
              <a:noFill/>
            </a:ln>
          </p:spPr>
          <p:txBody>
            <a:bodyPr vert="horz" wrap="square" lIns="91440" tIns="45720" rIns="91440" bIns="45720" numCol="1" anchor="t" anchorCtr="0" compatLnSpc="1"/>
            <a:lstStyle/>
            <a:p>
              <a:endParaRPr lang="zh-CN" altLang="en-US"/>
            </a:p>
          </p:txBody>
        </p:sp>
        <p:sp>
          <p:nvSpPr>
            <p:cNvPr id="61" name="Freeform 60"/>
            <p:cNvSpPr>
              <a:spLocks noEditPoints="1"/>
            </p:cNvSpPr>
            <p:nvPr/>
          </p:nvSpPr>
          <p:spPr bwMode="auto">
            <a:xfrm>
              <a:off x="-1889125" y="-954088"/>
              <a:ext cx="114300" cy="150813"/>
            </a:xfrm>
            <a:custGeom>
              <a:avLst/>
              <a:gdLst>
                <a:gd name="T0" fmla="*/ 0 w 151"/>
                <a:gd name="T1" fmla="*/ 139 h 197"/>
                <a:gd name="T2" fmla="*/ 13 w 151"/>
                <a:gd name="T3" fmla="*/ 110 h 197"/>
                <a:gd name="T4" fmla="*/ 55 w 151"/>
                <a:gd name="T5" fmla="*/ 43 h 197"/>
                <a:gd name="T6" fmla="*/ 83 w 151"/>
                <a:gd name="T7" fmla="*/ 8 h 197"/>
                <a:gd name="T8" fmla="*/ 102 w 151"/>
                <a:gd name="T9" fmla="*/ 4 h 197"/>
                <a:gd name="T10" fmla="*/ 108 w 151"/>
                <a:gd name="T11" fmla="*/ 19 h 197"/>
                <a:gd name="T12" fmla="*/ 89 w 151"/>
                <a:gd name="T13" fmla="*/ 38 h 197"/>
                <a:gd name="T14" fmla="*/ 68 w 151"/>
                <a:gd name="T15" fmla="*/ 60 h 197"/>
                <a:gd name="T16" fmla="*/ 56 w 151"/>
                <a:gd name="T17" fmla="*/ 91 h 197"/>
                <a:gd name="T18" fmla="*/ 57 w 151"/>
                <a:gd name="T19" fmla="*/ 113 h 197"/>
                <a:gd name="T20" fmla="*/ 59 w 151"/>
                <a:gd name="T21" fmla="*/ 112 h 197"/>
                <a:gd name="T22" fmla="*/ 64 w 151"/>
                <a:gd name="T23" fmla="*/ 96 h 197"/>
                <a:gd name="T24" fmla="*/ 79 w 151"/>
                <a:gd name="T25" fmla="*/ 70 h 197"/>
                <a:gd name="T26" fmla="*/ 95 w 151"/>
                <a:gd name="T27" fmla="*/ 74 h 197"/>
                <a:gd name="T28" fmla="*/ 97 w 151"/>
                <a:gd name="T29" fmla="*/ 94 h 197"/>
                <a:gd name="T30" fmla="*/ 107 w 151"/>
                <a:gd name="T31" fmla="*/ 110 h 197"/>
                <a:gd name="T32" fmla="*/ 103 w 151"/>
                <a:gd name="T33" fmla="*/ 124 h 197"/>
                <a:gd name="T34" fmla="*/ 113 w 151"/>
                <a:gd name="T35" fmla="*/ 138 h 197"/>
                <a:gd name="T36" fmla="*/ 138 w 151"/>
                <a:gd name="T37" fmla="*/ 121 h 197"/>
                <a:gd name="T38" fmla="*/ 143 w 151"/>
                <a:gd name="T39" fmla="*/ 146 h 197"/>
                <a:gd name="T40" fmla="*/ 136 w 151"/>
                <a:gd name="T41" fmla="*/ 152 h 197"/>
                <a:gd name="T42" fmla="*/ 135 w 151"/>
                <a:gd name="T43" fmla="*/ 152 h 197"/>
                <a:gd name="T44" fmla="*/ 138 w 151"/>
                <a:gd name="T45" fmla="*/ 138 h 197"/>
                <a:gd name="T46" fmla="*/ 122 w 151"/>
                <a:gd name="T47" fmla="*/ 150 h 197"/>
                <a:gd name="T48" fmla="*/ 133 w 151"/>
                <a:gd name="T49" fmla="*/ 169 h 197"/>
                <a:gd name="T50" fmla="*/ 134 w 151"/>
                <a:gd name="T51" fmla="*/ 178 h 197"/>
                <a:gd name="T52" fmla="*/ 130 w 151"/>
                <a:gd name="T53" fmla="*/ 184 h 197"/>
                <a:gd name="T54" fmla="*/ 119 w 151"/>
                <a:gd name="T55" fmla="*/ 184 h 197"/>
                <a:gd name="T56" fmla="*/ 112 w 151"/>
                <a:gd name="T57" fmla="*/ 176 h 197"/>
                <a:gd name="T58" fmla="*/ 107 w 151"/>
                <a:gd name="T59" fmla="*/ 175 h 197"/>
                <a:gd name="T60" fmla="*/ 93 w 151"/>
                <a:gd name="T61" fmla="*/ 197 h 197"/>
                <a:gd name="T62" fmla="*/ 83 w 151"/>
                <a:gd name="T63" fmla="*/ 185 h 197"/>
                <a:gd name="T64" fmla="*/ 86 w 151"/>
                <a:gd name="T65" fmla="*/ 177 h 197"/>
                <a:gd name="T66" fmla="*/ 101 w 151"/>
                <a:gd name="T67" fmla="*/ 155 h 197"/>
                <a:gd name="T68" fmla="*/ 93 w 151"/>
                <a:gd name="T69" fmla="*/ 136 h 197"/>
                <a:gd name="T70" fmla="*/ 89 w 151"/>
                <a:gd name="T71" fmla="*/ 138 h 197"/>
                <a:gd name="T72" fmla="*/ 78 w 151"/>
                <a:gd name="T73" fmla="*/ 120 h 197"/>
                <a:gd name="T74" fmla="*/ 91 w 151"/>
                <a:gd name="T75" fmla="*/ 79 h 197"/>
                <a:gd name="T76" fmla="*/ 88 w 151"/>
                <a:gd name="T77" fmla="*/ 78 h 197"/>
                <a:gd name="T78" fmla="*/ 72 w 151"/>
                <a:gd name="T79" fmla="*/ 115 h 197"/>
                <a:gd name="T80" fmla="*/ 74 w 151"/>
                <a:gd name="T81" fmla="*/ 127 h 197"/>
                <a:gd name="T82" fmla="*/ 75 w 151"/>
                <a:gd name="T83" fmla="*/ 135 h 197"/>
                <a:gd name="T84" fmla="*/ 73 w 151"/>
                <a:gd name="T85" fmla="*/ 150 h 197"/>
                <a:gd name="T86" fmla="*/ 57 w 151"/>
                <a:gd name="T87" fmla="*/ 138 h 197"/>
                <a:gd name="T88" fmla="*/ 57 w 151"/>
                <a:gd name="T89" fmla="*/ 76 h 197"/>
                <a:gd name="T90" fmla="*/ 55 w 151"/>
                <a:gd name="T91" fmla="*/ 72 h 197"/>
                <a:gd name="T92" fmla="*/ 40 w 151"/>
                <a:gd name="T93" fmla="*/ 97 h 197"/>
                <a:gd name="T94" fmla="*/ 16 w 151"/>
                <a:gd name="T95" fmla="*/ 143 h 197"/>
                <a:gd name="T96" fmla="*/ 0 w 151"/>
                <a:gd name="T97" fmla="*/ 142 h 197"/>
                <a:gd name="T98" fmla="*/ 19 w 151"/>
                <a:gd name="T99" fmla="*/ 36 h 197"/>
                <a:gd name="T100" fmla="*/ 26 w 151"/>
                <a:gd name="T101" fmla="*/ 40 h 197"/>
                <a:gd name="T102" fmla="*/ 26 w 151"/>
                <a:gd name="T103" fmla="*/ 55 h 197"/>
                <a:gd name="T104" fmla="*/ 35 w 151"/>
                <a:gd name="T105" fmla="*/ 41 h 197"/>
                <a:gd name="T106" fmla="*/ 51 w 151"/>
                <a:gd name="T107" fmla="*/ 23 h 197"/>
                <a:gd name="T108" fmla="*/ 29 w 151"/>
                <a:gd name="T109" fmla="*/ 7 h 197"/>
                <a:gd name="T110" fmla="*/ 10 w 151"/>
                <a:gd name="T111" fmla="*/ 12 h 197"/>
                <a:gd name="T112" fmla="*/ 14 w 151"/>
                <a:gd name="T113" fmla="*/ 3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1" h="197">
                  <a:moveTo>
                    <a:pt x="0" y="142"/>
                  </a:moveTo>
                  <a:cubicBezTo>
                    <a:pt x="0" y="141"/>
                    <a:pt x="0" y="140"/>
                    <a:pt x="0" y="139"/>
                  </a:cubicBezTo>
                  <a:cubicBezTo>
                    <a:pt x="1" y="133"/>
                    <a:pt x="3" y="128"/>
                    <a:pt x="6" y="123"/>
                  </a:cubicBezTo>
                  <a:cubicBezTo>
                    <a:pt x="9" y="119"/>
                    <a:pt x="11" y="115"/>
                    <a:pt x="13" y="110"/>
                  </a:cubicBezTo>
                  <a:cubicBezTo>
                    <a:pt x="17" y="104"/>
                    <a:pt x="20" y="98"/>
                    <a:pt x="23" y="92"/>
                  </a:cubicBezTo>
                  <a:cubicBezTo>
                    <a:pt x="24" y="90"/>
                    <a:pt x="50" y="49"/>
                    <a:pt x="55" y="43"/>
                  </a:cubicBezTo>
                  <a:cubicBezTo>
                    <a:pt x="59" y="37"/>
                    <a:pt x="63" y="31"/>
                    <a:pt x="68" y="25"/>
                  </a:cubicBezTo>
                  <a:cubicBezTo>
                    <a:pt x="73" y="20"/>
                    <a:pt x="78" y="14"/>
                    <a:pt x="83" y="8"/>
                  </a:cubicBezTo>
                  <a:cubicBezTo>
                    <a:pt x="84" y="7"/>
                    <a:pt x="85" y="6"/>
                    <a:pt x="86" y="4"/>
                  </a:cubicBezTo>
                  <a:cubicBezTo>
                    <a:pt x="90" y="1"/>
                    <a:pt x="97" y="0"/>
                    <a:pt x="102" y="4"/>
                  </a:cubicBezTo>
                  <a:cubicBezTo>
                    <a:pt x="105" y="6"/>
                    <a:pt x="107" y="10"/>
                    <a:pt x="108" y="14"/>
                  </a:cubicBezTo>
                  <a:cubicBezTo>
                    <a:pt x="109" y="16"/>
                    <a:pt x="108" y="17"/>
                    <a:pt x="108" y="19"/>
                  </a:cubicBezTo>
                  <a:cubicBezTo>
                    <a:pt x="106" y="23"/>
                    <a:pt x="103" y="25"/>
                    <a:pt x="100" y="27"/>
                  </a:cubicBezTo>
                  <a:cubicBezTo>
                    <a:pt x="96" y="30"/>
                    <a:pt x="92" y="34"/>
                    <a:pt x="89" y="38"/>
                  </a:cubicBezTo>
                  <a:cubicBezTo>
                    <a:pt x="84" y="42"/>
                    <a:pt x="79" y="47"/>
                    <a:pt x="74" y="52"/>
                  </a:cubicBezTo>
                  <a:cubicBezTo>
                    <a:pt x="71" y="54"/>
                    <a:pt x="70" y="57"/>
                    <a:pt x="68" y="60"/>
                  </a:cubicBezTo>
                  <a:cubicBezTo>
                    <a:pt x="65" y="65"/>
                    <a:pt x="62" y="69"/>
                    <a:pt x="60" y="73"/>
                  </a:cubicBezTo>
                  <a:cubicBezTo>
                    <a:pt x="58" y="79"/>
                    <a:pt x="57" y="85"/>
                    <a:pt x="56" y="91"/>
                  </a:cubicBezTo>
                  <a:cubicBezTo>
                    <a:pt x="55" y="96"/>
                    <a:pt x="55" y="101"/>
                    <a:pt x="56" y="106"/>
                  </a:cubicBezTo>
                  <a:cubicBezTo>
                    <a:pt x="56" y="108"/>
                    <a:pt x="57" y="110"/>
                    <a:pt x="57" y="113"/>
                  </a:cubicBezTo>
                  <a:cubicBezTo>
                    <a:pt x="57" y="113"/>
                    <a:pt x="58" y="114"/>
                    <a:pt x="58" y="114"/>
                  </a:cubicBezTo>
                  <a:cubicBezTo>
                    <a:pt x="59" y="113"/>
                    <a:pt x="59" y="113"/>
                    <a:pt x="59" y="112"/>
                  </a:cubicBezTo>
                  <a:cubicBezTo>
                    <a:pt x="60" y="110"/>
                    <a:pt x="60" y="107"/>
                    <a:pt x="61" y="104"/>
                  </a:cubicBezTo>
                  <a:cubicBezTo>
                    <a:pt x="61" y="101"/>
                    <a:pt x="63" y="98"/>
                    <a:pt x="64" y="96"/>
                  </a:cubicBezTo>
                  <a:cubicBezTo>
                    <a:pt x="66" y="91"/>
                    <a:pt x="68" y="87"/>
                    <a:pt x="70" y="83"/>
                  </a:cubicBezTo>
                  <a:cubicBezTo>
                    <a:pt x="72" y="78"/>
                    <a:pt x="74" y="72"/>
                    <a:pt x="79" y="70"/>
                  </a:cubicBezTo>
                  <a:cubicBezTo>
                    <a:pt x="82" y="69"/>
                    <a:pt x="85" y="68"/>
                    <a:pt x="88" y="67"/>
                  </a:cubicBezTo>
                  <a:cubicBezTo>
                    <a:pt x="91" y="66"/>
                    <a:pt x="95" y="69"/>
                    <a:pt x="95" y="74"/>
                  </a:cubicBezTo>
                  <a:cubicBezTo>
                    <a:pt x="96" y="77"/>
                    <a:pt x="97" y="80"/>
                    <a:pt x="97" y="84"/>
                  </a:cubicBezTo>
                  <a:cubicBezTo>
                    <a:pt x="97" y="87"/>
                    <a:pt x="97" y="90"/>
                    <a:pt x="97" y="94"/>
                  </a:cubicBezTo>
                  <a:cubicBezTo>
                    <a:pt x="97" y="97"/>
                    <a:pt x="100" y="100"/>
                    <a:pt x="102" y="101"/>
                  </a:cubicBezTo>
                  <a:cubicBezTo>
                    <a:pt x="105" y="103"/>
                    <a:pt x="107" y="106"/>
                    <a:pt x="107" y="110"/>
                  </a:cubicBezTo>
                  <a:cubicBezTo>
                    <a:pt x="107" y="114"/>
                    <a:pt x="106" y="118"/>
                    <a:pt x="104" y="121"/>
                  </a:cubicBezTo>
                  <a:cubicBezTo>
                    <a:pt x="103" y="122"/>
                    <a:pt x="103" y="123"/>
                    <a:pt x="103" y="124"/>
                  </a:cubicBezTo>
                  <a:cubicBezTo>
                    <a:pt x="105" y="128"/>
                    <a:pt x="107" y="133"/>
                    <a:pt x="109" y="138"/>
                  </a:cubicBezTo>
                  <a:cubicBezTo>
                    <a:pt x="110" y="140"/>
                    <a:pt x="111" y="140"/>
                    <a:pt x="113" y="138"/>
                  </a:cubicBezTo>
                  <a:cubicBezTo>
                    <a:pt x="116" y="135"/>
                    <a:pt x="119" y="131"/>
                    <a:pt x="123" y="128"/>
                  </a:cubicBezTo>
                  <a:cubicBezTo>
                    <a:pt x="127" y="124"/>
                    <a:pt x="132" y="121"/>
                    <a:pt x="138" y="121"/>
                  </a:cubicBezTo>
                  <a:cubicBezTo>
                    <a:pt x="145" y="120"/>
                    <a:pt x="151" y="124"/>
                    <a:pt x="149" y="132"/>
                  </a:cubicBezTo>
                  <a:cubicBezTo>
                    <a:pt x="149" y="138"/>
                    <a:pt x="145" y="142"/>
                    <a:pt x="143" y="146"/>
                  </a:cubicBezTo>
                  <a:cubicBezTo>
                    <a:pt x="141" y="148"/>
                    <a:pt x="140" y="148"/>
                    <a:pt x="139" y="149"/>
                  </a:cubicBezTo>
                  <a:cubicBezTo>
                    <a:pt x="138" y="149"/>
                    <a:pt x="137" y="151"/>
                    <a:pt x="136" y="152"/>
                  </a:cubicBezTo>
                  <a:cubicBezTo>
                    <a:pt x="136" y="152"/>
                    <a:pt x="136" y="153"/>
                    <a:pt x="135" y="153"/>
                  </a:cubicBezTo>
                  <a:cubicBezTo>
                    <a:pt x="135" y="153"/>
                    <a:pt x="135" y="152"/>
                    <a:pt x="135" y="152"/>
                  </a:cubicBezTo>
                  <a:cubicBezTo>
                    <a:pt x="136" y="151"/>
                    <a:pt x="138" y="146"/>
                    <a:pt x="138" y="144"/>
                  </a:cubicBezTo>
                  <a:cubicBezTo>
                    <a:pt x="139" y="142"/>
                    <a:pt x="139" y="139"/>
                    <a:pt x="138" y="138"/>
                  </a:cubicBezTo>
                  <a:cubicBezTo>
                    <a:pt x="136" y="138"/>
                    <a:pt x="135" y="138"/>
                    <a:pt x="133" y="139"/>
                  </a:cubicBezTo>
                  <a:cubicBezTo>
                    <a:pt x="129" y="141"/>
                    <a:pt x="125" y="146"/>
                    <a:pt x="122" y="150"/>
                  </a:cubicBezTo>
                  <a:cubicBezTo>
                    <a:pt x="120" y="152"/>
                    <a:pt x="120" y="154"/>
                    <a:pt x="122" y="156"/>
                  </a:cubicBezTo>
                  <a:cubicBezTo>
                    <a:pt x="125" y="161"/>
                    <a:pt x="128" y="166"/>
                    <a:pt x="133" y="169"/>
                  </a:cubicBezTo>
                  <a:cubicBezTo>
                    <a:pt x="134" y="170"/>
                    <a:pt x="135" y="172"/>
                    <a:pt x="134" y="174"/>
                  </a:cubicBezTo>
                  <a:cubicBezTo>
                    <a:pt x="134" y="175"/>
                    <a:pt x="134" y="177"/>
                    <a:pt x="134" y="178"/>
                  </a:cubicBezTo>
                  <a:cubicBezTo>
                    <a:pt x="134" y="180"/>
                    <a:pt x="134" y="182"/>
                    <a:pt x="132" y="183"/>
                  </a:cubicBezTo>
                  <a:cubicBezTo>
                    <a:pt x="131" y="183"/>
                    <a:pt x="130" y="183"/>
                    <a:pt x="130" y="184"/>
                  </a:cubicBezTo>
                  <a:cubicBezTo>
                    <a:pt x="130" y="186"/>
                    <a:pt x="128" y="186"/>
                    <a:pt x="127" y="186"/>
                  </a:cubicBezTo>
                  <a:cubicBezTo>
                    <a:pt x="124" y="185"/>
                    <a:pt x="121" y="185"/>
                    <a:pt x="119" y="184"/>
                  </a:cubicBezTo>
                  <a:cubicBezTo>
                    <a:pt x="119" y="184"/>
                    <a:pt x="118" y="184"/>
                    <a:pt x="118" y="184"/>
                  </a:cubicBezTo>
                  <a:cubicBezTo>
                    <a:pt x="116" y="181"/>
                    <a:pt x="114" y="178"/>
                    <a:pt x="112" y="176"/>
                  </a:cubicBezTo>
                  <a:cubicBezTo>
                    <a:pt x="111" y="174"/>
                    <a:pt x="109" y="172"/>
                    <a:pt x="109" y="171"/>
                  </a:cubicBezTo>
                  <a:cubicBezTo>
                    <a:pt x="108" y="172"/>
                    <a:pt x="107" y="174"/>
                    <a:pt x="107" y="175"/>
                  </a:cubicBezTo>
                  <a:cubicBezTo>
                    <a:pt x="105" y="180"/>
                    <a:pt x="104" y="185"/>
                    <a:pt x="102" y="190"/>
                  </a:cubicBezTo>
                  <a:cubicBezTo>
                    <a:pt x="99" y="195"/>
                    <a:pt x="98" y="197"/>
                    <a:pt x="93" y="197"/>
                  </a:cubicBezTo>
                  <a:cubicBezTo>
                    <a:pt x="89" y="196"/>
                    <a:pt x="84" y="192"/>
                    <a:pt x="84" y="189"/>
                  </a:cubicBezTo>
                  <a:cubicBezTo>
                    <a:pt x="84" y="187"/>
                    <a:pt x="83" y="186"/>
                    <a:pt x="83" y="185"/>
                  </a:cubicBezTo>
                  <a:cubicBezTo>
                    <a:pt x="82" y="182"/>
                    <a:pt x="82" y="180"/>
                    <a:pt x="84" y="177"/>
                  </a:cubicBezTo>
                  <a:cubicBezTo>
                    <a:pt x="86" y="175"/>
                    <a:pt x="85" y="176"/>
                    <a:pt x="86" y="177"/>
                  </a:cubicBezTo>
                  <a:cubicBezTo>
                    <a:pt x="88" y="178"/>
                    <a:pt x="90" y="176"/>
                    <a:pt x="92" y="174"/>
                  </a:cubicBezTo>
                  <a:cubicBezTo>
                    <a:pt x="96" y="169"/>
                    <a:pt x="98" y="162"/>
                    <a:pt x="101" y="155"/>
                  </a:cubicBezTo>
                  <a:cubicBezTo>
                    <a:pt x="101" y="154"/>
                    <a:pt x="101" y="153"/>
                    <a:pt x="101" y="153"/>
                  </a:cubicBezTo>
                  <a:cubicBezTo>
                    <a:pt x="98" y="147"/>
                    <a:pt x="96" y="141"/>
                    <a:pt x="93" y="136"/>
                  </a:cubicBezTo>
                  <a:cubicBezTo>
                    <a:pt x="91" y="135"/>
                    <a:pt x="91" y="135"/>
                    <a:pt x="90" y="136"/>
                  </a:cubicBezTo>
                  <a:cubicBezTo>
                    <a:pt x="89" y="137"/>
                    <a:pt x="89" y="138"/>
                    <a:pt x="89" y="138"/>
                  </a:cubicBezTo>
                  <a:cubicBezTo>
                    <a:pt x="86" y="141"/>
                    <a:pt x="83" y="141"/>
                    <a:pt x="81" y="138"/>
                  </a:cubicBezTo>
                  <a:cubicBezTo>
                    <a:pt x="78" y="132"/>
                    <a:pt x="76" y="126"/>
                    <a:pt x="78" y="120"/>
                  </a:cubicBezTo>
                  <a:cubicBezTo>
                    <a:pt x="80" y="115"/>
                    <a:pt x="83" y="110"/>
                    <a:pt x="85" y="104"/>
                  </a:cubicBezTo>
                  <a:cubicBezTo>
                    <a:pt x="88" y="96"/>
                    <a:pt x="91" y="88"/>
                    <a:pt x="91" y="79"/>
                  </a:cubicBezTo>
                  <a:cubicBezTo>
                    <a:pt x="91" y="79"/>
                    <a:pt x="91" y="77"/>
                    <a:pt x="91" y="77"/>
                  </a:cubicBezTo>
                  <a:cubicBezTo>
                    <a:pt x="90" y="77"/>
                    <a:pt x="89" y="77"/>
                    <a:pt x="88" y="78"/>
                  </a:cubicBezTo>
                  <a:cubicBezTo>
                    <a:pt x="84" y="81"/>
                    <a:pt x="82" y="85"/>
                    <a:pt x="79" y="89"/>
                  </a:cubicBezTo>
                  <a:cubicBezTo>
                    <a:pt x="75" y="97"/>
                    <a:pt x="74" y="106"/>
                    <a:pt x="72" y="115"/>
                  </a:cubicBezTo>
                  <a:cubicBezTo>
                    <a:pt x="71" y="117"/>
                    <a:pt x="73" y="120"/>
                    <a:pt x="73" y="122"/>
                  </a:cubicBezTo>
                  <a:cubicBezTo>
                    <a:pt x="73" y="124"/>
                    <a:pt x="74" y="125"/>
                    <a:pt x="74" y="127"/>
                  </a:cubicBezTo>
                  <a:cubicBezTo>
                    <a:pt x="74" y="128"/>
                    <a:pt x="74" y="130"/>
                    <a:pt x="75" y="132"/>
                  </a:cubicBezTo>
                  <a:cubicBezTo>
                    <a:pt x="75" y="133"/>
                    <a:pt x="75" y="134"/>
                    <a:pt x="75" y="135"/>
                  </a:cubicBezTo>
                  <a:cubicBezTo>
                    <a:pt x="75" y="138"/>
                    <a:pt x="75" y="141"/>
                    <a:pt x="75" y="144"/>
                  </a:cubicBezTo>
                  <a:cubicBezTo>
                    <a:pt x="75" y="146"/>
                    <a:pt x="75" y="148"/>
                    <a:pt x="73" y="150"/>
                  </a:cubicBezTo>
                  <a:cubicBezTo>
                    <a:pt x="71" y="151"/>
                    <a:pt x="69" y="150"/>
                    <a:pt x="67" y="149"/>
                  </a:cubicBezTo>
                  <a:cubicBezTo>
                    <a:pt x="62" y="147"/>
                    <a:pt x="59" y="143"/>
                    <a:pt x="57" y="138"/>
                  </a:cubicBezTo>
                  <a:cubicBezTo>
                    <a:pt x="53" y="132"/>
                    <a:pt x="52" y="125"/>
                    <a:pt x="51" y="118"/>
                  </a:cubicBezTo>
                  <a:cubicBezTo>
                    <a:pt x="51" y="104"/>
                    <a:pt x="53" y="90"/>
                    <a:pt x="57" y="76"/>
                  </a:cubicBezTo>
                  <a:cubicBezTo>
                    <a:pt x="57" y="74"/>
                    <a:pt x="58" y="72"/>
                    <a:pt x="57" y="71"/>
                  </a:cubicBezTo>
                  <a:cubicBezTo>
                    <a:pt x="57" y="71"/>
                    <a:pt x="56" y="71"/>
                    <a:pt x="55" y="72"/>
                  </a:cubicBezTo>
                  <a:cubicBezTo>
                    <a:pt x="51" y="79"/>
                    <a:pt x="46" y="86"/>
                    <a:pt x="42" y="93"/>
                  </a:cubicBezTo>
                  <a:cubicBezTo>
                    <a:pt x="41" y="94"/>
                    <a:pt x="40" y="96"/>
                    <a:pt x="40" y="97"/>
                  </a:cubicBezTo>
                  <a:cubicBezTo>
                    <a:pt x="34" y="105"/>
                    <a:pt x="31" y="115"/>
                    <a:pt x="26" y="124"/>
                  </a:cubicBezTo>
                  <a:cubicBezTo>
                    <a:pt x="23" y="130"/>
                    <a:pt x="20" y="137"/>
                    <a:pt x="16" y="143"/>
                  </a:cubicBezTo>
                  <a:cubicBezTo>
                    <a:pt x="14" y="147"/>
                    <a:pt x="11" y="148"/>
                    <a:pt x="7" y="147"/>
                  </a:cubicBezTo>
                  <a:cubicBezTo>
                    <a:pt x="4" y="147"/>
                    <a:pt x="2" y="145"/>
                    <a:pt x="0" y="142"/>
                  </a:cubicBezTo>
                  <a:close/>
                  <a:moveTo>
                    <a:pt x="14" y="34"/>
                  </a:moveTo>
                  <a:cubicBezTo>
                    <a:pt x="16" y="34"/>
                    <a:pt x="18" y="35"/>
                    <a:pt x="19" y="36"/>
                  </a:cubicBezTo>
                  <a:cubicBezTo>
                    <a:pt x="21" y="36"/>
                    <a:pt x="22" y="37"/>
                    <a:pt x="23" y="37"/>
                  </a:cubicBezTo>
                  <a:cubicBezTo>
                    <a:pt x="25" y="37"/>
                    <a:pt x="26" y="38"/>
                    <a:pt x="26" y="40"/>
                  </a:cubicBezTo>
                  <a:cubicBezTo>
                    <a:pt x="26" y="42"/>
                    <a:pt x="26" y="44"/>
                    <a:pt x="26" y="47"/>
                  </a:cubicBezTo>
                  <a:cubicBezTo>
                    <a:pt x="26" y="49"/>
                    <a:pt x="25" y="55"/>
                    <a:pt x="26" y="55"/>
                  </a:cubicBezTo>
                  <a:cubicBezTo>
                    <a:pt x="27" y="55"/>
                    <a:pt x="29" y="49"/>
                    <a:pt x="30" y="47"/>
                  </a:cubicBezTo>
                  <a:cubicBezTo>
                    <a:pt x="31" y="45"/>
                    <a:pt x="32" y="42"/>
                    <a:pt x="35" y="41"/>
                  </a:cubicBezTo>
                  <a:cubicBezTo>
                    <a:pt x="40" y="40"/>
                    <a:pt x="45" y="37"/>
                    <a:pt x="48" y="33"/>
                  </a:cubicBezTo>
                  <a:cubicBezTo>
                    <a:pt x="51" y="30"/>
                    <a:pt x="53" y="27"/>
                    <a:pt x="51" y="23"/>
                  </a:cubicBezTo>
                  <a:cubicBezTo>
                    <a:pt x="49" y="17"/>
                    <a:pt x="46" y="11"/>
                    <a:pt x="39" y="9"/>
                  </a:cubicBezTo>
                  <a:cubicBezTo>
                    <a:pt x="36" y="8"/>
                    <a:pt x="33" y="7"/>
                    <a:pt x="29" y="7"/>
                  </a:cubicBezTo>
                  <a:cubicBezTo>
                    <a:pt x="25" y="7"/>
                    <a:pt x="20" y="7"/>
                    <a:pt x="16" y="8"/>
                  </a:cubicBezTo>
                  <a:cubicBezTo>
                    <a:pt x="13" y="9"/>
                    <a:pt x="11" y="9"/>
                    <a:pt x="10" y="12"/>
                  </a:cubicBezTo>
                  <a:cubicBezTo>
                    <a:pt x="9" y="14"/>
                    <a:pt x="8" y="17"/>
                    <a:pt x="7" y="19"/>
                  </a:cubicBezTo>
                  <a:cubicBezTo>
                    <a:pt x="5" y="24"/>
                    <a:pt x="8" y="33"/>
                    <a:pt x="14" y="34"/>
                  </a:cubicBezTo>
                  <a:close/>
                </a:path>
              </a:pathLst>
            </a:custGeom>
            <a:grpFill/>
            <a:ln>
              <a:noFill/>
            </a:ln>
          </p:spPr>
          <p:txBody>
            <a:bodyPr vert="horz" wrap="square" lIns="91440" tIns="45720" rIns="91440" bIns="45720" numCol="1" anchor="t" anchorCtr="0" compatLnSpc="1"/>
            <a:lstStyle/>
            <a:p>
              <a:endParaRPr lang="zh-CN" altLang="en-US"/>
            </a:p>
          </p:txBody>
        </p:sp>
        <p:sp>
          <p:nvSpPr>
            <p:cNvPr id="62" name="Freeform 61"/>
            <p:cNvSpPr>
              <a:spLocks noEditPoints="1"/>
            </p:cNvSpPr>
            <p:nvPr/>
          </p:nvSpPr>
          <p:spPr bwMode="auto">
            <a:xfrm>
              <a:off x="-1695450" y="-1049338"/>
              <a:ext cx="127000" cy="174625"/>
            </a:xfrm>
            <a:custGeom>
              <a:avLst/>
              <a:gdLst>
                <a:gd name="T0" fmla="*/ 81 w 167"/>
                <a:gd name="T1" fmla="*/ 122 h 228"/>
                <a:gd name="T2" fmla="*/ 96 w 167"/>
                <a:gd name="T3" fmla="*/ 130 h 228"/>
                <a:gd name="T4" fmla="*/ 82 w 167"/>
                <a:gd name="T5" fmla="*/ 167 h 228"/>
                <a:gd name="T6" fmla="*/ 99 w 167"/>
                <a:gd name="T7" fmla="*/ 175 h 228"/>
                <a:gd name="T8" fmla="*/ 87 w 167"/>
                <a:gd name="T9" fmla="*/ 195 h 228"/>
                <a:gd name="T10" fmla="*/ 84 w 167"/>
                <a:gd name="T11" fmla="*/ 216 h 228"/>
                <a:gd name="T12" fmla="*/ 110 w 167"/>
                <a:gd name="T13" fmla="*/ 210 h 228"/>
                <a:gd name="T14" fmla="*/ 150 w 167"/>
                <a:gd name="T15" fmla="*/ 201 h 228"/>
                <a:gd name="T16" fmla="*/ 161 w 167"/>
                <a:gd name="T17" fmla="*/ 197 h 228"/>
                <a:gd name="T18" fmla="*/ 163 w 167"/>
                <a:gd name="T19" fmla="*/ 174 h 228"/>
                <a:gd name="T20" fmla="*/ 124 w 167"/>
                <a:gd name="T21" fmla="*/ 178 h 228"/>
                <a:gd name="T22" fmla="*/ 121 w 167"/>
                <a:gd name="T23" fmla="*/ 159 h 228"/>
                <a:gd name="T24" fmla="*/ 138 w 167"/>
                <a:gd name="T25" fmla="*/ 128 h 228"/>
                <a:gd name="T26" fmla="*/ 114 w 167"/>
                <a:gd name="T27" fmla="*/ 133 h 228"/>
                <a:gd name="T28" fmla="*/ 118 w 167"/>
                <a:gd name="T29" fmla="*/ 112 h 228"/>
                <a:gd name="T30" fmla="*/ 136 w 167"/>
                <a:gd name="T31" fmla="*/ 85 h 228"/>
                <a:gd name="T32" fmla="*/ 147 w 167"/>
                <a:gd name="T33" fmla="*/ 25 h 228"/>
                <a:gd name="T34" fmla="*/ 112 w 167"/>
                <a:gd name="T35" fmla="*/ 1 h 228"/>
                <a:gd name="T36" fmla="*/ 97 w 167"/>
                <a:gd name="T37" fmla="*/ 5 h 228"/>
                <a:gd name="T38" fmla="*/ 66 w 167"/>
                <a:gd name="T39" fmla="*/ 46 h 228"/>
                <a:gd name="T40" fmla="*/ 83 w 167"/>
                <a:gd name="T41" fmla="*/ 53 h 228"/>
                <a:gd name="T42" fmla="*/ 116 w 167"/>
                <a:gd name="T43" fmla="*/ 21 h 228"/>
                <a:gd name="T44" fmla="*/ 131 w 167"/>
                <a:gd name="T45" fmla="*/ 46 h 228"/>
                <a:gd name="T46" fmla="*/ 115 w 167"/>
                <a:gd name="T47" fmla="*/ 89 h 228"/>
                <a:gd name="T48" fmla="*/ 111 w 167"/>
                <a:gd name="T49" fmla="*/ 76 h 228"/>
                <a:gd name="T50" fmla="*/ 123 w 167"/>
                <a:gd name="T51" fmla="*/ 53 h 228"/>
                <a:gd name="T52" fmla="*/ 103 w 167"/>
                <a:gd name="T53" fmla="*/ 49 h 228"/>
                <a:gd name="T54" fmla="*/ 89 w 167"/>
                <a:gd name="T55" fmla="*/ 59 h 228"/>
                <a:gd name="T56" fmla="*/ 81 w 167"/>
                <a:gd name="T57" fmla="*/ 80 h 228"/>
                <a:gd name="T58" fmla="*/ 79 w 167"/>
                <a:gd name="T59" fmla="*/ 81 h 228"/>
                <a:gd name="T60" fmla="*/ 59 w 167"/>
                <a:gd name="T61" fmla="*/ 102 h 228"/>
                <a:gd name="T62" fmla="*/ 84 w 167"/>
                <a:gd name="T63" fmla="*/ 87 h 228"/>
                <a:gd name="T64" fmla="*/ 89 w 167"/>
                <a:gd name="T65" fmla="*/ 102 h 228"/>
                <a:gd name="T66" fmla="*/ 82 w 167"/>
                <a:gd name="T67" fmla="*/ 88 h 228"/>
                <a:gd name="T68" fmla="*/ 7 w 167"/>
                <a:gd name="T69" fmla="*/ 103 h 228"/>
                <a:gd name="T70" fmla="*/ 33 w 167"/>
                <a:gd name="T71" fmla="*/ 100 h 228"/>
                <a:gd name="T72" fmla="*/ 40 w 167"/>
                <a:gd name="T73" fmla="*/ 123 h 228"/>
                <a:gd name="T74" fmla="*/ 10 w 167"/>
                <a:gd name="T75" fmla="*/ 157 h 228"/>
                <a:gd name="T76" fmla="*/ 32 w 167"/>
                <a:gd name="T77" fmla="*/ 185 h 228"/>
                <a:gd name="T78" fmla="*/ 42 w 167"/>
                <a:gd name="T79" fmla="*/ 226 h 228"/>
                <a:gd name="T80" fmla="*/ 61 w 167"/>
                <a:gd name="T81" fmla="*/ 185 h 228"/>
                <a:gd name="T82" fmla="*/ 67 w 167"/>
                <a:gd name="T83" fmla="*/ 143 h 228"/>
                <a:gd name="T84" fmla="*/ 66 w 167"/>
                <a:gd name="T85" fmla="*/ 139 h 228"/>
                <a:gd name="T86" fmla="*/ 48 w 167"/>
                <a:gd name="T87" fmla="*/ 197 h 228"/>
                <a:gd name="T88" fmla="*/ 46 w 167"/>
                <a:gd name="T89" fmla="*/ 191 h 228"/>
                <a:gd name="T90" fmla="*/ 53 w 167"/>
                <a:gd name="T91" fmla="*/ 137 h 228"/>
                <a:gd name="T92" fmla="*/ 46 w 167"/>
                <a:gd name="T93" fmla="*/ 110 h 228"/>
                <a:gd name="T94" fmla="*/ 52 w 167"/>
                <a:gd name="T95" fmla="*/ 68 h 228"/>
                <a:gd name="T96" fmla="*/ 22 w 167"/>
                <a:gd name="T97" fmla="*/ 71 h 228"/>
                <a:gd name="T98" fmla="*/ 1 w 167"/>
                <a:gd name="T99" fmla="*/ 95 h 228"/>
                <a:gd name="T100" fmla="*/ 34 w 167"/>
                <a:gd name="T101" fmla="*/ 162 h 228"/>
                <a:gd name="T102" fmla="*/ 33 w 167"/>
                <a:gd name="T103" fmla="*/ 146 h 228"/>
                <a:gd name="T104" fmla="*/ 35 w 167"/>
                <a:gd name="T105" fmla="*/ 16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7" h="228">
                  <a:moveTo>
                    <a:pt x="62" y="112"/>
                  </a:moveTo>
                  <a:cubicBezTo>
                    <a:pt x="65" y="117"/>
                    <a:pt x="69" y="122"/>
                    <a:pt x="76" y="122"/>
                  </a:cubicBezTo>
                  <a:cubicBezTo>
                    <a:pt x="77" y="122"/>
                    <a:pt x="79" y="123"/>
                    <a:pt x="81" y="122"/>
                  </a:cubicBezTo>
                  <a:cubicBezTo>
                    <a:pt x="82" y="121"/>
                    <a:pt x="83" y="122"/>
                    <a:pt x="84" y="123"/>
                  </a:cubicBezTo>
                  <a:cubicBezTo>
                    <a:pt x="85" y="127"/>
                    <a:pt x="88" y="128"/>
                    <a:pt x="92" y="128"/>
                  </a:cubicBezTo>
                  <a:cubicBezTo>
                    <a:pt x="95" y="127"/>
                    <a:pt x="96" y="128"/>
                    <a:pt x="96" y="130"/>
                  </a:cubicBezTo>
                  <a:cubicBezTo>
                    <a:pt x="97" y="133"/>
                    <a:pt x="97" y="137"/>
                    <a:pt x="97" y="140"/>
                  </a:cubicBezTo>
                  <a:cubicBezTo>
                    <a:pt x="97" y="144"/>
                    <a:pt x="96" y="148"/>
                    <a:pt x="92" y="151"/>
                  </a:cubicBezTo>
                  <a:cubicBezTo>
                    <a:pt x="87" y="155"/>
                    <a:pt x="85" y="161"/>
                    <a:pt x="82" y="167"/>
                  </a:cubicBezTo>
                  <a:cubicBezTo>
                    <a:pt x="81" y="169"/>
                    <a:pt x="82" y="170"/>
                    <a:pt x="83" y="171"/>
                  </a:cubicBezTo>
                  <a:cubicBezTo>
                    <a:pt x="87" y="173"/>
                    <a:pt x="91" y="174"/>
                    <a:pt x="96" y="173"/>
                  </a:cubicBezTo>
                  <a:cubicBezTo>
                    <a:pt x="98" y="173"/>
                    <a:pt x="98" y="173"/>
                    <a:pt x="99" y="175"/>
                  </a:cubicBezTo>
                  <a:cubicBezTo>
                    <a:pt x="99" y="178"/>
                    <a:pt x="99" y="180"/>
                    <a:pt x="100" y="183"/>
                  </a:cubicBezTo>
                  <a:cubicBezTo>
                    <a:pt x="100" y="185"/>
                    <a:pt x="99" y="187"/>
                    <a:pt x="98" y="188"/>
                  </a:cubicBezTo>
                  <a:cubicBezTo>
                    <a:pt x="94" y="191"/>
                    <a:pt x="90" y="192"/>
                    <a:pt x="87" y="195"/>
                  </a:cubicBezTo>
                  <a:cubicBezTo>
                    <a:pt x="86" y="196"/>
                    <a:pt x="84" y="197"/>
                    <a:pt x="83" y="199"/>
                  </a:cubicBezTo>
                  <a:cubicBezTo>
                    <a:pt x="80" y="203"/>
                    <a:pt x="79" y="209"/>
                    <a:pt x="82" y="212"/>
                  </a:cubicBezTo>
                  <a:cubicBezTo>
                    <a:pt x="82" y="213"/>
                    <a:pt x="83" y="215"/>
                    <a:pt x="84" y="216"/>
                  </a:cubicBezTo>
                  <a:cubicBezTo>
                    <a:pt x="85" y="219"/>
                    <a:pt x="88" y="221"/>
                    <a:pt x="91" y="220"/>
                  </a:cubicBezTo>
                  <a:cubicBezTo>
                    <a:pt x="93" y="219"/>
                    <a:pt x="96" y="218"/>
                    <a:pt x="98" y="217"/>
                  </a:cubicBezTo>
                  <a:cubicBezTo>
                    <a:pt x="102" y="214"/>
                    <a:pt x="106" y="212"/>
                    <a:pt x="110" y="210"/>
                  </a:cubicBezTo>
                  <a:cubicBezTo>
                    <a:pt x="113" y="208"/>
                    <a:pt x="116" y="207"/>
                    <a:pt x="119" y="205"/>
                  </a:cubicBezTo>
                  <a:cubicBezTo>
                    <a:pt x="126" y="202"/>
                    <a:pt x="134" y="199"/>
                    <a:pt x="142" y="200"/>
                  </a:cubicBezTo>
                  <a:cubicBezTo>
                    <a:pt x="145" y="200"/>
                    <a:pt x="148" y="201"/>
                    <a:pt x="150" y="201"/>
                  </a:cubicBezTo>
                  <a:cubicBezTo>
                    <a:pt x="151" y="201"/>
                    <a:pt x="152" y="202"/>
                    <a:pt x="153" y="201"/>
                  </a:cubicBezTo>
                  <a:cubicBezTo>
                    <a:pt x="156" y="200"/>
                    <a:pt x="157" y="199"/>
                    <a:pt x="159" y="198"/>
                  </a:cubicBezTo>
                  <a:cubicBezTo>
                    <a:pt x="160" y="198"/>
                    <a:pt x="161" y="197"/>
                    <a:pt x="161" y="197"/>
                  </a:cubicBezTo>
                  <a:cubicBezTo>
                    <a:pt x="162" y="194"/>
                    <a:pt x="163" y="192"/>
                    <a:pt x="164" y="189"/>
                  </a:cubicBezTo>
                  <a:cubicBezTo>
                    <a:pt x="165" y="186"/>
                    <a:pt x="165" y="183"/>
                    <a:pt x="166" y="180"/>
                  </a:cubicBezTo>
                  <a:cubicBezTo>
                    <a:pt x="167" y="177"/>
                    <a:pt x="166" y="175"/>
                    <a:pt x="163" y="174"/>
                  </a:cubicBezTo>
                  <a:cubicBezTo>
                    <a:pt x="161" y="173"/>
                    <a:pt x="158" y="173"/>
                    <a:pt x="156" y="173"/>
                  </a:cubicBezTo>
                  <a:cubicBezTo>
                    <a:pt x="152" y="173"/>
                    <a:pt x="148" y="172"/>
                    <a:pt x="144" y="173"/>
                  </a:cubicBezTo>
                  <a:cubicBezTo>
                    <a:pt x="137" y="174"/>
                    <a:pt x="131" y="177"/>
                    <a:pt x="124" y="178"/>
                  </a:cubicBezTo>
                  <a:cubicBezTo>
                    <a:pt x="123" y="179"/>
                    <a:pt x="122" y="178"/>
                    <a:pt x="122" y="177"/>
                  </a:cubicBezTo>
                  <a:cubicBezTo>
                    <a:pt x="120" y="176"/>
                    <a:pt x="120" y="174"/>
                    <a:pt x="119" y="172"/>
                  </a:cubicBezTo>
                  <a:cubicBezTo>
                    <a:pt x="118" y="167"/>
                    <a:pt x="117" y="163"/>
                    <a:pt x="121" y="159"/>
                  </a:cubicBezTo>
                  <a:cubicBezTo>
                    <a:pt x="124" y="155"/>
                    <a:pt x="128" y="151"/>
                    <a:pt x="133" y="148"/>
                  </a:cubicBezTo>
                  <a:cubicBezTo>
                    <a:pt x="138" y="144"/>
                    <a:pt x="142" y="137"/>
                    <a:pt x="138" y="130"/>
                  </a:cubicBezTo>
                  <a:cubicBezTo>
                    <a:pt x="138" y="129"/>
                    <a:pt x="138" y="129"/>
                    <a:pt x="138" y="128"/>
                  </a:cubicBezTo>
                  <a:cubicBezTo>
                    <a:pt x="137" y="125"/>
                    <a:pt x="134" y="123"/>
                    <a:pt x="131" y="124"/>
                  </a:cubicBezTo>
                  <a:cubicBezTo>
                    <a:pt x="128" y="125"/>
                    <a:pt x="125" y="127"/>
                    <a:pt x="122" y="128"/>
                  </a:cubicBezTo>
                  <a:cubicBezTo>
                    <a:pt x="119" y="129"/>
                    <a:pt x="117" y="131"/>
                    <a:pt x="114" y="133"/>
                  </a:cubicBezTo>
                  <a:cubicBezTo>
                    <a:pt x="112" y="134"/>
                    <a:pt x="111" y="134"/>
                    <a:pt x="111" y="132"/>
                  </a:cubicBezTo>
                  <a:cubicBezTo>
                    <a:pt x="111" y="129"/>
                    <a:pt x="110" y="126"/>
                    <a:pt x="110" y="124"/>
                  </a:cubicBezTo>
                  <a:cubicBezTo>
                    <a:pt x="110" y="118"/>
                    <a:pt x="113" y="114"/>
                    <a:pt x="118" y="112"/>
                  </a:cubicBezTo>
                  <a:cubicBezTo>
                    <a:pt x="125" y="111"/>
                    <a:pt x="128" y="107"/>
                    <a:pt x="129" y="101"/>
                  </a:cubicBezTo>
                  <a:cubicBezTo>
                    <a:pt x="130" y="99"/>
                    <a:pt x="130" y="98"/>
                    <a:pt x="131" y="96"/>
                  </a:cubicBezTo>
                  <a:cubicBezTo>
                    <a:pt x="132" y="92"/>
                    <a:pt x="135" y="89"/>
                    <a:pt x="136" y="85"/>
                  </a:cubicBezTo>
                  <a:cubicBezTo>
                    <a:pt x="138" y="80"/>
                    <a:pt x="140" y="75"/>
                    <a:pt x="142" y="70"/>
                  </a:cubicBezTo>
                  <a:cubicBezTo>
                    <a:pt x="144" y="60"/>
                    <a:pt x="146" y="50"/>
                    <a:pt x="148" y="40"/>
                  </a:cubicBezTo>
                  <a:cubicBezTo>
                    <a:pt x="148" y="35"/>
                    <a:pt x="148" y="30"/>
                    <a:pt x="147" y="25"/>
                  </a:cubicBezTo>
                  <a:cubicBezTo>
                    <a:pt x="146" y="21"/>
                    <a:pt x="144" y="17"/>
                    <a:pt x="141" y="14"/>
                  </a:cubicBezTo>
                  <a:cubicBezTo>
                    <a:pt x="138" y="9"/>
                    <a:pt x="134" y="4"/>
                    <a:pt x="128" y="2"/>
                  </a:cubicBezTo>
                  <a:cubicBezTo>
                    <a:pt x="123" y="0"/>
                    <a:pt x="117" y="0"/>
                    <a:pt x="112" y="1"/>
                  </a:cubicBezTo>
                  <a:cubicBezTo>
                    <a:pt x="112" y="1"/>
                    <a:pt x="111" y="1"/>
                    <a:pt x="110" y="1"/>
                  </a:cubicBezTo>
                  <a:cubicBezTo>
                    <a:pt x="109" y="2"/>
                    <a:pt x="107" y="2"/>
                    <a:pt x="105" y="3"/>
                  </a:cubicBezTo>
                  <a:cubicBezTo>
                    <a:pt x="102" y="4"/>
                    <a:pt x="100" y="4"/>
                    <a:pt x="97" y="5"/>
                  </a:cubicBezTo>
                  <a:cubicBezTo>
                    <a:pt x="89" y="10"/>
                    <a:pt x="82" y="17"/>
                    <a:pt x="76" y="24"/>
                  </a:cubicBezTo>
                  <a:cubicBezTo>
                    <a:pt x="73" y="29"/>
                    <a:pt x="70" y="33"/>
                    <a:pt x="68" y="39"/>
                  </a:cubicBezTo>
                  <a:cubicBezTo>
                    <a:pt x="68" y="41"/>
                    <a:pt x="66" y="43"/>
                    <a:pt x="66" y="46"/>
                  </a:cubicBezTo>
                  <a:cubicBezTo>
                    <a:pt x="65" y="49"/>
                    <a:pt x="66" y="52"/>
                    <a:pt x="68" y="53"/>
                  </a:cubicBezTo>
                  <a:cubicBezTo>
                    <a:pt x="70" y="53"/>
                    <a:pt x="72" y="54"/>
                    <a:pt x="75" y="54"/>
                  </a:cubicBezTo>
                  <a:cubicBezTo>
                    <a:pt x="78" y="54"/>
                    <a:pt x="80" y="54"/>
                    <a:pt x="83" y="53"/>
                  </a:cubicBezTo>
                  <a:cubicBezTo>
                    <a:pt x="85" y="52"/>
                    <a:pt x="87" y="51"/>
                    <a:pt x="88" y="50"/>
                  </a:cubicBezTo>
                  <a:cubicBezTo>
                    <a:pt x="91" y="46"/>
                    <a:pt x="94" y="42"/>
                    <a:pt x="97" y="38"/>
                  </a:cubicBezTo>
                  <a:cubicBezTo>
                    <a:pt x="102" y="31"/>
                    <a:pt x="108" y="25"/>
                    <a:pt x="116" y="21"/>
                  </a:cubicBezTo>
                  <a:cubicBezTo>
                    <a:pt x="120" y="20"/>
                    <a:pt x="122" y="20"/>
                    <a:pt x="125" y="23"/>
                  </a:cubicBezTo>
                  <a:cubicBezTo>
                    <a:pt x="128" y="26"/>
                    <a:pt x="130" y="30"/>
                    <a:pt x="131" y="35"/>
                  </a:cubicBezTo>
                  <a:cubicBezTo>
                    <a:pt x="131" y="38"/>
                    <a:pt x="131" y="42"/>
                    <a:pt x="131" y="46"/>
                  </a:cubicBezTo>
                  <a:cubicBezTo>
                    <a:pt x="130" y="52"/>
                    <a:pt x="129" y="58"/>
                    <a:pt x="128" y="64"/>
                  </a:cubicBezTo>
                  <a:cubicBezTo>
                    <a:pt x="127" y="70"/>
                    <a:pt x="125" y="76"/>
                    <a:pt x="123" y="82"/>
                  </a:cubicBezTo>
                  <a:cubicBezTo>
                    <a:pt x="122" y="86"/>
                    <a:pt x="119" y="89"/>
                    <a:pt x="115" y="89"/>
                  </a:cubicBezTo>
                  <a:cubicBezTo>
                    <a:pt x="114" y="89"/>
                    <a:pt x="113" y="89"/>
                    <a:pt x="112" y="90"/>
                  </a:cubicBezTo>
                  <a:cubicBezTo>
                    <a:pt x="110" y="90"/>
                    <a:pt x="109" y="89"/>
                    <a:pt x="109" y="87"/>
                  </a:cubicBezTo>
                  <a:cubicBezTo>
                    <a:pt x="109" y="84"/>
                    <a:pt x="109" y="80"/>
                    <a:pt x="111" y="76"/>
                  </a:cubicBezTo>
                  <a:cubicBezTo>
                    <a:pt x="114" y="73"/>
                    <a:pt x="117" y="69"/>
                    <a:pt x="120" y="66"/>
                  </a:cubicBezTo>
                  <a:cubicBezTo>
                    <a:pt x="121" y="65"/>
                    <a:pt x="121" y="64"/>
                    <a:pt x="122" y="63"/>
                  </a:cubicBezTo>
                  <a:cubicBezTo>
                    <a:pt x="122" y="60"/>
                    <a:pt x="122" y="56"/>
                    <a:pt x="123" y="53"/>
                  </a:cubicBezTo>
                  <a:cubicBezTo>
                    <a:pt x="123" y="52"/>
                    <a:pt x="122" y="51"/>
                    <a:pt x="122" y="51"/>
                  </a:cubicBezTo>
                  <a:cubicBezTo>
                    <a:pt x="117" y="48"/>
                    <a:pt x="112" y="45"/>
                    <a:pt x="106" y="49"/>
                  </a:cubicBezTo>
                  <a:cubicBezTo>
                    <a:pt x="105" y="50"/>
                    <a:pt x="104" y="50"/>
                    <a:pt x="103" y="49"/>
                  </a:cubicBezTo>
                  <a:cubicBezTo>
                    <a:pt x="100" y="47"/>
                    <a:pt x="94" y="47"/>
                    <a:pt x="91" y="50"/>
                  </a:cubicBezTo>
                  <a:cubicBezTo>
                    <a:pt x="90" y="52"/>
                    <a:pt x="90" y="54"/>
                    <a:pt x="89" y="56"/>
                  </a:cubicBezTo>
                  <a:cubicBezTo>
                    <a:pt x="89" y="57"/>
                    <a:pt x="88" y="59"/>
                    <a:pt x="89" y="59"/>
                  </a:cubicBezTo>
                  <a:cubicBezTo>
                    <a:pt x="90" y="61"/>
                    <a:pt x="89" y="62"/>
                    <a:pt x="88" y="63"/>
                  </a:cubicBezTo>
                  <a:cubicBezTo>
                    <a:pt x="87" y="64"/>
                    <a:pt x="86" y="66"/>
                    <a:pt x="85" y="67"/>
                  </a:cubicBezTo>
                  <a:cubicBezTo>
                    <a:pt x="82" y="71"/>
                    <a:pt x="80" y="75"/>
                    <a:pt x="81" y="80"/>
                  </a:cubicBezTo>
                  <a:cubicBezTo>
                    <a:pt x="81" y="81"/>
                    <a:pt x="81" y="82"/>
                    <a:pt x="81" y="83"/>
                  </a:cubicBezTo>
                  <a:cubicBezTo>
                    <a:pt x="80" y="83"/>
                    <a:pt x="80" y="83"/>
                    <a:pt x="80" y="83"/>
                  </a:cubicBezTo>
                  <a:cubicBezTo>
                    <a:pt x="80" y="82"/>
                    <a:pt x="79" y="82"/>
                    <a:pt x="79" y="81"/>
                  </a:cubicBezTo>
                  <a:cubicBezTo>
                    <a:pt x="76" y="75"/>
                    <a:pt x="72" y="73"/>
                    <a:pt x="66" y="73"/>
                  </a:cubicBezTo>
                  <a:cubicBezTo>
                    <a:pt x="61" y="73"/>
                    <a:pt x="54" y="78"/>
                    <a:pt x="55" y="85"/>
                  </a:cubicBezTo>
                  <a:cubicBezTo>
                    <a:pt x="56" y="91"/>
                    <a:pt x="57" y="96"/>
                    <a:pt x="59" y="102"/>
                  </a:cubicBezTo>
                  <a:cubicBezTo>
                    <a:pt x="60" y="105"/>
                    <a:pt x="61" y="109"/>
                    <a:pt x="62" y="112"/>
                  </a:cubicBezTo>
                  <a:close/>
                  <a:moveTo>
                    <a:pt x="82" y="87"/>
                  </a:moveTo>
                  <a:cubicBezTo>
                    <a:pt x="83" y="86"/>
                    <a:pt x="83" y="87"/>
                    <a:pt x="84" y="87"/>
                  </a:cubicBezTo>
                  <a:cubicBezTo>
                    <a:pt x="86" y="89"/>
                    <a:pt x="88" y="90"/>
                    <a:pt x="91" y="91"/>
                  </a:cubicBezTo>
                  <a:cubicBezTo>
                    <a:pt x="92" y="91"/>
                    <a:pt x="93" y="93"/>
                    <a:pt x="93" y="93"/>
                  </a:cubicBezTo>
                  <a:cubicBezTo>
                    <a:pt x="92" y="96"/>
                    <a:pt x="91" y="99"/>
                    <a:pt x="89" y="102"/>
                  </a:cubicBezTo>
                  <a:cubicBezTo>
                    <a:pt x="89" y="102"/>
                    <a:pt x="89" y="103"/>
                    <a:pt x="88" y="103"/>
                  </a:cubicBezTo>
                  <a:cubicBezTo>
                    <a:pt x="88" y="103"/>
                    <a:pt x="87" y="102"/>
                    <a:pt x="87" y="102"/>
                  </a:cubicBezTo>
                  <a:cubicBezTo>
                    <a:pt x="86" y="97"/>
                    <a:pt x="84" y="93"/>
                    <a:pt x="82" y="88"/>
                  </a:cubicBezTo>
                  <a:cubicBezTo>
                    <a:pt x="82" y="88"/>
                    <a:pt x="82" y="88"/>
                    <a:pt x="82" y="88"/>
                  </a:cubicBezTo>
                  <a:cubicBezTo>
                    <a:pt x="82" y="87"/>
                    <a:pt x="82" y="87"/>
                    <a:pt x="82" y="87"/>
                  </a:cubicBezTo>
                  <a:close/>
                  <a:moveTo>
                    <a:pt x="7" y="103"/>
                  </a:moveTo>
                  <a:cubicBezTo>
                    <a:pt x="8" y="103"/>
                    <a:pt x="9" y="104"/>
                    <a:pt x="10" y="105"/>
                  </a:cubicBezTo>
                  <a:cubicBezTo>
                    <a:pt x="13" y="109"/>
                    <a:pt x="20" y="110"/>
                    <a:pt x="24" y="107"/>
                  </a:cubicBezTo>
                  <a:cubicBezTo>
                    <a:pt x="27" y="104"/>
                    <a:pt x="30" y="102"/>
                    <a:pt x="33" y="100"/>
                  </a:cubicBezTo>
                  <a:cubicBezTo>
                    <a:pt x="34" y="98"/>
                    <a:pt x="35" y="98"/>
                    <a:pt x="36" y="100"/>
                  </a:cubicBezTo>
                  <a:cubicBezTo>
                    <a:pt x="37" y="102"/>
                    <a:pt x="37" y="104"/>
                    <a:pt x="38" y="107"/>
                  </a:cubicBezTo>
                  <a:cubicBezTo>
                    <a:pt x="38" y="112"/>
                    <a:pt x="39" y="118"/>
                    <a:pt x="40" y="123"/>
                  </a:cubicBezTo>
                  <a:cubicBezTo>
                    <a:pt x="40" y="127"/>
                    <a:pt x="38" y="129"/>
                    <a:pt x="35" y="129"/>
                  </a:cubicBezTo>
                  <a:cubicBezTo>
                    <a:pt x="31" y="130"/>
                    <a:pt x="28" y="131"/>
                    <a:pt x="25" y="133"/>
                  </a:cubicBezTo>
                  <a:cubicBezTo>
                    <a:pt x="17" y="139"/>
                    <a:pt x="13" y="147"/>
                    <a:pt x="10" y="157"/>
                  </a:cubicBezTo>
                  <a:cubicBezTo>
                    <a:pt x="8" y="163"/>
                    <a:pt x="8" y="168"/>
                    <a:pt x="12" y="174"/>
                  </a:cubicBezTo>
                  <a:cubicBezTo>
                    <a:pt x="17" y="180"/>
                    <a:pt x="22" y="183"/>
                    <a:pt x="30" y="182"/>
                  </a:cubicBezTo>
                  <a:cubicBezTo>
                    <a:pt x="31" y="182"/>
                    <a:pt x="32" y="183"/>
                    <a:pt x="32" y="185"/>
                  </a:cubicBezTo>
                  <a:cubicBezTo>
                    <a:pt x="31" y="192"/>
                    <a:pt x="30" y="199"/>
                    <a:pt x="30" y="207"/>
                  </a:cubicBezTo>
                  <a:cubicBezTo>
                    <a:pt x="29" y="211"/>
                    <a:pt x="29" y="216"/>
                    <a:pt x="31" y="220"/>
                  </a:cubicBezTo>
                  <a:cubicBezTo>
                    <a:pt x="33" y="225"/>
                    <a:pt x="38" y="228"/>
                    <a:pt x="42" y="226"/>
                  </a:cubicBezTo>
                  <a:cubicBezTo>
                    <a:pt x="44" y="225"/>
                    <a:pt x="45" y="223"/>
                    <a:pt x="47" y="221"/>
                  </a:cubicBezTo>
                  <a:cubicBezTo>
                    <a:pt x="53" y="214"/>
                    <a:pt x="56" y="205"/>
                    <a:pt x="58" y="195"/>
                  </a:cubicBezTo>
                  <a:cubicBezTo>
                    <a:pt x="59" y="192"/>
                    <a:pt x="60" y="189"/>
                    <a:pt x="61" y="185"/>
                  </a:cubicBezTo>
                  <a:cubicBezTo>
                    <a:pt x="62" y="180"/>
                    <a:pt x="63" y="175"/>
                    <a:pt x="64" y="170"/>
                  </a:cubicBezTo>
                  <a:cubicBezTo>
                    <a:pt x="65" y="165"/>
                    <a:pt x="66" y="157"/>
                    <a:pt x="66" y="156"/>
                  </a:cubicBezTo>
                  <a:cubicBezTo>
                    <a:pt x="66" y="152"/>
                    <a:pt x="67" y="148"/>
                    <a:pt x="67" y="143"/>
                  </a:cubicBezTo>
                  <a:cubicBezTo>
                    <a:pt x="67" y="142"/>
                    <a:pt x="68" y="140"/>
                    <a:pt x="68" y="139"/>
                  </a:cubicBezTo>
                  <a:cubicBezTo>
                    <a:pt x="68" y="138"/>
                    <a:pt x="68" y="136"/>
                    <a:pt x="67" y="136"/>
                  </a:cubicBezTo>
                  <a:cubicBezTo>
                    <a:pt x="66" y="136"/>
                    <a:pt x="66" y="138"/>
                    <a:pt x="66" y="139"/>
                  </a:cubicBezTo>
                  <a:cubicBezTo>
                    <a:pt x="64" y="146"/>
                    <a:pt x="62" y="154"/>
                    <a:pt x="60" y="161"/>
                  </a:cubicBezTo>
                  <a:cubicBezTo>
                    <a:pt x="58" y="167"/>
                    <a:pt x="57" y="173"/>
                    <a:pt x="55" y="179"/>
                  </a:cubicBezTo>
                  <a:cubicBezTo>
                    <a:pt x="53" y="185"/>
                    <a:pt x="52" y="191"/>
                    <a:pt x="48" y="197"/>
                  </a:cubicBezTo>
                  <a:cubicBezTo>
                    <a:pt x="47" y="197"/>
                    <a:pt x="47" y="198"/>
                    <a:pt x="46" y="198"/>
                  </a:cubicBezTo>
                  <a:cubicBezTo>
                    <a:pt x="46" y="197"/>
                    <a:pt x="45" y="196"/>
                    <a:pt x="45" y="196"/>
                  </a:cubicBezTo>
                  <a:cubicBezTo>
                    <a:pt x="45" y="194"/>
                    <a:pt x="46" y="193"/>
                    <a:pt x="46" y="191"/>
                  </a:cubicBezTo>
                  <a:cubicBezTo>
                    <a:pt x="47" y="187"/>
                    <a:pt x="48" y="182"/>
                    <a:pt x="48" y="178"/>
                  </a:cubicBezTo>
                  <a:cubicBezTo>
                    <a:pt x="50" y="171"/>
                    <a:pt x="51" y="164"/>
                    <a:pt x="52" y="156"/>
                  </a:cubicBezTo>
                  <a:cubicBezTo>
                    <a:pt x="53" y="150"/>
                    <a:pt x="53" y="144"/>
                    <a:pt x="53" y="137"/>
                  </a:cubicBezTo>
                  <a:cubicBezTo>
                    <a:pt x="53" y="134"/>
                    <a:pt x="52" y="131"/>
                    <a:pt x="49" y="128"/>
                  </a:cubicBezTo>
                  <a:cubicBezTo>
                    <a:pt x="49" y="127"/>
                    <a:pt x="48" y="126"/>
                    <a:pt x="48" y="125"/>
                  </a:cubicBezTo>
                  <a:cubicBezTo>
                    <a:pt x="47" y="120"/>
                    <a:pt x="47" y="115"/>
                    <a:pt x="46" y="110"/>
                  </a:cubicBezTo>
                  <a:cubicBezTo>
                    <a:pt x="45" y="104"/>
                    <a:pt x="46" y="98"/>
                    <a:pt x="47" y="93"/>
                  </a:cubicBezTo>
                  <a:cubicBezTo>
                    <a:pt x="48" y="90"/>
                    <a:pt x="49" y="87"/>
                    <a:pt x="51" y="84"/>
                  </a:cubicBezTo>
                  <a:cubicBezTo>
                    <a:pt x="53" y="79"/>
                    <a:pt x="53" y="73"/>
                    <a:pt x="52" y="68"/>
                  </a:cubicBezTo>
                  <a:cubicBezTo>
                    <a:pt x="51" y="65"/>
                    <a:pt x="49" y="62"/>
                    <a:pt x="45" y="62"/>
                  </a:cubicBezTo>
                  <a:cubicBezTo>
                    <a:pt x="42" y="61"/>
                    <a:pt x="39" y="61"/>
                    <a:pt x="35" y="63"/>
                  </a:cubicBezTo>
                  <a:cubicBezTo>
                    <a:pt x="31" y="66"/>
                    <a:pt x="27" y="68"/>
                    <a:pt x="22" y="71"/>
                  </a:cubicBezTo>
                  <a:cubicBezTo>
                    <a:pt x="19" y="73"/>
                    <a:pt x="15" y="76"/>
                    <a:pt x="11" y="78"/>
                  </a:cubicBezTo>
                  <a:cubicBezTo>
                    <a:pt x="9" y="81"/>
                    <a:pt x="6" y="83"/>
                    <a:pt x="3" y="86"/>
                  </a:cubicBezTo>
                  <a:cubicBezTo>
                    <a:pt x="1" y="88"/>
                    <a:pt x="0" y="92"/>
                    <a:pt x="1" y="95"/>
                  </a:cubicBezTo>
                  <a:cubicBezTo>
                    <a:pt x="2" y="98"/>
                    <a:pt x="4" y="101"/>
                    <a:pt x="7" y="103"/>
                  </a:cubicBezTo>
                  <a:close/>
                  <a:moveTo>
                    <a:pt x="35" y="160"/>
                  </a:moveTo>
                  <a:cubicBezTo>
                    <a:pt x="34" y="161"/>
                    <a:pt x="34" y="161"/>
                    <a:pt x="34" y="162"/>
                  </a:cubicBezTo>
                  <a:cubicBezTo>
                    <a:pt x="33" y="164"/>
                    <a:pt x="32" y="166"/>
                    <a:pt x="30" y="165"/>
                  </a:cubicBezTo>
                  <a:cubicBezTo>
                    <a:pt x="28" y="165"/>
                    <a:pt x="26" y="162"/>
                    <a:pt x="26" y="160"/>
                  </a:cubicBezTo>
                  <a:cubicBezTo>
                    <a:pt x="26" y="154"/>
                    <a:pt x="29" y="150"/>
                    <a:pt x="33" y="146"/>
                  </a:cubicBezTo>
                  <a:cubicBezTo>
                    <a:pt x="34" y="146"/>
                    <a:pt x="35" y="146"/>
                    <a:pt x="35" y="146"/>
                  </a:cubicBezTo>
                  <a:cubicBezTo>
                    <a:pt x="35" y="148"/>
                    <a:pt x="36" y="149"/>
                    <a:pt x="35" y="151"/>
                  </a:cubicBezTo>
                  <a:cubicBezTo>
                    <a:pt x="35" y="154"/>
                    <a:pt x="35" y="157"/>
                    <a:pt x="35" y="160"/>
                  </a:cubicBezTo>
                  <a:close/>
                </a:path>
              </a:pathLst>
            </a:custGeom>
            <a:grpFill/>
            <a:ln>
              <a:noFill/>
            </a:ln>
          </p:spPr>
          <p:txBody>
            <a:bodyPr vert="horz" wrap="square" lIns="91440" tIns="45720" rIns="91440" bIns="45720" numCol="1" anchor="t" anchorCtr="0" compatLnSpc="1"/>
            <a:lstStyle/>
            <a:p>
              <a:endParaRPr lang="zh-CN" altLang="en-US"/>
            </a:p>
          </p:txBody>
        </p:sp>
        <p:sp>
          <p:nvSpPr>
            <p:cNvPr id="63" name="Freeform 62"/>
            <p:cNvSpPr/>
            <p:nvPr/>
          </p:nvSpPr>
          <p:spPr bwMode="auto">
            <a:xfrm>
              <a:off x="-1458913" y="-1000125"/>
              <a:ext cx="100013" cy="82550"/>
            </a:xfrm>
            <a:custGeom>
              <a:avLst/>
              <a:gdLst>
                <a:gd name="T0" fmla="*/ 6 w 131"/>
                <a:gd name="T1" fmla="*/ 85 h 109"/>
                <a:gd name="T2" fmla="*/ 10 w 131"/>
                <a:gd name="T3" fmla="*/ 80 h 109"/>
                <a:gd name="T4" fmla="*/ 18 w 131"/>
                <a:gd name="T5" fmla="*/ 76 h 109"/>
                <a:gd name="T6" fmla="*/ 42 w 131"/>
                <a:gd name="T7" fmla="*/ 72 h 109"/>
                <a:gd name="T8" fmla="*/ 54 w 131"/>
                <a:gd name="T9" fmla="*/ 72 h 109"/>
                <a:gd name="T10" fmla="*/ 71 w 131"/>
                <a:gd name="T11" fmla="*/ 67 h 109"/>
                <a:gd name="T12" fmla="*/ 87 w 131"/>
                <a:gd name="T13" fmla="*/ 52 h 109"/>
                <a:gd name="T14" fmla="*/ 97 w 131"/>
                <a:gd name="T15" fmla="*/ 37 h 109"/>
                <a:gd name="T16" fmla="*/ 91 w 131"/>
                <a:gd name="T17" fmla="*/ 38 h 109"/>
                <a:gd name="T18" fmla="*/ 77 w 131"/>
                <a:gd name="T19" fmla="*/ 42 h 109"/>
                <a:gd name="T20" fmla="*/ 60 w 131"/>
                <a:gd name="T21" fmla="*/ 41 h 109"/>
                <a:gd name="T22" fmla="*/ 51 w 131"/>
                <a:gd name="T23" fmla="*/ 25 h 109"/>
                <a:gd name="T24" fmla="*/ 58 w 131"/>
                <a:gd name="T25" fmla="*/ 16 h 109"/>
                <a:gd name="T26" fmla="*/ 77 w 131"/>
                <a:gd name="T27" fmla="*/ 7 h 109"/>
                <a:gd name="T28" fmla="*/ 103 w 131"/>
                <a:gd name="T29" fmla="*/ 2 h 109"/>
                <a:gd name="T30" fmla="*/ 118 w 131"/>
                <a:gd name="T31" fmla="*/ 10 h 109"/>
                <a:gd name="T32" fmla="*/ 123 w 131"/>
                <a:gd name="T33" fmla="*/ 23 h 109"/>
                <a:gd name="T34" fmla="*/ 124 w 131"/>
                <a:gd name="T35" fmla="*/ 27 h 109"/>
                <a:gd name="T36" fmla="*/ 122 w 131"/>
                <a:gd name="T37" fmla="*/ 36 h 109"/>
                <a:gd name="T38" fmla="*/ 112 w 131"/>
                <a:gd name="T39" fmla="*/ 53 h 109"/>
                <a:gd name="T40" fmla="*/ 97 w 131"/>
                <a:gd name="T41" fmla="*/ 70 h 109"/>
                <a:gd name="T42" fmla="*/ 95 w 131"/>
                <a:gd name="T43" fmla="*/ 73 h 109"/>
                <a:gd name="T44" fmla="*/ 98 w 131"/>
                <a:gd name="T45" fmla="*/ 73 h 109"/>
                <a:gd name="T46" fmla="*/ 112 w 131"/>
                <a:gd name="T47" fmla="*/ 75 h 109"/>
                <a:gd name="T48" fmla="*/ 118 w 131"/>
                <a:gd name="T49" fmla="*/ 73 h 109"/>
                <a:gd name="T50" fmla="*/ 127 w 131"/>
                <a:gd name="T51" fmla="*/ 76 h 109"/>
                <a:gd name="T52" fmla="*/ 131 w 131"/>
                <a:gd name="T53" fmla="*/ 92 h 109"/>
                <a:gd name="T54" fmla="*/ 125 w 131"/>
                <a:gd name="T55" fmla="*/ 104 h 109"/>
                <a:gd name="T56" fmla="*/ 115 w 131"/>
                <a:gd name="T57" fmla="*/ 108 h 109"/>
                <a:gd name="T58" fmla="*/ 108 w 131"/>
                <a:gd name="T59" fmla="*/ 105 h 109"/>
                <a:gd name="T60" fmla="*/ 100 w 131"/>
                <a:gd name="T61" fmla="*/ 103 h 109"/>
                <a:gd name="T62" fmla="*/ 44 w 131"/>
                <a:gd name="T63" fmla="*/ 104 h 109"/>
                <a:gd name="T64" fmla="*/ 21 w 131"/>
                <a:gd name="T65" fmla="*/ 107 h 109"/>
                <a:gd name="T66" fmla="*/ 11 w 131"/>
                <a:gd name="T67" fmla="*/ 105 h 109"/>
                <a:gd name="T68" fmla="*/ 6 w 131"/>
                <a:gd name="T69" fmla="*/ 8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1" h="109">
                  <a:moveTo>
                    <a:pt x="6" y="85"/>
                  </a:moveTo>
                  <a:cubicBezTo>
                    <a:pt x="8" y="84"/>
                    <a:pt x="9" y="82"/>
                    <a:pt x="10" y="80"/>
                  </a:cubicBezTo>
                  <a:cubicBezTo>
                    <a:pt x="12" y="77"/>
                    <a:pt x="15" y="76"/>
                    <a:pt x="18" y="76"/>
                  </a:cubicBezTo>
                  <a:cubicBezTo>
                    <a:pt x="26" y="75"/>
                    <a:pt x="34" y="73"/>
                    <a:pt x="42" y="72"/>
                  </a:cubicBezTo>
                  <a:cubicBezTo>
                    <a:pt x="46" y="72"/>
                    <a:pt x="50" y="72"/>
                    <a:pt x="54" y="72"/>
                  </a:cubicBezTo>
                  <a:cubicBezTo>
                    <a:pt x="60" y="71"/>
                    <a:pt x="66" y="71"/>
                    <a:pt x="71" y="67"/>
                  </a:cubicBezTo>
                  <a:cubicBezTo>
                    <a:pt x="77" y="63"/>
                    <a:pt x="82" y="58"/>
                    <a:pt x="87" y="52"/>
                  </a:cubicBezTo>
                  <a:cubicBezTo>
                    <a:pt x="90" y="48"/>
                    <a:pt x="98" y="38"/>
                    <a:pt x="97" y="37"/>
                  </a:cubicBezTo>
                  <a:cubicBezTo>
                    <a:pt x="96" y="36"/>
                    <a:pt x="92" y="37"/>
                    <a:pt x="91" y="38"/>
                  </a:cubicBezTo>
                  <a:cubicBezTo>
                    <a:pt x="85" y="39"/>
                    <a:pt x="83" y="41"/>
                    <a:pt x="77" y="42"/>
                  </a:cubicBezTo>
                  <a:cubicBezTo>
                    <a:pt x="72" y="43"/>
                    <a:pt x="65" y="45"/>
                    <a:pt x="60" y="41"/>
                  </a:cubicBezTo>
                  <a:cubicBezTo>
                    <a:pt x="55" y="37"/>
                    <a:pt x="52" y="31"/>
                    <a:pt x="51" y="25"/>
                  </a:cubicBezTo>
                  <a:cubicBezTo>
                    <a:pt x="51" y="21"/>
                    <a:pt x="54" y="18"/>
                    <a:pt x="58" y="16"/>
                  </a:cubicBezTo>
                  <a:cubicBezTo>
                    <a:pt x="64" y="13"/>
                    <a:pt x="70" y="9"/>
                    <a:pt x="77" y="7"/>
                  </a:cubicBezTo>
                  <a:cubicBezTo>
                    <a:pt x="85" y="3"/>
                    <a:pt x="94" y="0"/>
                    <a:pt x="103" y="2"/>
                  </a:cubicBezTo>
                  <a:cubicBezTo>
                    <a:pt x="109" y="3"/>
                    <a:pt x="114" y="6"/>
                    <a:pt x="118" y="10"/>
                  </a:cubicBezTo>
                  <a:cubicBezTo>
                    <a:pt x="122" y="13"/>
                    <a:pt x="123" y="18"/>
                    <a:pt x="123" y="23"/>
                  </a:cubicBezTo>
                  <a:cubicBezTo>
                    <a:pt x="123" y="24"/>
                    <a:pt x="123" y="26"/>
                    <a:pt x="124" y="27"/>
                  </a:cubicBezTo>
                  <a:cubicBezTo>
                    <a:pt x="124" y="30"/>
                    <a:pt x="123" y="33"/>
                    <a:pt x="122" y="36"/>
                  </a:cubicBezTo>
                  <a:cubicBezTo>
                    <a:pt x="121" y="38"/>
                    <a:pt x="116" y="47"/>
                    <a:pt x="112" y="53"/>
                  </a:cubicBezTo>
                  <a:cubicBezTo>
                    <a:pt x="108" y="58"/>
                    <a:pt x="101" y="66"/>
                    <a:pt x="97" y="70"/>
                  </a:cubicBezTo>
                  <a:cubicBezTo>
                    <a:pt x="96" y="71"/>
                    <a:pt x="94" y="72"/>
                    <a:pt x="95" y="73"/>
                  </a:cubicBezTo>
                  <a:cubicBezTo>
                    <a:pt x="95" y="73"/>
                    <a:pt x="97" y="73"/>
                    <a:pt x="98" y="73"/>
                  </a:cubicBezTo>
                  <a:cubicBezTo>
                    <a:pt x="103" y="74"/>
                    <a:pt x="107" y="75"/>
                    <a:pt x="112" y="75"/>
                  </a:cubicBezTo>
                  <a:cubicBezTo>
                    <a:pt x="114" y="75"/>
                    <a:pt x="116" y="74"/>
                    <a:pt x="118" y="73"/>
                  </a:cubicBezTo>
                  <a:cubicBezTo>
                    <a:pt x="122" y="72"/>
                    <a:pt x="125" y="73"/>
                    <a:pt x="127" y="76"/>
                  </a:cubicBezTo>
                  <a:cubicBezTo>
                    <a:pt x="130" y="81"/>
                    <a:pt x="131" y="86"/>
                    <a:pt x="131" y="92"/>
                  </a:cubicBezTo>
                  <a:cubicBezTo>
                    <a:pt x="130" y="96"/>
                    <a:pt x="128" y="100"/>
                    <a:pt x="125" y="104"/>
                  </a:cubicBezTo>
                  <a:cubicBezTo>
                    <a:pt x="121" y="108"/>
                    <a:pt x="119" y="109"/>
                    <a:pt x="115" y="108"/>
                  </a:cubicBezTo>
                  <a:cubicBezTo>
                    <a:pt x="113" y="108"/>
                    <a:pt x="111" y="105"/>
                    <a:pt x="108" y="105"/>
                  </a:cubicBezTo>
                  <a:cubicBezTo>
                    <a:pt x="106" y="104"/>
                    <a:pt x="103" y="103"/>
                    <a:pt x="100" y="103"/>
                  </a:cubicBezTo>
                  <a:cubicBezTo>
                    <a:pt x="87" y="101"/>
                    <a:pt x="50" y="104"/>
                    <a:pt x="44" y="104"/>
                  </a:cubicBezTo>
                  <a:cubicBezTo>
                    <a:pt x="41" y="105"/>
                    <a:pt x="29" y="106"/>
                    <a:pt x="21" y="107"/>
                  </a:cubicBezTo>
                  <a:cubicBezTo>
                    <a:pt x="18" y="107"/>
                    <a:pt x="14" y="106"/>
                    <a:pt x="11" y="105"/>
                  </a:cubicBezTo>
                  <a:cubicBezTo>
                    <a:pt x="4" y="103"/>
                    <a:pt x="0" y="92"/>
                    <a:pt x="6" y="85"/>
                  </a:cubicBezTo>
                  <a:close/>
                </a:path>
              </a:pathLst>
            </a:custGeom>
            <a:grpFill/>
            <a:ln>
              <a:noFill/>
            </a:ln>
          </p:spPr>
          <p:txBody>
            <a:bodyPr vert="horz" wrap="square" lIns="91440" tIns="45720" rIns="91440" bIns="45720" numCol="1" anchor="t" anchorCtr="0" compatLnSpc="1"/>
            <a:lstStyle/>
            <a:p>
              <a:endParaRPr lang="zh-CN" altLang="en-US"/>
            </a:p>
          </p:txBody>
        </p:sp>
        <p:sp>
          <p:nvSpPr>
            <p:cNvPr id="64" name="Freeform 63"/>
            <p:cNvSpPr/>
            <p:nvPr/>
          </p:nvSpPr>
          <p:spPr bwMode="auto">
            <a:xfrm>
              <a:off x="-1271588" y="-927100"/>
              <a:ext cx="134938" cy="142875"/>
            </a:xfrm>
            <a:custGeom>
              <a:avLst/>
              <a:gdLst>
                <a:gd name="T0" fmla="*/ 1 w 177"/>
                <a:gd name="T1" fmla="*/ 99 h 188"/>
                <a:gd name="T2" fmla="*/ 0 w 177"/>
                <a:gd name="T3" fmla="*/ 97 h 188"/>
                <a:gd name="T4" fmla="*/ 40 w 177"/>
                <a:gd name="T5" fmla="*/ 95 h 188"/>
                <a:gd name="T6" fmla="*/ 81 w 177"/>
                <a:gd name="T7" fmla="*/ 80 h 188"/>
                <a:gd name="T8" fmla="*/ 98 w 177"/>
                <a:gd name="T9" fmla="*/ 69 h 188"/>
                <a:gd name="T10" fmla="*/ 90 w 177"/>
                <a:gd name="T11" fmla="*/ 66 h 188"/>
                <a:gd name="T12" fmla="*/ 78 w 177"/>
                <a:gd name="T13" fmla="*/ 60 h 188"/>
                <a:gd name="T14" fmla="*/ 71 w 177"/>
                <a:gd name="T15" fmla="*/ 52 h 188"/>
                <a:gd name="T16" fmla="*/ 70 w 177"/>
                <a:gd name="T17" fmla="*/ 50 h 188"/>
                <a:gd name="T18" fmla="*/ 73 w 177"/>
                <a:gd name="T19" fmla="*/ 39 h 188"/>
                <a:gd name="T20" fmla="*/ 75 w 177"/>
                <a:gd name="T21" fmla="*/ 36 h 188"/>
                <a:gd name="T22" fmla="*/ 90 w 177"/>
                <a:gd name="T23" fmla="*/ 35 h 188"/>
                <a:gd name="T24" fmla="*/ 109 w 177"/>
                <a:gd name="T25" fmla="*/ 42 h 188"/>
                <a:gd name="T26" fmla="*/ 119 w 177"/>
                <a:gd name="T27" fmla="*/ 45 h 188"/>
                <a:gd name="T28" fmla="*/ 127 w 177"/>
                <a:gd name="T29" fmla="*/ 43 h 188"/>
                <a:gd name="T30" fmla="*/ 146 w 177"/>
                <a:gd name="T31" fmla="*/ 20 h 188"/>
                <a:gd name="T32" fmla="*/ 153 w 177"/>
                <a:gd name="T33" fmla="*/ 9 h 188"/>
                <a:gd name="T34" fmla="*/ 166 w 177"/>
                <a:gd name="T35" fmla="*/ 1 h 188"/>
                <a:gd name="T36" fmla="*/ 173 w 177"/>
                <a:gd name="T37" fmla="*/ 5 h 188"/>
                <a:gd name="T38" fmla="*/ 177 w 177"/>
                <a:gd name="T39" fmla="*/ 19 h 188"/>
                <a:gd name="T40" fmla="*/ 175 w 177"/>
                <a:gd name="T41" fmla="*/ 24 h 188"/>
                <a:gd name="T42" fmla="*/ 164 w 177"/>
                <a:gd name="T43" fmla="*/ 39 h 188"/>
                <a:gd name="T44" fmla="*/ 154 w 177"/>
                <a:gd name="T45" fmla="*/ 51 h 188"/>
                <a:gd name="T46" fmla="*/ 153 w 177"/>
                <a:gd name="T47" fmla="*/ 53 h 188"/>
                <a:gd name="T48" fmla="*/ 155 w 177"/>
                <a:gd name="T49" fmla="*/ 53 h 188"/>
                <a:gd name="T50" fmla="*/ 164 w 177"/>
                <a:gd name="T51" fmla="*/ 55 h 188"/>
                <a:gd name="T52" fmla="*/ 172 w 177"/>
                <a:gd name="T53" fmla="*/ 67 h 188"/>
                <a:gd name="T54" fmla="*/ 171 w 177"/>
                <a:gd name="T55" fmla="*/ 71 h 188"/>
                <a:gd name="T56" fmla="*/ 167 w 177"/>
                <a:gd name="T57" fmla="*/ 75 h 188"/>
                <a:gd name="T58" fmla="*/ 164 w 177"/>
                <a:gd name="T59" fmla="*/ 77 h 188"/>
                <a:gd name="T60" fmla="*/ 158 w 177"/>
                <a:gd name="T61" fmla="*/ 81 h 188"/>
                <a:gd name="T62" fmla="*/ 146 w 177"/>
                <a:gd name="T63" fmla="*/ 82 h 188"/>
                <a:gd name="T64" fmla="*/ 130 w 177"/>
                <a:gd name="T65" fmla="*/ 77 h 188"/>
                <a:gd name="T66" fmla="*/ 121 w 177"/>
                <a:gd name="T67" fmla="*/ 81 h 188"/>
                <a:gd name="T68" fmla="*/ 115 w 177"/>
                <a:gd name="T69" fmla="*/ 85 h 188"/>
                <a:gd name="T70" fmla="*/ 111 w 177"/>
                <a:gd name="T71" fmla="*/ 92 h 188"/>
                <a:gd name="T72" fmla="*/ 112 w 177"/>
                <a:gd name="T73" fmla="*/ 116 h 188"/>
                <a:gd name="T74" fmla="*/ 115 w 177"/>
                <a:gd name="T75" fmla="*/ 135 h 188"/>
                <a:gd name="T76" fmla="*/ 120 w 177"/>
                <a:gd name="T77" fmla="*/ 155 h 188"/>
                <a:gd name="T78" fmla="*/ 125 w 177"/>
                <a:gd name="T79" fmla="*/ 169 h 188"/>
                <a:gd name="T80" fmla="*/ 132 w 177"/>
                <a:gd name="T81" fmla="*/ 181 h 188"/>
                <a:gd name="T82" fmla="*/ 128 w 177"/>
                <a:gd name="T83" fmla="*/ 184 h 188"/>
                <a:gd name="T84" fmla="*/ 124 w 177"/>
                <a:gd name="T85" fmla="*/ 186 h 188"/>
                <a:gd name="T86" fmla="*/ 119 w 177"/>
                <a:gd name="T87" fmla="*/ 187 h 188"/>
                <a:gd name="T88" fmla="*/ 115 w 177"/>
                <a:gd name="T89" fmla="*/ 188 h 188"/>
                <a:gd name="T90" fmla="*/ 105 w 177"/>
                <a:gd name="T91" fmla="*/ 183 h 188"/>
                <a:gd name="T92" fmla="*/ 101 w 177"/>
                <a:gd name="T93" fmla="*/ 179 h 188"/>
                <a:gd name="T94" fmla="*/ 94 w 177"/>
                <a:gd name="T95" fmla="*/ 171 h 188"/>
                <a:gd name="T96" fmla="*/ 88 w 177"/>
                <a:gd name="T97" fmla="*/ 162 h 188"/>
                <a:gd name="T98" fmla="*/ 86 w 177"/>
                <a:gd name="T99" fmla="*/ 148 h 188"/>
                <a:gd name="T100" fmla="*/ 87 w 177"/>
                <a:gd name="T101" fmla="*/ 137 h 188"/>
                <a:gd name="T102" fmla="*/ 89 w 177"/>
                <a:gd name="T103" fmla="*/ 121 h 188"/>
                <a:gd name="T104" fmla="*/ 91 w 177"/>
                <a:gd name="T105" fmla="*/ 101 h 188"/>
                <a:gd name="T106" fmla="*/ 89 w 177"/>
                <a:gd name="T107" fmla="*/ 100 h 188"/>
                <a:gd name="T108" fmla="*/ 69 w 177"/>
                <a:gd name="T109" fmla="*/ 108 h 188"/>
                <a:gd name="T110" fmla="*/ 51 w 177"/>
                <a:gd name="T111" fmla="*/ 112 h 188"/>
                <a:gd name="T112" fmla="*/ 18 w 177"/>
                <a:gd name="T113" fmla="*/ 110 h 188"/>
                <a:gd name="T114" fmla="*/ 9 w 177"/>
                <a:gd name="T115" fmla="*/ 105 h 188"/>
                <a:gd name="T116" fmla="*/ 1 w 177"/>
                <a:gd name="T117" fmla="*/ 9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7" h="188">
                  <a:moveTo>
                    <a:pt x="1" y="99"/>
                  </a:moveTo>
                  <a:cubicBezTo>
                    <a:pt x="0" y="97"/>
                    <a:pt x="0" y="97"/>
                    <a:pt x="0" y="97"/>
                  </a:cubicBezTo>
                  <a:cubicBezTo>
                    <a:pt x="3" y="96"/>
                    <a:pt x="16" y="101"/>
                    <a:pt x="40" y="95"/>
                  </a:cubicBezTo>
                  <a:cubicBezTo>
                    <a:pt x="60" y="91"/>
                    <a:pt x="71" y="85"/>
                    <a:pt x="81" y="80"/>
                  </a:cubicBezTo>
                  <a:cubicBezTo>
                    <a:pt x="89" y="75"/>
                    <a:pt x="97" y="70"/>
                    <a:pt x="98" y="69"/>
                  </a:cubicBezTo>
                  <a:cubicBezTo>
                    <a:pt x="96" y="68"/>
                    <a:pt x="92" y="67"/>
                    <a:pt x="90" y="66"/>
                  </a:cubicBezTo>
                  <a:cubicBezTo>
                    <a:pt x="86" y="64"/>
                    <a:pt x="82" y="62"/>
                    <a:pt x="78" y="60"/>
                  </a:cubicBezTo>
                  <a:cubicBezTo>
                    <a:pt x="75" y="58"/>
                    <a:pt x="72" y="56"/>
                    <a:pt x="71" y="52"/>
                  </a:cubicBezTo>
                  <a:cubicBezTo>
                    <a:pt x="70" y="52"/>
                    <a:pt x="70" y="51"/>
                    <a:pt x="70" y="50"/>
                  </a:cubicBezTo>
                  <a:cubicBezTo>
                    <a:pt x="71" y="47"/>
                    <a:pt x="72" y="43"/>
                    <a:pt x="73" y="39"/>
                  </a:cubicBezTo>
                  <a:cubicBezTo>
                    <a:pt x="73" y="38"/>
                    <a:pt x="74" y="37"/>
                    <a:pt x="75" y="36"/>
                  </a:cubicBezTo>
                  <a:cubicBezTo>
                    <a:pt x="79" y="32"/>
                    <a:pt x="85" y="32"/>
                    <a:pt x="90" y="35"/>
                  </a:cubicBezTo>
                  <a:cubicBezTo>
                    <a:pt x="96" y="39"/>
                    <a:pt x="103" y="41"/>
                    <a:pt x="109" y="42"/>
                  </a:cubicBezTo>
                  <a:cubicBezTo>
                    <a:pt x="113" y="43"/>
                    <a:pt x="116" y="44"/>
                    <a:pt x="119" y="45"/>
                  </a:cubicBezTo>
                  <a:cubicBezTo>
                    <a:pt x="122" y="46"/>
                    <a:pt x="125" y="45"/>
                    <a:pt x="127" y="43"/>
                  </a:cubicBezTo>
                  <a:cubicBezTo>
                    <a:pt x="134" y="36"/>
                    <a:pt x="140" y="28"/>
                    <a:pt x="146" y="20"/>
                  </a:cubicBezTo>
                  <a:cubicBezTo>
                    <a:pt x="148" y="17"/>
                    <a:pt x="151" y="13"/>
                    <a:pt x="153" y="9"/>
                  </a:cubicBezTo>
                  <a:cubicBezTo>
                    <a:pt x="155" y="3"/>
                    <a:pt x="161" y="2"/>
                    <a:pt x="166" y="1"/>
                  </a:cubicBezTo>
                  <a:cubicBezTo>
                    <a:pt x="169" y="0"/>
                    <a:pt x="171" y="2"/>
                    <a:pt x="173" y="5"/>
                  </a:cubicBezTo>
                  <a:cubicBezTo>
                    <a:pt x="176" y="9"/>
                    <a:pt x="177" y="14"/>
                    <a:pt x="177" y="19"/>
                  </a:cubicBezTo>
                  <a:cubicBezTo>
                    <a:pt x="177" y="21"/>
                    <a:pt x="176" y="23"/>
                    <a:pt x="175" y="24"/>
                  </a:cubicBezTo>
                  <a:cubicBezTo>
                    <a:pt x="172" y="29"/>
                    <a:pt x="168" y="34"/>
                    <a:pt x="164" y="39"/>
                  </a:cubicBezTo>
                  <a:cubicBezTo>
                    <a:pt x="161" y="43"/>
                    <a:pt x="157" y="47"/>
                    <a:pt x="154" y="51"/>
                  </a:cubicBezTo>
                  <a:cubicBezTo>
                    <a:pt x="153" y="51"/>
                    <a:pt x="152" y="53"/>
                    <a:pt x="153" y="53"/>
                  </a:cubicBezTo>
                  <a:cubicBezTo>
                    <a:pt x="153" y="54"/>
                    <a:pt x="154" y="54"/>
                    <a:pt x="155" y="53"/>
                  </a:cubicBezTo>
                  <a:cubicBezTo>
                    <a:pt x="158" y="52"/>
                    <a:pt x="161" y="54"/>
                    <a:pt x="164" y="55"/>
                  </a:cubicBezTo>
                  <a:cubicBezTo>
                    <a:pt x="168" y="58"/>
                    <a:pt x="170" y="62"/>
                    <a:pt x="172" y="67"/>
                  </a:cubicBezTo>
                  <a:cubicBezTo>
                    <a:pt x="174" y="69"/>
                    <a:pt x="173" y="70"/>
                    <a:pt x="171" y="71"/>
                  </a:cubicBezTo>
                  <a:cubicBezTo>
                    <a:pt x="170" y="72"/>
                    <a:pt x="169" y="74"/>
                    <a:pt x="167" y="75"/>
                  </a:cubicBezTo>
                  <a:cubicBezTo>
                    <a:pt x="167" y="76"/>
                    <a:pt x="165" y="76"/>
                    <a:pt x="164" y="77"/>
                  </a:cubicBezTo>
                  <a:cubicBezTo>
                    <a:pt x="162" y="78"/>
                    <a:pt x="160" y="79"/>
                    <a:pt x="158" y="81"/>
                  </a:cubicBezTo>
                  <a:cubicBezTo>
                    <a:pt x="154" y="83"/>
                    <a:pt x="149" y="84"/>
                    <a:pt x="146" y="82"/>
                  </a:cubicBezTo>
                  <a:cubicBezTo>
                    <a:pt x="141" y="78"/>
                    <a:pt x="136" y="78"/>
                    <a:pt x="130" y="77"/>
                  </a:cubicBezTo>
                  <a:cubicBezTo>
                    <a:pt x="126" y="76"/>
                    <a:pt x="124" y="79"/>
                    <a:pt x="121" y="81"/>
                  </a:cubicBezTo>
                  <a:cubicBezTo>
                    <a:pt x="119" y="83"/>
                    <a:pt x="117" y="84"/>
                    <a:pt x="115" y="85"/>
                  </a:cubicBezTo>
                  <a:cubicBezTo>
                    <a:pt x="113" y="86"/>
                    <a:pt x="110" y="88"/>
                    <a:pt x="111" y="92"/>
                  </a:cubicBezTo>
                  <a:cubicBezTo>
                    <a:pt x="111" y="98"/>
                    <a:pt x="111" y="108"/>
                    <a:pt x="112" y="116"/>
                  </a:cubicBezTo>
                  <a:cubicBezTo>
                    <a:pt x="113" y="122"/>
                    <a:pt x="114" y="129"/>
                    <a:pt x="115" y="135"/>
                  </a:cubicBezTo>
                  <a:cubicBezTo>
                    <a:pt x="116" y="142"/>
                    <a:pt x="117" y="148"/>
                    <a:pt x="120" y="155"/>
                  </a:cubicBezTo>
                  <a:cubicBezTo>
                    <a:pt x="122" y="160"/>
                    <a:pt x="123" y="163"/>
                    <a:pt x="125" y="169"/>
                  </a:cubicBezTo>
                  <a:cubicBezTo>
                    <a:pt x="130" y="178"/>
                    <a:pt x="132" y="181"/>
                    <a:pt x="132" y="181"/>
                  </a:cubicBezTo>
                  <a:cubicBezTo>
                    <a:pt x="132" y="182"/>
                    <a:pt x="131" y="183"/>
                    <a:pt x="128" y="184"/>
                  </a:cubicBezTo>
                  <a:cubicBezTo>
                    <a:pt x="126" y="185"/>
                    <a:pt x="125" y="185"/>
                    <a:pt x="124" y="186"/>
                  </a:cubicBezTo>
                  <a:cubicBezTo>
                    <a:pt x="122" y="186"/>
                    <a:pt x="120" y="186"/>
                    <a:pt x="119" y="187"/>
                  </a:cubicBezTo>
                  <a:cubicBezTo>
                    <a:pt x="118" y="187"/>
                    <a:pt x="118" y="187"/>
                    <a:pt x="115" y="188"/>
                  </a:cubicBezTo>
                  <a:cubicBezTo>
                    <a:pt x="113" y="188"/>
                    <a:pt x="108" y="185"/>
                    <a:pt x="105" y="183"/>
                  </a:cubicBezTo>
                  <a:cubicBezTo>
                    <a:pt x="104" y="181"/>
                    <a:pt x="103" y="181"/>
                    <a:pt x="101" y="179"/>
                  </a:cubicBezTo>
                  <a:cubicBezTo>
                    <a:pt x="98" y="176"/>
                    <a:pt x="96" y="174"/>
                    <a:pt x="94" y="171"/>
                  </a:cubicBezTo>
                  <a:cubicBezTo>
                    <a:pt x="92" y="168"/>
                    <a:pt x="90" y="165"/>
                    <a:pt x="88" y="162"/>
                  </a:cubicBezTo>
                  <a:cubicBezTo>
                    <a:pt x="85" y="158"/>
                    <a:pt x="85" y="153"/>
                    <a:pt x="86" y="148"/>
                  </a:cubicBezTo>
                  <a:cubicBezTo>
                    <a:pt x="87" y="144"/>
                    <a:pt x="86" y="141"/>
                    <a:pt x="87" y="137"/>
                  </a:cubicBezTo>
                  <a:cubicBezTo>
                    <a:pt x="87" y="131"/>
                    <a:pt x="88" y="126"/>
                    <a:pt x="89" y="121"/>
                  </a:cubicBezTo>
                  <a:cubicBezTo>
                    <a:pt x="90" y="114"/>
                    <a:pt x="91" y="108"/>
                    <a:pt x="91" y="101"/>
                  </a:cubicBezTo>
                  <a:cubicBezTo>
                    <a:pt x="92" y="99"/>
                    <a:pt x="91" y="99"/>
                    <a:pt x="89" y="100"/>
                  </a:cubicBezTo>
                  <a:cubicBezTo>
                    <a:pt x="82" y="102"/>
                    <a:pt x="75" y="105"/>
                    <a:pt x="69" y="108"/>
                  </a:cubicBezTo>
                  <a:cubicBezTo>
                    <a:pt x="67" y="108"/>
                    <a:pt x="58" y="111"/>
                    <a:pt x="51" y="112"/>
                  </a:cubicBezTo>
                  <a:cubicBezTo>
                    <a:pt x="40" y="113"/>
                    <a:pt x="22" y="112"/>
                    <a:pt x="18" y="110"/>
                  </a:cubicBezTo>
                  <a:cubicBezTo>
                    <a:pt x="15" y="109"/>
                    <a:pt x="12" y="107"/>
                    <a:pt x="9" y="105"/>
                  </a:cubicBezTo>
                  <a:cubicBezTo>
                    <a:pt x="8" y="104"/>
                    <a:pt x="3" y="100"/>
                    <a:pt x="1" y="99"/>
                  </a:cubicBezTo>
                  <a:close/>
                </a:path>
              </a:pathLst>
            </a:custGeom>
            <a:grpFill/>
            <a:ln>
              <a:noFill/>
            </a:ln>
          </p:spPr>
          <p:txBody>
            <a:bodyPr vert="horz" wrap="square" lIns="91440" tIns="45720" rIns="91440" bIns="45720" numCol="1" anchor="t" anchorCtr="0" compatLnSpc="1"/>
            <a:lstStyle/>
            <a:p>
              <a:endParaRPr lang="zh-CN" altLang="en-US"/>
            </a:p>
          </p:txBody>
        </p:sp>
      </p:grpSp>
      <p:sp>
        <p:nvSpPr>
          <p:cNvPr id="68" name="标题 1"/>
          <p:cNvSpPr>
            <a:spLocks noGrp="1"/>
          </p:cNvSpPr>
          <p:nvPr>
            <p:ph type="title"/>
          </p:nvPr>
        </p:nvSpPr>
        <p:spPr>
          <a:xfrm>
            <a:off x="485775" y="366907"/>
            <a:ext cx="4783090" cy="672105"/>
          </a:xfrm>
        </p:spPr>
        <p:txBody>
          <a:bodyPr>
            <a:noAutofit/>
          </a:bodyPr>
          <a:lstStyle>
            <a:lvl1pPr>
              <a:defRPr sz="2800">
                <a:solidFill>
                  <a:srgbClr val="8F1E8C"/>
                </a:solidFill>
                <a:latin typeface="思源黑体 CN Regular" panose="020B0500000000000000" pitchFamily="34" charset="-122"/>
                <a:ea typeface="思源黑体 CN Regular" panose="020B0500000000000000" pitchFamily="34" charset="-122"/>
              </a:defRPr>
            </a:lvl1pPr>
          </a:lstStyle>
          <a:p>
            <a:r>
              <a:rPr lang="zh-CN" altLang="en-US" dirty="0"/>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77EA1BC-73E1-4B32-AD3F-BC46ED9A3A3B}" type="datetimeFigureOut">
              <a:rPr lang="zh-CN" altLang="en-US" smtClean="0"/>
              <a:t>2025/10/15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6CBB23C-EF9A-4E62-970A-65B821B173F7}"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1A8FF3F-82D0-46F3-A3A1-0B82FBD73DBA}" type="datetimeFigureOut">
              <a:rPr lang="zh-CN" altLang="en-US" smtClean="0"/>
              <a:t>2025/10/15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C12AD1C-DCAB-4D2E-9343-4B9973E32E2A}"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1A8FF3F-82D0-46F3-A3A1-0B82FBD73DBA}" type="datetimeFigureOut">
              <a:rPr lang="zh-CN" altLang="en-US" smtClean="0"/>
              <a:t>2025/10/15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C12AD1C-DCAB-4D2E-9343-4B9973E32E2A}" type="slidenum">
              <a:rPr lang="zh-CN" altLang="en-US" smtClean="0"/>
              <a:t>‹#›</a:t>
            </a:fld>
            <a:endParaRPr lang="zh-CN" altLang="en-US"/>
          </a:p>
        </p:txBody>
      </p:sp>
      <p:sp>
        <p:nvSpPr>
          <p:cNvPr id="6" name="矩形 5"/>
          <p:cNvSpPr/>
          <p:nvPr userDrawn="1"/>
        </p:nvSpPr>
        <p:spPr>
          <a:xfrm>
            <a:off x="8726091" y="0"/>
            <a:ext cx="3465910" cy="6931819"/>
          </a:xfrm>
          <a:prstGeom prst="rect">
            <a:avLst/>
          </a:prstGeom>
          <a:blipFill dpi="0" rotWithShape="1">
            <a:blip r:embed="rId2">
              <a:alphaModFix amt="34000"/>
            </a:blip>
            <a:srcRect/>
            <a:stretch>
              <a:fillRect r="-10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7EA1BC-73E1-4B32-AD3F-BC46ED9A3A3B}" type="datetimeFigureOut">
              <a:rPr lang="zh-CN" altLang="en-US" smtClean="0"/>
              <a:t>2025/10/15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CBB23C-EF9A-4E62-970A-65B821B173F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7EA1BC-73E1-4B32-AD3F-BC46ED9A3A3B}" type="datetimeFigureOut">
              <a:rPr lang="zh-CN" altLang="en-US" smtClean="0"/>
              <a:t>2025/10/15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CBB23C-EF9A-4E62-970A-65B821B173F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2.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3.xml"/><Relationship Id="rId5" Type="http://schemas.openxmlformats.org/officeDocument/2006/relationships/image" Target="../media/image3.pn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17.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4">
            <a:alphaModFix amt="81000"/>
          </a:blip>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2114" y="60734"/>
            <a:ext cx="12190943"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文本框 7"/>
          <p:cNvSpPr txBox="1"/>
          <p:nvPr/>
        </p:nvSpPr>
        <p:spPr>
          <a:xfrm>
            <a:off x="1030483" y="1294918"/>
            <a:ext cx="10131034" cy="2308324"/>
          </a:xfrm>
          <a:prstGeom prst="rect">
            <a:avLst/>
          </a:prstGeom>
          <a:noFill/>
          <a:ln w="25400">
            <a:noFill/>
          </a:ln>
        </p:spPr>
        <p:txBody>
          <a:bodyPr wrap="square" rtlCol="0">
            <a:spAutoFit/>
            <a:scene3d>
              <a:camera prst="orthographicFront"/>
              <a:lightRig rig="threePt" dir="t"/>
            </a:scene3d>
            <a:sp3d prstMaterial="matte">
              <a:extrusionClr>
                <a:srgbClr val="891D86"/>
              </a:extrusionClr>
              <a:contourClr>
                <a:schemeClr val="bg1"/>
              </a:contourClr>
            </a:sp3d>
          </a:bodyPr>
          <a:lstStyle/>
          <a:p>
            <a:pPr algn="ctr"/>
            <a:r>
              <a:rPr lang="en-US" altLang="zh-CN" sz="3600" b="1" dirty="0">
                <a:solidFill>
                  <a:srgbClr val="891D86"/>
                </a:solidFill>
              </a:rPr>
              <a:t>Fully Convolutional Change Detection Framework with Generative Adversarial Network for Unsupervised, Weakly Supervised and Regional Supervised Change Detection</a:t>
            </a:r>
            <a:endParaRPr lang="zh-CN" altLang="en-US" sz="3600" b="1" spc="300" dirty="0">
              <a:ln w="12700" cap="rnd">
                <a:noFill/>
                <a:bevel/>
              </a:ln>
              <a:solidFill>
                <a:srgbClr val="891D86"/>
              </a:solidFill>
              <a:effectLst/>
              <a:latin typeface="思源黑体 CN Heavy" panose="020B0A00000000000000" pitchFamily="34" charset="-122"/>
              <a:ea typeface="思源黑体 CN Heavy" panose="020B0A00000000000000" pitchFamily="34" charset="-122"/>
            </a:endParaRPr>
          </a:p>
        </p:txBody>
      </p:sp>
      <p:sp>
        <p:nvSpPr>
          <p:cNvPr id="24" name="矩形: 剪去对角 7"/>
          <p:cNvSpPr/>
          <p:nvPr/>
        </p:nvSpPr>
        <p:spPr>
          <a:xfrm>
            <a:off x="645724" y="679281"/>
            <a:ext cx="2398913" cy="369332"/>
          </a:xfrm>
          <a:prstGeom prst="snip2DiagRect">
            <a:avLst/>
          </a:prstGeom>
          <a:solidFill>
            <a:srgbClr val="8F1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pc="600" dirty="0">
                <a:latin typeface="思源黑体 CN Regular" panose="020B0500000000000000" pitchFamily="34" charset="-122"/>
                <a:ea typeface="思源黑体 CN Regular" panose="020B0500000000000000" pitchFamily="34" charset="-122"/>
              </a:rPr>
              <a:t>南京理工大学</a:t>
            </a:r>
          </a:p>
        </p:txBody>
      </p:sp>
      <p:cxnSp>
        <p:nvCxnSpPr>
          <p:cNvPr id="25" name="直接连接符 24"/>
          <p:cNvCxnSpPr/>
          <p:nvPr/>
        </p:nvCxnSpPr>
        <p:spPr>
          <a:xfrm>
            <a:off x="2885908" y="1178574"/>
            <a:ext cx="0" cy="369332"/>
          </a:xfrm>
          <a:prstGeom prst="line">
            <a:avLst/>
          </a:prstGeom>
          <a:solidFill>
            <a:schemeClr val="accent1">
              <a:lumMod val="50000"/>
            </a:schemeClr>
          </a:solidFill>
          <a:ln w="9525">
            <a:solidFill>
              <a:srgbClr val="FBFBFB"/>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0" y="6489117"/>
            <a:ext cx="12193057" cy="368883"/>
          </a:xfrm>
          <a:prstGeom prst="rect">
            <a:avLst/>
          </a:prstGeom>
          <a:solidFill>
            <a:srgbClr val="891D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矩形 25"/>
          <p:cNvSpPr/>
          <p:nvPr/>
        </p:nvSpPr>
        <p:spPr>
          <a:xfrm>
            <a:off x="0" y="-8707"/>
            <a:ext cx="12193057" cy="368883"/>
          </a:xfrm>
          <a:prstGeom prst="rect">
            <a:avLst/>
          </a:prstGeom>
          <a:solidFill>
            <a:srgbClr val="8F1E8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椭圆 18"/>
          <p:cNvSpPr/>
          <p:nvPr/>
        </p:nvSpPr>
        <p:spPr>
          <a:xfrm>
            <a:off x="9246259" y="3900813"/>
            <a:ext cx="2381250" cy="2381250"/>
          </a:xfrm>
          <a:prstGeom prst="ellipse">
            <a:avLst/>
          </a:prstGeom>
          <a:blipFill dpi="0" rotWithShape="1">
            <a:blip r:embed="rId5">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1047773" y="4869059"/>
            <a:ext cx="7152828" cy="858055"/>
          </a:xfrm>
          <a:prstGeom prst="rect">
            <a:avLst/>
          </a:prstGeom>
          <a:noFill/>
        </p:spPr>
        <p:txBody>
          <a:bodyPr wrap="square" rtlCol="0">
            <a:spAutoFit/>
          </a:bodyPr>
          <a:lstStyle/>
          <a:p>
            <a:pPr>
              <a:lnSpc>
                <a:spcPct val="250000"/>
              </a:lnSpc>
            </a:pPr>
            <a:r>
              <a:rPr lang="zh-CN" altLang="en-US" sz="2400" dirty="0">
                <a:solidFill>
                  <a:srgbClr val="8F1E8C"/>
                </a:solidFill>
                <a:latin typeface="思源黑体 CN Regular" panose="020B0500000000000000" pitchFamily="34" charset="-122"/>
                <a:ea typeface="思源黑体 CN Regular" panose="020B0500000000000000" pitchFamily="34" charset="-122"/>
              </a:rPr>
              <a:t>汇报人：夏泽宇       指导老师：刘芳</a:t>
            </a:r>
            <a:endParaRPr lang="en-US" altLang="zh-CN" sz="2400" dirty="0">
              <a:solidFill>
                <a:srgbClr val="8F1E8C"/>
              </a:solidFill>
              <a:latin typeface="思源黑体 CN Regular" panose="020B0500000000000000" pitchFamily="34" charset="-122"/>
              <a:ea typeface="思源黑体 CN Regular" panose="020B0500000000000000" pitchFamily="34" charset="-122"/>
            </a:endParaRPr>
          </a:p>
        </p:txBody>
      </p:sp>
      <p:sp>
        <p:nvSpPr>
          <p:cNvPr id="2" name="文本框 1">
            <a:extLst>
              <a:ext uri="{FF2B5EF4-FFF2-40B4-BE49-F238E27FC236}">
                <a16:creationId xmlns:a16="http://schemas.microsoft.com/office/drawing/2014/main" id="{2A3AA41F-7EB0-EDDF-0593-53CF9D96CA5A}"/>
              </a:ext>
            </a:extLst>
          </p:cNvPr>
          <p:cNvSpPr txBox="1"/>
          <p:nvPr/>
        </p:nvSpPr>
        <p:spPr>
          <a:xfrm>
            <a:off x="1030483" y="3759097"/>
            <a:ext cx="7152828" cy="954107"/>
          </a:xfrm>
          <a:prstGeom prst="rect">
            <a:avLst/>
          </a:prstGeom>
          <a:noFill/>
        </p:spPr>
        <p:txBody>
          <a:bodyPr wrap="square" rtlCol="0">
            <a:spAutoFit/>
          </a:bodyPr>
          <a:lstStyle/>
          <a:p>
            <a:pPr algn="ctr"/>
            <a:r>
              <a:rPr lang="zh-CN" altLang="en-US" sz="2800" b="1" dirty="0">
                <a:solidFill>
                  <a:srgbClr val="891D86"/>
                </a:solidFill>
                <a:latin typeface="黑体" panose="02010609060101010101" pitchFamily="49" charset="-122"/>
                <a:ea typeface="黑体" panose="02010609060101010101" pitchFamily="49" charset="-122"/>
              </a:rPr>
              <a:t>基于生成对抗网络的全卷积变化检测框架，用于无监督、弱监督和区域监督的变化检测</a:t>
            </a:r>
            <a:endParaRPr lang="en-US" altLang="zh-CN" sz="2800" b="1" dirty="0">
              <a:solidFill>
                <a:srgbClr val="891D86"/>
              </a:solidFill>
              <a:latin typeface="黑体" panose="02010609060101010101" pitchFamily="49" charset="-122"/>
              <a:ea typeface="黑体" panose="02010609060101010101" pitchFamily="49" charset="-122"/>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A85A491-3E28-5A9D-9139-BA16CBE4D9C0}"/>
            </a:ext>
          </a:extLst>
        </p:cNvPr>
        <p:cNvGrpSpPr/>
        <p:nvPr/>
      </p:nvGrpSpPr>
      <p:grpSpPr>
        <a:xfrm>
          <a:off x="0" y="0"/>
          <a:ext cx="0" cy="0"/>
          <a:chOff x="0" y="0"/>
          <a:chExt cx="0" cy="0"/>
        </a:xfrm>
      </p:grpSpPr>
      <p:sp>
        <p:nvSpPr>
          <p:cNvPr id="79" name="文本框 78">
            <a:extLst>
              <a:ext uri="{FF2B5EF4-FFF2-40B4-BE49-F238E27FC236}">
                <a16:creationId xmlns:a16="http://schemas.microsoft.com/office/drawing/2014/main" id="{813FE75B-F5E0-C0D0-5C8A-03F9B1D34113}"/>
              </a:ext>
            </a:extLst>
          </p:cNvPr>
          <p:cNvSpPr txBox="1"/>
          <p:nvPr/>
        </p:nvSpPr>
        <p:spPr>
          <a:xfrm>
            <a:off x="640947" y="1462949"/>
            <a:ext cx="10910106" cy="1485920"/>
          </a:xfrm>
          <a:prstGeom prst="rect">
            <a:avLst/>
          </a:prstGeom>
          <a:noFill/>
        </p:spPr>
        <p:txBody>
          <a:bodyPr wrap="square" rtlCol="0">
            <a:spAutoFit/>
          </a:bodyPr>
          <a:lstStyle/>
          <a:p>
            <a:pPr indent="720090">
              <a:lnSpc>
                <a:spcPct val="130000"/>
              </a:lnSpc>
            </a:pPr>
            <a:r>
              <a:rPr lang="zh-CN" altLang="en-US" sz="2400" dirty="0"/>
              <a:t>设计一个统一的、端到端的深度学习框架（</a:t>
            </a:r>
            <a:r>
              <a:rPr lang="en-US" altLang="zh-CN" sz="2400" dirty="0"/>
              <a:t>FCD-GAN</a:t>
            </a:r>
            <a:r>
              <a:rPr lang="zh-CN" altLang="en-US" sz="2400" dirty="0"/>
              <a:t>），将各类监督级别的变化检测任务全部囊括其中，从而在“模型性能”与“标注成本”之间建立一个连续的、灵活的平衡，以应对现实世界中复杂多变的应用场景。</a:t>
            </a:r>
            <a:endParaRPr lang="en-US" altLang="zh-CN" sz="2400" spc="120" dirty="0">
              <a:latin typeface="思源黑体 CN Regular" panose="020B0500000000000000" pitchFamily="34" charset="-122"/>
              <a:ea typeface="思源黑体 CN Regular" panose="020B0500000000000000" pitchFamily="34" charset="-122"/>
            </a:endParaRPr>
          </a:p>
        </p:txBody>
      </p:sp>
      <p:sp>
        <p:nvSpPr>
          <p:cNvPr id="80" name="半闭框 79">
            <a:extLst>
              <a:ext uri="{FF2B5EF4-FFF2-40B4-BE49-F238E27FC236}">
                <a16:creationId xmlns:a16="http://schemas.microsoft.com/office/drawing/2014/main" id="{CE70109D-47BF-ACCF-6792-4F7453F976D5}"/>
              </a:ext>
            </a:extLst>
          </p:cNvPr>
          <p:cNvSpPr/>
          <p:nvPr/>
        </p:nvSpPr>
        <p:spPr>
          <a:xfrm rot="10800000">
            <a:off x="9383613" y="4024213"/>
            <a:ext cx="2313087" cy="2313087"/>
          </a:xfrm>
          <a:prstGeom prst="halfFrame">
            <a:avLst>
              <a:gd name="adj1" fmla="val 11965"/>
              <a:gd name="adj2" fmla="val 10896"/>
            </a:avLst>
          </a:prstGeom>
          <a:solidFill>
            <a:srgbClr val="891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标题 2">
            <a:extLst>
              <a:ext uri="{FF2B5EF4-FFF2-40B4-BE49-F238E27FC236}">
                <a16:creationId xmlns:a16="http://schemas.microsoft.com/office/drawing/2014/main" id="{7048FA25-7825-7C43-9931-2C18E9C34B6C}"/>
              </a:ext>
            </a:extLst>
          </p:cNvPr>
          <p:cNvSpPr>
            <a:spLocks noGrp="1"/>
          </p:cNvSpPr>
          <p:nvPr>
            <p:ph type="title"/>
          </p:nvPr>
        </p:nvSpPr>
        <p:spPr/>
        <p:txBody>
          <a:bodyPr/>
          <a:lstStyle/>
          <a:p>
            <a:r>
              <a:rPr lang="en-US" altLang="zh-CN" dirty="0">
                <a:solidFill>
                  <a:srgbClr val="891D86"/>
                </a:solidFill>
              </a:rPr>
              <a:t>Motivation</a:t>
            </a:r>
            <a:endParaRPr lang="zh-CN" altLang="en-US" dirty="0"/>
          </a:p>
        </p:txBody>
      </p:sp>
      <p:sp>
        <p:nvSpPr>
          <p:cNvPr id="2" name="矩形 1">
            <a:extLst>
              <a:ext uri="{FF2B5EF4-FFF2-40B4-BE49-F238E27FC236}">
                <a16:creationId xmlns:a16="http://schemas.microsoft.com/office/drawing/2014/main" id="{E3CD110F-0F19-80D5-F4A1-1132DB2D6FA0}"/>
              </a:ext>
            </a:extLst>
          </p:cNvPr>
          <p:cNvSpPr/>
          <p:nvPr/>
        </p:nvSpPr>
        <p:spPr>
          <a:xfrm>
            <a:off x="3736258" y="1462949"/>
            <a:ext cx="3313471" cy="513335"/>
          </a:xfrm>
          <a:prstGeom prst="rect">
            <a:avLst/>
          </a:prstGeom>
          <a:noFill/>
          <a:ln w="28575">
            <a:solidFill>
              <a:srgbClr val="891D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90D88B11-92C3-5906-B7BE-E4421AFCD037}"/>
              </a:ext>
            </a:extLst>
          </p:cNvPr>
          <p:cNvSpPr/>
          <p:nvPr/>
        </p:nvSpPr>
        <p:spPr>
          <a:xfrm>
            <a:off x="9497960" y="1462949"/>
            <a:ext cx="1946787" cy="513335"/>
          </a:xfrm>
          <a:prstGeom prst="rect">
            <a:avLst/>
          </a:prstGeom>
          <a:noFill/>
          <a:ln w="28575">
            <a:solidFill>
              <a:srgbClr val="891D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B33E70F2-7477-2440-5D1C-2DC1CDB81040}"/>
              </a:ext>
            </a:extLst>
          </p:cNvPr>
          <p:cNvSpPr txBox="1"/>
          <p:nvPr/>
        </p:nvSpPr>
        <p:spPr>
          <a:xfrm>
            <a:off x="878874" y="3909132"/>
            <a:ext cx="4647426" cy="461665"/>
          </a:xfrm>
          <a:prstGeom prst="rect">
            <a:avLst/>
          </a:prstGeom>
          <a:noFill/>
        </p:spPr>
        <p:txBody>
          <a:bodyPr wrap="none" rtlCol="0">
            <a:spAutoFit/>
          </a:bodyPr>
          <a:lstStyle/>
          <a:p>
            <a:r>
              <a:rPr lang="zh-CN" altLang="en-US" sz="2400" dirty="0"/>
              <a:t>挑战</a:t>
            </a:r>
            <a:r>
              <a:rPr lang="en-US" altLang="zh-CN" sz="2400" dirty="0"/>
              <a:t>1</a:t>
            </a:r>
            <a:r>
              <a:rPr lang="zh-CN" altLang="en-US" sz="2400" dirty="0"/>
              <a:t>：低监督级别下的性能受限</a:t>
            </a:r>
          </a:p>
        </p:txBody>
      </p:sp>
      <p:sp>
        <p:nvSpPr>
          <p:cNvPr id="10" name="文本框 9">
            <a:extLst>
              <a:ext uri="{FF2B5EF4-FFF2-40B4-BE49-F238E27FC236}">
                <a16:creationId xmlns:a16="http://schemas.microsoft.com/office/drawing/2014/main" id="{AC312172-1BF3-74B2-A57A-4B03F0115EB8}"/>
              </a:ext>
            </a:extLst>
          </p:cNvPr>
          <p:cNvSpPr txBox="1"/>
          <p:nvPr/>
        </p:nvSpPr>
        <p:spPr>
          <a:xfrm>
            <a:off x="7049729" y="3890495"/>
            <a:ext cx="4031873" cy="461665"/>
          </a:xfrm>
          <a:prstGeom prst="rect">
            <a:avLst/>
          </a:prstGeom>
          <a:noFill/>
        </p:spPr>
        <p:txBody>
          <a:bodyPr wrap="none" rtlCol="0">
            <a:spAutoFit/>
          </a:bodyPr>
          <a:lstStyle/>
          <a:p>
            <a:r>
              <a:rPr lang="zh-CN" altLang="en-US" sz="2400" dirty="0"/>
              <a:t>挑战</a:t>
            </a:r>
            <a:r>
              <a:rPr lang="en-US" altLang="zh-CN" sz="2400" dirty="0"/>
              <a:t>2</a:t>
            </a:r>
            <a:r>
              <a:rPr lang="zh-CN" altLang="en-US" sz="2400" dirty="0"/>
              <a:t>：高质量标注耗时耗力</a:t>
            </a:r>
          </a:p>
        </p:txBody>
      </p:sp>
      <p:cxnSp>
        <p:nvCxnSpPr>
          <p:cNvPr id="16" name="直接箭头连接符 15">
            <a:extLst>
              <a:ext uri="{FF2B5EF4-FFF2-40B4-BE49-F238E27FC236}">
                <a16:creationId xmlns:a16="http://schemas.microsoft.com/office/drawing/2014/main" id="{0341BD90-5A46-423F-27A5-89E9186FAB9F}"/>
              </a:ext>
            </a:extLst>
          </p:cNvPr>
          <p:cNvCxnSpPr>
            <a:cxnSpLocks/>
          </p:cNvCxnSpPr>
          <p:nvPr/>
        </p:nvCxnSpPr>
        <p:spPr>
          <a:xfrm>
            <a:off x="4473677" y="1976284"/>
            <a:ext cx="0" cy="1790498"/>
          </a:xfrm>
          <a:prstGeom prst="straightConnector1">
            <a:avLst/>
          </a:prstGeom>
          <a:ln w="28575">
            <a:solidFill>
              <a:srgbClr val="891D86"/>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A98C2A63-6856-5504-91C0-D678DD63B3A0}"/>
              </a:ext>
            </a:extLst>
          </p:cNvPr>
          <p:cNvCxnSpPr/>
          <p:nvPr/>
        </p:nvCxnSpPr>
        <p:spPr>
          <a:xfrm>
            <a:off x="10156723" y="1976284"/>
            <a:ext cx="0" cy="1790498"/>
          </a:xfrm>
          <a:prstGeom prst="straightConnector1">
            <a:avLst/>
          </a:prstGeom>
          <a:ln w="28575">
            <a:solidFill>
              <a:srgbClr val="891D86"/>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B158D0AF-69AB-0336-E35C-86F416BD8EDB}"/>
              </a:ext>
            </a:extLst>
          </p:cNvPr>
          <p:cNvSpPr txBox="1"/>
          <p:nvPr/>
        </p:nvSpPr>
        <p:spPr>
          <a:xfrm>
            <a:off x="1838632" y="5293786"/>
            <a:ext cx="8186857" cy="461665"/>
          </a:xfrm>
          <a:prstGeom prst="rect">
            <a:avLst/>
          </a:prstGeom>
          <a:noFill/>
        </p:spPr>
        <p:txBody>
          <a:bodyPr wrap="none" rtlCol="0">
            <a:spAutoFit/>
          </a:bodyPr>
          <a:lstStyle/>
          <a:p>
            <a:r>
              <a:rPr lang="zh-CN" altLang="en-US" sz="2400" dirty="0">
                <a:solidFill>
                  <a:srgbClr val="891D86"/>
                </a:solidFill>
              </a:rPr>
              <a:t>“模型性能”与“标注成本”之间的矛盾</a:t>
            </a:r>
            <a:r>
              <a:rPr lang="en-US" altLang="zh-CN" sz="2400" dirty="0">
                <a:solidFill>
                  <a:srgbClr val="891D86"/>
                </a:solidFill>
              </a:rPr>
              <a:t>——</a:t>
            </a:r>
            <a:r>
              <a:rPr lang="zh-CN" altLang="en-US" sz="2400" dirty="0">
                <a:solidFill>
                  <a:srgbClr val="891D86"/>
                </a:solidFill>
              </a:rPr>
              <a:t>“监督鸿沟”</a:t>
            </a:r>
          </a:p>
        </p:txBody>
      </p:sp>
      <p:cxnSp>
        <p:nvCxnSpPr>
          <p:cNvPr id="24" name="连接符: 肘形 23">
            <a:extLst>
              <a:ext uri="{FF2B5EF4-FFF2-40B4-BE49-F238E27FC236}">
                <a16:creationId xmlns:a16="http://schemas.microsoft.com/office/drawing/2014/main" id="{5CC8D799-6268-7372-4820-2318453B6D66}"/>
              </a:ext>
            </a:extLst>
          </p:cNvPr>
          <p:cNvCxnSpPr>
            <a:stCxn id="9" idx="2"/>
            <a:endCxn id="22" idx="0"/>
          </p:cNvCxnSpPr>
          <p:nvPr/>
        </p:nvCxnSpPr>
        <p:spPr>
          <a:xfrm rot="16200000" flipH="1">
            <a:off x="4105830" y="3467554"/>
            <a:ext cx="922989" cy="2729474"/>
          </a:xfrm>
          <a:prstGeom prst="bentConnector3">
            <a:avLst/>
          </a:prstGeom>
          <a:ln w="28575">
            <a:solidFill>
              <a:srgbClr val="891D86"/>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连接符: 肘形 25">
            <a:extLst>
              <a:ext uri="{FF2B5EF4-FFF2-40B4-BE49-F238E27FC236}">
                <a16:creationId xmlns:a16="http://schemas.microsoft.com/office/drawing/2014/main" id="{AF445954-086D-D0BA-56EF-18C600E13D70}"/>
              </a:ext>
            </a:extLst>
          </p:cNvPr>
          <p:cNvCxnSpPr>
            <a:stCxn id="10" idx="2"/>
            <a:endCxn id="22" idx="0"/>
          </p:cNvCxnSpPr>
          <p:nvPr/>
        </p:nvCxnSpPr>
        <p:spPr>
          <a:xfrm rot="5400000">
            <a:off x="7028051" y="3256171"/>
            <a:ext cx="941626" cy="3133605"/>
          </a:xfrm>
          <a:prstGeom prst="bentConnector3">
            <a:avLst/>
          </a:prstGeom>
          <a:ln w="28575">
            <a:solidFill>
              <a:srgbClr val="891D8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0317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891D86"/>
                </a:solidFill>
              </a:rPr>
              <a:t>Motivation</a:t>
            </a:r>
            <a:endParaRPr lang="zh-CN" altLang="en-US" dirty="0"/>
          </a:p>
        </p:txBody>
      </p:sp>
      <p:grpSp>
        <p:nvGrpSpPr>
          <p:cNvPr id="27" name="组合 26"/>
          <p:cNvGrpSpPr/>
          <p:nvPr/>
        </p:nvGrpSpPr>
        <p:grpSpPr>
          <a:xfrm>
            <a:off x="482601" y="1039012"/>
            <a:ext cx="11214100" cy="5377663"/>
            <a:chOff x="482601" y="1039012"/>
            <a:chExt cx="11214100" cy="5377663"/>
          </a:xfrm>
        </p:grpSpPr>
        <p:grpSp>
          <p:nvGrpSpPr>
            <p:cNvPr id="4" name="组合 3"/>
            <p:cNvGrpSpPr/>
            <p:nvPr/>
          </p:nvGrpSpPr>
          <p:grpSpPr>
            <a:xfrm>
              <a:off x="482601" y="1039012"/>
              <a:ext cx="11214100" cy="5377663"/>
              <a:chOff x="482601" y="1039012"/>
              <a:chExt cx="11214100" cy="5377663"/>
            </a:xfrm>
            <a:solidFill>
              <a:srgbClr val="891D86">
                <a:alpha val="43000"/>
              </a:srgbClr>
            </a:solidFill>
          </p:grpSpPr>
          <p:sp>
            <p:nvSpPr>
              <p:cNvPr id="5" name="矩形 4"/>
              <p:cNvSpPr/>
              <p:nvPr/>
            </p:nvSpPr>
            <p:spPr>
              <a:xfrm>
                <a:off x="482601" y="1039012"/>
                <a:ext cx="2803525" cy="5377663"/>
              </a:xfrm>
              <a:prstGeom prst="rect">
                <a:avLst/>
              </a:prstGeom>
              <a:solidFill>
                <a:srgbClr val="D99ED8">
                  <a:alpha val="30000"/>
                </a:srgbClr>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286126" y="1039012"/>
                <a:ext cx="2803525" cy="5377663"/>
              </a:xfrm>
              <a:prstGeom prst="rect">
                <a:avLst/>
              </a:prstGeom>
              <a:solidFill>
                <a:srgbClr val="D99ED8">
                  <a:alpha val="30000"/>
                </a:srgbClr>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089651" y="1039012"/>
                <a:ext cx="2803525" cy="5377663"/>
              </a:xfrm>
              <a:prstGeom prst="rect">
                <a:avLst/>
              </a:prstGeom>
              <a:solidFill>
                <a:srgbClr val="D99ED8">
                  <a:alpha val="30000"/>
                </a:srgbClr>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93176" y="1039012"/>
                <a:ext cx="2803525" cy="5377663"/>
              </a:xfrm>
              <a:prstGeom prst="rect">
                <a:avLst/>
              </a:prstGeom>
              <a:solidFill>
                <a:srgbClr val="D99ED8">
                  <a:alpha val="30000"/>
                </a:srgbClr>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534740" y="6176210"/>
              <a:ext cx="2686298" cy="177132"/>
            </a:xfrm>
            <a:prstGeom prst="rect">
              <a:avLst/>
            </a:prstGeom>
            <a:solidFill>
              <a:srgbClr val="891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348333" y="6193087"/>
              <a:ext cx="2686298" cy="177132"/>
            </a:xfrm>
            <a:prstGeom prst="rect">
              <a:avLst/>
            </a:prstGeom>
            <a:solidFill>
              <a:srgbClr val="891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6138280" y="6193087"/>
              <a:ext cx="2686298" cy="177132"/>
            </a:xfrm>
            <a:prstGeom prst="rect">
              <a:avLst/>
            </a:prstGeom>
            <a:solidFill>
              <a:srgbClr val="891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948196" y="6193087"/>
              <a:ext cx="2686298" cy="177132"/>
            </a:xfrm>
            <a:prstGeom prst="rect">
              <a:avLst/>
            </a:prstGeom>
            <a:solidFill>
              <a:srgbClr val="891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p:cNvSpPr txBox="1"/>
          <p:nvPr/>
        </p:nvSpPr>
        <p:spPr>
          <a:xfrm>
            <a:off x="534740" y="2598003"/>
            <a:ext cx="2673351" cy="830997"/>
          </a:xfrm>
          <a:prstGeom prst="rect">
            <a:avLst/>
          </a:prstGeom>
          <a:noFill/>
          <a:ln>
            <a:noFill/>
          </a:ln>
        </p:spPr>
        <p:txBody>
          <a:bodyPr wrap="square" rtlCol="0">
            <a:spAutoFit/>
          </a:bodyPr>
          <a:lstStyle/>
          <a:p>
            <a:pPr algn="ctr"/>
            <a:r>
              <a:rPr lang="zh-CN" altLang="en-US" sz="2400" b="1" dirty="0"/>
              <a:t>全监督变化检测</a:t>
            </a:r>
            <a:endParaRPr lang="en-US" altLang="zh-CN" sz="2400" b="1" dirty="0"/>
          </a:p>
          <a:p>
            <a:pPr algn="ctr"/>
            <a:r>
              <a:rPr lang="zh-CN" altLang="en-US" sz="2400" b="1" dirty="0"/>
              <a:t>（</a:t>
            </a:r>
            <a:r>
              <a:rPr lang="en-US" altLang="zh-CN" sz="2400" b="1" dirty="0"/>
              <a:t>FSCD</a:t>
            </a:r>
            <a:r>
              <a:rPr lang="zh-CN" altLang="en-US" sz="2400" b="1" dirty="0"/>
              <a:t>）</a:t>
            </a:r>
          </a:p>
        </p:txBody>
      </p:sp>
      <p:sp>
        <p:nvSpPr>
          <p:cNvPr id="3" name="文本框 2">
            <a:extLst>
              <a:ext uri="{FF2B5EF4-FFF2-40B4-BE49-F238E27FC236}">
                <a16:creationId xmlns:a16="http://schemas.microsoft.com/office/drawing/2014/main" id="{BD910EAE-11B0-74EC-0662-C176DE50814E}"/>
              </a:ext>
            </a:extLst>
          </p:cNvPr>
          <p:cNvSpPr txBox="1"/>
          <p:nvPr/>
        </p:nvSpPr>
        <p:spPr>
          <a:xfrm>
            <a:off x="3382001" y="2598002"/>
            <a:ext cx="2673351" cy="830997"/>
          </a:xfrm>
          <a:prstGeom prst="rect">
            <a:avLst/>
          </a:prstGeom>
          <a:noFill/>
          <a:ln>
            <a:noFill/>
          </a:ln>
        </p:spPr>
        <p:txBody>
          <a:bodyPr wrap="square" rtlCol="0">
            <a:spAutoFit/>
          </a:bodyPr>
          <a:lstStyle/>
          <a:p>
            <a:pPr algn="ctr"/>
            <a:r>
              <a:rPr lang="zh-CN" altLang="en-US" sz="2400" b="1" dirty="0"/>
              <a:t>无监督变化检测</a:t>
            </a:r>
            <a:endParaRPr lang="en-US" altLang="zh-CN" sz="2400" b="1" dirty="0"/>
          </a:p>
          <a:p>
            <a:pPr algn="ctr"/>
            <a:r>
              <a:rPr lang="zh-CN" altLang="en-US" sz="2400" b="1" dirty="0"/>
              <a:t>（</a:t>
            </a:r>
            <a:r>
              <a:rPr lang="en-US" altLang="zh-CN" sz="2400" b="1" dirty="0"/>
              <a:t>USCD</a:t>
            </a:r>
            <a:r>
              <a:rPr lang="zh-CN" altLang="en-US" sz="2400" b="1" dirty="0"/>
              <a:t>）</a:t>
            </a:r>
          </a:p>
        </p:txBody>
      </p:sp>
      <p:sp>
        <p:nvSpPr>
          <p:cNvPr id="12" name="文本框 11">
            <a:extLst>
              <a:ext uri="{FF2B5EF4-FFF2-40B4-BE49-F238E27FC236}">
                <a16:creationId xmlns:a16="http://schemas.microsoft.com/office/drawing/2014/main" id="{480D32A2-0A18-9DFC-B148-D211D37E9269}"/>
              </a:ext>
            </a:extLst>
          </p:cNvPr>
          <p:cNvSpPr txBox="1"/>
          <p:nvPr/>
        </p:nvSpPr>
        <p:spPr>
          <a:xfrm>
            <a:off x="6154737" y="2598001"/>
            <a:ext cx="2673351" cy="830997"/>
          </a:xfrm>
          <a:prstGeom prst="rect">
            <a:avLst/>
          </a:prstGeom>
          <a:noFill/>
          <a:ln>
            <a:noFill/>
          </a:ln>
        </p:spPr>
        <p:txBody>
          <a:bodyPr wrap="square" rtlCol="0">
            <a:spAutoFit/>
          </a:bodyPr>
          <a:lstStyle/>
          <a:p>
            <a:pPr algn="ctr"/>
            <a:r>
              <a:rPr lang="zh-CN" altLang="en-US" sz="2400" b="1" dirty="0"/>
              <a:t>弱监督变化检测</a:t>
            </a:r>
            <a:endParaRPr lang="en-US" altLang="zh-CN" sz="2400" b="1" dirty="0"/>
          </a:p>
          <a:p>
            <a:pPr algn="ctr"/>
            <a:r>
              <a:rPr lang="zh-CN" altLang="en-US" sz="2400" b="1" dirty="0"/>
              <a:t>（</a:t>
            </a:r>
            <a:r>
              <a:rPr lang="en-US" altLang="zh-CN" sz="2400" b="1" dirty="0"/>
              <a:t>WSCD</a:t>
            </a:r>
            <a:r>
              <a:rPr lang="zh-CN" altLang="en-US" sz="2400" b="1" dirty="0"/>
              <a:t>）</a:t>
            </a:r>
          </a:p>
        </p:txBody>
      </p:sp>
      <p:sp>
        <p:nvSpPr>
          <p:cNvPr id="13" name="文本框 12">
            <a:extLst>
              <a:ext uri="{FF2B5EF4-FFF2-40B4-BE49-F238E27FC236}">
                <a16:creationId xmlns:a16="http://schemas.microsoft.com/office/drawing/2014/main" id="{04888342-46CB-0B30-7D9A-7ECCBCD8D74B}"/>
              </a:ext>
            </a:extLst>
          </p:cNvPr>
          <p:cNvSpPr txBox="1"/>
          <p:nvPr/>
        </p:nvSpPr>
        <p:spPr>
          <a:xfrm>
            <a:off x="8983909" y="2598001"/>
            <a:ext cx="2673351" cy="830997"/>
          </a:xfrm>
          <a:prstGeom prst="rect">
            <a:avLst/>
          </a:prstGeom>
          <a:noFill/>
          <a:ln>
            <a:noFill/>
          </a:ln>
        </p:spPr>
        <p:txBody>
          <a:bodyPr wrap="square" rtlCol="0">
            <a:spAutoFit/>
          </a:bodyPr>
          <a:lstStyle/>
          <a:p>
            <a:pPr algn="ctr"/>
            <a:r>
              <a:rPr lang="zh-CN" altLang="en-US" sz="2400" b="1" dirty="0"/>
              <a:t>区域监督变化检测</a:t>
            </a:r>
            <a:endParaRPr lang="en-US" altLang="zh-CN" sz="2400" b="1" dirty="0"/>
          </a:p>
          <a:p>
            <a:pPr algn="ctr"/>
            <a:r>
              <a:rPr lang="zh-CN" altLang="en-US" sz="2400" b="1" dirty="0"/>
              <a:t>（</a:t>
            </a:r>
            <a:r>
              <a:rPr lang="en-US" altLang="zh-CN" sz="2400" b="1" dirty="0"/>
              <a:t>RSCD</a:t>
            </a:r>
            <a:r>
              <a:rPr lang="zh-CN" altLang="en-US" sz="2400" b="1" dirty="0"/>
              <a:t>）</a:t>
            </a:r>
          </a:p>
        </p:txBody>
      </p:sp>
      <p:sp>
        <p:nvSpPr>
          <p:cNvPr id="14" name="椭圆 13">
            <a:extLst>
              <a:ext uri="{FF2B5EF4-FFF2-40B4-BE49-F238E27FC236}">
                <a16:creationId xmlns:a16="http://schemas.microsoft.com/office/drawing/2014/main" id="{8B3A4298-4056-DEDD-2451-3B53FC141146}"/>
              </a:ext>
            </a:extLst>
          </p:cNvPr>
          <p:cNvSpPr/>
          <p:nvPr/>
        </p:nvSpPr>
        <p:spPr>
          <a:xfrm>
            <a:off x="1332457" y="1292400"/>
            <a:ext cx="1090863" cy="1090863"/>
          </a:xfrm>
          <a:prstGeom prst="ellipse">
            <a:avLst/>
          </a:prstGeom>
          <a:solidFill>
            <a:srgbClr val="891D86"/>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Arial Black" panose="020B0A04020102020204" pitchFamily="34" charset="0"/>
              </a:rPr>
              <a:t>01</a:t>
            </a:r>
            <a:endParaRPr lang="zh-CN" altLang="en-US" sz="3200" dirty="0">
              <a:latin typeface="Arial Black" panose="020B0A04020102020204" pitchFamily="34" charset="0"/>
            </a:endParaRPr>
          </a:p>
        </p:txBody>
      </p:sp>
      <p:sp>
        <p:nvSpPr>
          <p:cNvPr id="16" name="矩形 15">
            <a:extLst>
              <a:ext uri="{FF2B5EF4-FFF2-40B4-BE49-F238E27FC236}">
                <a16:creationId xmlns:a16="http://schemas.microsoft.com/office/drawing/2014/main" id="{C217F803-38E0-2FF6-48C9-33E6C133D650}"/>
              </a:ext>
            </a:extLst>
          </p:cNvPr>
          <p:cNvSpPr/>
          <p:nvPr/>
        </p:nvSpPr>
        <p:spPr>
          <a:xfrm>
            <a:off x="546517" y="3556819"/>
            <a:ext cx="2674520" cy="2126095"/>
          </a:xfrm>
          <a:prstGeom prst="rect">
            <a:avLst/>
          </a:prstGeom>
        </p:spPr>
        <p:txBody>
          <a:bodyPr wrap="square">
            <a:spAutoFit/>
          </a:bodyPr>
          <a:lstStyle/>
          <a:p>
            <a:pPr marL="342900" indent="-342900" algn="ctr">
              <a:lnSpc>
                <a:spcPct val="130000"/>
              </a:lnSpc>
              <a:buFont typeface="Arial" panose="020B0604020202020204" pitchFamily="34" charset="0"/>
              <a:buChar char="•"/>
            </a:pPr>
            <a:r>
              <a:rPr lang="zh-CN" altLang="en-US" sz="2000" b="1" dirty="0"/>
              <a:t>像素级</a:t>
            </a:r>
            <a:r>
              <a:rPr lang="zh-CN" altLang="en-US" sz="2000" dirty="0"/>
              <a:t>的精确变化标注图</a:t>
            </a:r>
            <a:endParaRPr lang="en-US" altLang="zh-CN" sz="2000" dirty="0"/>
          </a:p>
          <a:p>
            <a:pPr marL="342900" indent="-342900" algn="ctr">
              <a:lnSpc>
                <a:spcPct val="130000"/>
              </a:lnSpc>
              <a:buFont typeface="Arial" panose="020B0604020202020204" pitchFamily="34" charset="0"/>
              <a:buChar char="•"/>
            </a:pPr>
            <a:r>
              <a:rPr lang="zh-CN" altLang="en-US" sz="2000" dirty="0"/>
              <a:t>训练模型直接输出与真值一致的变化图</a:t>
            </a:r>
            <a:endParaRPr lang="en-US" altLang="zh-CN" sz="2400" dirty="0">
              <a:solidFill>
                <a:schemeClr val="bg1"/>
              </a:solidFill>
              <a:latin typeface="思源黑体 CN Regular" panose="020B0500000000000000" pitchFamily="34" charset="-122"/>
              <a:ea typeface="思源黑体 CN Regular" panose="020B0500000000000000" pitchFamily="34" charset="-122"/>
            </a:endParaRPr>
          </a:p>
        </p:txBody>
      </p:sp>
      <p:sp>
        <p:nvSpPr>
          <p:cNvPr id="17" name="椭圆 16">
            <a:extLst>
              <a:ext uri="{FF2B5EF4-FFF2-40B4-BE49-F238E27FC236}">
                <a16:creationId xmlns:a16="http://schemas.microsoft.com/office/drawing/2014/main" id="{8A4C79FF-B747-D896-780A-2AA77B4F09D6}"/>
              </a:ext>
            </a:extLst>
          </p:cNvPr>
          <p:cNvSpPr/>
          <p:nvPr/>
        </p:nvSpPr>
        <p:spPr>
          <a:xfrm>
            <a:off x="4156874" y="1292400"/>
            <a:ext cx="1090863" cy="1090863"/>
          </a:xfrm>
          <a:prstGeom prst="ellipse">
            <a:avLst/>
          </a:prstGeom>
          <a:solidFill>
            <a:srgbClr val="891D86"/>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Arial Black" panose="020B0A04020102020204" pitchFamily="34" charset="0"/>
              </a:rPr>
              <a:t>02</a:t>
            </a:r>
            <a:endParaRPr lang="zh-CN" altLang="en-US" sz="3200" dirty="0">
              <a:latin typeface="Arial Black" panose="020B0A04020102020204" pitchFamily="34" charset="0"/>
            </a:endParaRPr>
          </a:p>
        </p:txBody>
      </p:sp>
      <p:sp>
        <p:nvSpPr>
          <p:cNvPr id="29" name="椭圆 28">
            <a:extLst>
              <a:ext uri="{FF2B5EF4-FFF2-40B4-BE49-F238E27FC236}">
                <a16:creationId xmlns:a16="http://schemas.microsoft.com/office/drawing/2014/main" id="{33AF5F8C-FD47-7522-A2CB-18BFBD6725D5}"/>
              </a:ext>
            </a:extLst>
          </p:cNvPr>
          <p:cNvSpPr/>
          <p:nvPr/>
        </p:nvSpPr>
        <p:spPr>
          <a:xfrm>
            <a:off x="6965646" y="1292399"/>
            <a:ext cx="1090863" cy="1090863"/>
          </a:xfrm>
          <a:prstGeom prst="ellipse">
            <a:avLst/>
          </a:prstGeom>
          <a:solidFill>
            <a:srgbClr val="891D86"/>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Arial Black" panose="020B0A04020102020204" pitchFamily="34" charset="0"/>
              </a:rPr>
              <a:t>03</a:t>
            </a:r>
            <a:endParaRPr lang="zh-CN" altLang="en-US" sz="3200" dirty="0">
              <a:latin typeface="Arial Black" panose="020B0A04020102020204" pitchFamily="34" charset="0"/>
            </a:endParaRPr>
          </a:p>
        </p:txBody>
      </p:sp>
      <p:sp>
        <p:nvSpPr>
          <p:cNvPr id="30" name="椭圆 29">
            <a:extLst>
              <a:ext uri="{FF2B5EF4-FFF2-40B4-BE49-F238E27FC236}">
                <a16:creationId xmlns:a16="http://schemas.microsoft.com/office/drawing/2014/main" id="{89844E00-31F7-80CE-CD1D-260BA37936E3}"/>
              </a:ext>
            </a:extLst>
          </p:cNvPr>
          <p:cNvSpPr/>
          <p:nvPr/>
        </p:nvSpPr>
        <p:spPr>
          <a:xfrm>
            <a:off x="9749507" y="1292399"/>
            <a:ext cx="1090863" cy="1090863"/>
          </a:xfrm>
          <a:prstGeom prst="ellipse">
            <a:avLst/>
          </a:prstGeom>
          <a:solidFill>
            <a:srgbClr val="891D86"/>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Arial Black" panose="020B0A04020102020204" pitchFamily="34" charset="0"/>
              </a:rPr>
              <a:t>04</a:t>
            </a:r>
            <a:endParaRPr lang="zh-CN" altLang="en-US" sz="3200" dirty="0">
              <a:latin typeface="Arial Black" panose="020B0A04020102020204" pitchFamily="34" charset="0"/>
            </a:endParaRPr>
          </a:p>
        </p:txBody>
      </p:sp>
      <p:sp>
        <p:nvSpPr>
          <p:cNvPr id="31" name="矩形 30">
            <a:extLst>
              <a:ext uri="{FF2B5EF4-FFF2-40B4-BE49-F238E27FC236}">
                <a16:creationId xmlns:a16="http://schemas.microsoft.com/office/drawing/2014/main" id="{3CC5AB93-46E7-C1EB-4611-3580B8BFB0FE}"/>
              </a:ext>
            </a:extLst>
          </p:cNvPr>
          <p:cNvSpPr/>
          <p:nvPr/>
        </p:nvSpPr>
        <p:spPr>
          <a:xfrm>
            <a:off x="3382001" y="3597565"/>
            <a:ext cx="2674520" cy="1653786"/>
          </a:xfrm>
          <a:prstGeom prst="rect">
            <a:avLst/>
          </a:prstGeom>
        </p:spPr>
        <p:txBody>
          <a:bodyPr wrap="square">
            <a:spAutoFit/>
          </a:bodyPr>
          <a:lstStyle/>
          <a:p>
            <a:pPr marL="342900" indent="-342900" algn="ctr">
              <a:lnSpc>
                <a:spcPct val="130000"/>
              </a:lnSpc>
              <a:buFont typeface="Arial" panose="020B0604020202020204" pitchFamily="34" charset="0"/>
              <a:buChar char="•"/>
            </a:pPr>
            <a:r>
              <a:rPr lang="zh-CN" altLang="en-US" sz="2000" b="1" dirty="0"/>
              <a:t>无任何人工标注</a:t>
            </a:r>
            <a:endParaRPr lang="en-US" altLang="zh-CN" sz="2000" dirty="0"/>
          </a:p>
          <a:p>
            <a:pPr marL="342900" indent="-342900" algn="ctr">
              <a:lnSpc>
                <a:spcPct val="130000"/>
              </a:lnSpc>
              <a:buFont typeface="Arial" panose="020B0604020202020204" pitchFamily="34" charset="0"/>
              <a:buChar char="•"/>
            </a:pPr>
            <a:r>
              <a:rPr lang="zh-CN" altLang="en-US" sz="2000" dirty="0"/>
              <a:t>仅依据双时相图像自身，自动发现并分割出变化区域</a:t>
            </a:r>
            <a:endParaRPr lang="en-US" altLang="zh-CN" sz="2000" dirty="0">
              <a:solidFill>
                <a:schemeClr val="bg1"/>
              </a:solidFill>
              <a:latin typeface="思源黑体 CN Regular" panose="020B0500000000000000" pitchFamily="34" charset="-122"/>
              <a:ea typeface="思源黑体 CN Regular" panose="020B0500000000000000" pitchFamily="34" charset="-122"/>
            </a:endParaRPr>
          </a:p>
        </p:txBody>
      </p:sp>
      <p:sp>
        <p:nvSpPr>
          <p:cNvPr id="32" name="矩形 31">
            <a:extLst>
              <a:ext uri="{FF2B5EF4-FFF2-40B4-BE49-F238E27FC236}">
                <a16:creationId xmlns:a16="http://schemas.microsoft.com/office/drawing/2014/main" id="{795EA4E1-198A-03F6-CD77-955390327C3D}"/>
              </a:ext>
            </a:extLst>
          </p:cNvPr>
          <p:cNvSpPr/>
          <p:nvPr/>
        </p:nvSpPr>
        <p:spPr>
          <a:xfrm>
            <a:off x="6129274" y="3629018"/>
            <a:ext cx="2791412" cy="1981696"/>
          </a:xfrm>
          <a:prstGeom prst="rect">
            <a:avLst/>
          </a:prstGeom>
        </p:spPr>
        <p:txBody>
          <a:bodyPr wrap="square">
            <a:spAutoFit/>
          </a:bodyPr>
          <a:lstStyle/>
          <a:p>
            <a:pPr marL="342900" indent="-342900" algn="ctr">
              <a:lnSpc>
                <a:spcPct val="130000"/>
              </a:lnSpc>
              <a:buFont typeface="Arial" panose="020B0604020202020204" pitchFamily="34" charset="0"/>
              <a:buChar char="•"/>
            </a:pPr>
            <a:r>
              <a:rPr lang="zh-CN" altLang="en-US" sz="1600" b="1" dirty="0"/>
              <a:t>图像级</a:t>
            </a:r>
            <a:r>
              <a:rPr lang="zh-CN" altLang="en-US" sz="1600" dirty="0"/>
              <a:t>标签。仅知道一个图像对“是否发生了变化”</a:t>
            </a:r>
            <a:endParaRPr lang="en-US" altLang="zh-CN" sz="1600" dirty="0"/>
          </a:p>
          <a:p>
            <a:pPr marL="342900" indent="-342900" algn="ctr">
              <a:lnSpc>
                <a:spcPct val="130000"/>
              </a:lnSpc>
              <a:buFont typeface="Arial" panose="020B0604020202020204" pitchFamily="34" charset="0"/>
              <a:buChar char="•"/>
            </a:pPr>
            <a:r>
              <a:rPr lang="zh-CN" altLang="en-US" sz="1600" dirty="0"/>
              <a:t>根据图像级的“变化</a:t>
            </a:r>
            <a:r>
              <a:rPr lang="en-US" altLang="zh-CN" sz="1600" dirty="0"/>
              <a:t>/</a:t>
            </a:r>
            <a:r>
              <a:rPr lang="zh-CN" altLang="en-US" sz="1600" dirty="0"/>
              <a:t>未变化”标签，训练模型去</a:t>
            </a:r>
            <a:r>
              <a:rPr lang="zh-CN" altLang="en-US" sz="1600" b="1" dirty="0"/>
              <a:t>定位并分割出导致该标签的具体像素区域</a:t>
            </a:r>
            <a:endParaRPr lang="en-US" altLang="zh-CN" sz="1600" dirty="0">
              <a:solidFill>
                <a:schemeClr val="bg1"/>
              </a:solidFill>
              <a:latin typeface="思源黑体 CN Regular" panose="020B0500000000000000" pitchFamily="34" charset="-122"/>
              <a:ea typeface="思源黑体 CN Regular" panose="020B0500000000000000" pitchFamily="34" charset="-122"/>
            </a:endParaRPr>
          </a:p>
        </p:txBody>
      </p:sp>
      <p:sp>
        <p:nvSpPr>
          <p:cNvPr id="33" name="矩形 32">
            <a:extLst>
              <a:ext uri="{FF2B5EF4-FFF2-40B4-BE49-F238E27FC236}">
                <a16:creationId xmlns:a16="http://schemas.microsoft.com/office/drawing/2014/main" id="{A9C91407-98D7-6449-1015-B434FF612399}"/>
              </a:ext>
            </a:extLst>
          </p:cNvPr>
          <p:cNvSpPr/>
          <p:nvPr/>
        </p:nvSpPr>
        <p:spPr>
          <a:xfrm>
            <a:off x="8941805" y="3361464"/>
            <a:ext cx="2674520" cy="3308598"/>
          </a:xfrm>
          <a:prstGeom prst="rect">
            <a:avLst/>
          </a:prstGeom>
        </p:spPr>
        <p:txBody>
          <a:bodyPr wrap="square">
            <a:spAutoFit/>
          </a:bodyPr>
          <a:lstStyle/>
          <a:p>
            <a:pPr marL="285750" indent="-285750" algn="ctr">
              <a:lnSpc>
                <a:spcPct val="130000"/>
              </a:lnSpc>
              <a:buFont typeface="Arial" panose="020B0604020202020204" pitchFamily="34" charset="0"/>
              <a:buChar char="•"/>
            </a:pPr>
            <a:r>
              <a:rPr lang="zh-CN" altLang="en-US" b="1" dirty="0"/>
              <a:t>区域级</a:t>
            </a:r>
            <a:r>
              <a:rPr lang="zh-CN" altLang="en-US" dirty="0"/>
              <a:t>标签。标注者仅提供一个粗略的区域（如矩形框），指明“变化发生在这个范围内”</a:t>
            </a:r>
            <a:endParaRPr lang="en-US" altLang="zh-CN" dirty="0"/>
          </a:p>
          <a:p>
            <a:pPr marL="285750" indent="-285750" algn="ctr">
              <a:buFont typeface="Arial" panose="020B0604020202020204" pitchFamily="34" charset="0"/>
              <a:buChar char="•"/>
            </a:pPr>
            <a:r>
              <a:rPr lang="zh-CN" altLang="en-US" dirty="0"/>
              <a:t>在给定的粗略区域内，</a:t>
            </a:r>
            <a:r>
              <a:rPr lang="zh-CN" altLang="en-US" b="1" dirty="0"/>
              <a:t>精确地找出并分割出真正的变化像素</a:t>
            </a:r>
            <a:r>
              <a:rPr lang="zh-CN" altLang="en-US" dirty="0"/>
              <a:t>。</a:t>
            </a:r>
          </a:p>
          <a:p>
            <a:br>
              <a:rPr lang="zh-CN" altLang="en-US" sz="2000" dirty="0"/>
            </a:br>
            <a:endParaRPr lang="en-US" altLang="zh-CN" sz="2000" dirty="0">
              <a:solidFill>
                <a:schemeClr val="bg1"/>
              </a:solidFill>
              <a:latin typeface="思源黑体 CN Regular" panose="020B0500000000000000" pitchFamily="34" charset="-122"/>
              <a:ea typeface="思源黑体 CN Regular" panose="020B0500000000000000"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891D86"/>
                </a:solidFill>
              </a:rPr>
              <a:t>Novelty</a:t>
            </a:r>
            <a:endParaRPr lang="zh-CN" altLang="en-US" dirty="0"/>
          </a:p>
        </p:txBody>
      </p:sp>
      <p:sp>
        <p:nvSpPr>
          <p:cNvPr id="4" name="矩形 3"/>
          <p:cNvSpPr/>
          <p:nvPr/>
        </p:nvSpPr>
        <p:spPr>
          <a:xfrm>
            <a:off x="762000" y="1765944"/>
            <a:ext cx="10668000" cy="1822829"/>
          </a:xfrm>
          <a:prstGeom prst="rect">
            <a:avLst/>
          </a:prstGeom>
          <a:noFill/>
          <a:ln w="38100">
            <a:solidFill>
              <a:srgbClr val="891D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1225492" y="1396673"/>
            <a:ext cx="9741016" cy="577516"/>
          </a:xfrm>
          <a:prstGeom prst="rect">
            <a:avLst/>
          </a:prstGeom>
          <a:solidFill>
            <a:srgbClr val="891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mj-ea"/>
                <a:ea typeface="+mj-ea"/>
              </a:rPr>
              <a:t>框架创新：</a:t>
            </a:r>
            <a:r>
              <a:rPr lang="zh-CN" altLang="en-US" sz="2800" dirty="0"/>
              <a:t>提出首个统一的多监督级别变化检测框架 </a:t>
            </a:r>
            <a:endParaRPr lang="en-US" altLang="zh-CN" sz="2800" dirty="0"/>
          </a:p>
        </p:txBody>
      </p:sp>
      <p:sp>
        <p:nvSpPr>
          <p:cNvPr id="16" name="文本框 15"/>
          <p:cNvSpPr txBox="1"/>
          <p:nvPr/>
        </p:nvSpPr>
        <p:spPr>
          <a:xfrm>
            <a:off x="762000" y="1974189"/>
            <a:ext cx="10668000" cy="1485920"/>
          </a:xfrm>
          <a:prstGeom prst="rect">
            <a:avLst/>
          </a:prstGeom>
          <a:noFill/>
          <a:ln>
            <a:noFill/>
          </a:ln>
        </p:spPr>
        <p:txBody>
          <a:bodyPr wrap="square" rtlCol="0">
            <a:spAutoFit/>
          </a:bodyPr>
          <a:lstStyle/>
          <a:p>
            <a:pPr indent="720090">
              <a:lnSpc>
                <a:spcPct val="130000"/>
              </a:lnSpc>
            </a:pPr>
            <a:r>
              <a:rPr lang="zh-CN" altLang="en-US" sz="2400" dirty="0"/>
              <a:t>首次提出了一个名为 </a:t>
            </a:r>
            <a:r>
              <a:rPr lang="en-US" altLang="zh-CN" sz="2400" dirty="0"/>
              <a:t>FCD-GAN </a:t>
            </a:r>
            <a:r>
              <a:rPr lang="zh-CN" altLang="en-US" sz="2400" dirty="0"/>
              <a:t>的通用框架，将无监督、弱监督、区域监督和全监督变化检测任务统一到一个端到端的模型中。直接针对“</a:t>
            </a:r>
            <a:r>
              <a:rPr lang="zh-CN" altLang="en-US" sz="2400" b="1" dirty="0"/>
              <a:t>监督鸿沟</a:t>
            </a:r>
            <a:r>
              <a:rPr lang="zh-CN" altLang="en-US" sz="2400" dirty="0"/>
              <a:t>”的挑战。传统研究局限于某一特定监督级别，而本框架</a:t>
            </a:r>
            <a:r>
              <a:rPr lang="zh-CN" altLang="en-US" sz="2400" b="1" dirty="0"/>
              <a:t>打破了这种割裂状态</a:t>
            </a:r>
            <a:r>
              <a:rPr lang="zh-CN" altLang="en-US" sz="2400" dirty="0"/>
              <a:t>。</a:t>
            </a:r>
            <a:endParaRPr lang="en-US" altLang="zh-CN" sz="2400" dirty="0">
              <a:latin typeface="思源黑体 CN Regular" panose="020B0500000000000000" pitchFamily="34" charset="-122"/>
              <a:ea typeface="思源黑体 CN Regular" panose="020B0500000000000000" pitchFamily="34" charset="-122"/>
            </a:endParaRPr>
          </a:p>
        </p:txBody>
      </p:sp>
      <p:sp>
        <p:nvSpPr>
          <p:cNvPr id="3" name="矩形 2">
            <a:extLst>
              <a:ext uri="{FF2B5EF4-FFF2-40B4-BE49-F238E27FC236}">
                <a16:creationId xmlns:a16="http://schemas.microsoft.com/office/drawing/2014/main" id="{E08F3A37-6C9D-0982-4D9E-BFDDFCFEC708}"/>
              </a:ext>
            </a:extLst>
          </p:cNvPr>
          <p:cNvSpPr/>
          <p:nvPr/>
        </p:nvSpPr>
        <p:spPr>
          <a:xfrm>
            <a:off x="762000" y="4377719"/>
            <a:ext cx="10668000" cy="1305325"/>
          </a:xfrm>
          <a:prstGeom prst="rect">
            <a:avLst/>
          </a:prstGeom>
          <a:noFill/>
          <a:ln w="38100">
            <a:solidFill>
              <a:srgbClr val="891D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a:extLst>
              <a:ext uri="{FF2B5EF4-FFF2-40B4-BE49-F238E27FC236}">
                <a16:creationId xmlns:a16="http://schemas.microsoft.com/office/drawing/2014/main" id="{23CACEF4-5A66-704B-FF70-38C339F39973}"/>
              </a:ext>
            </a:extLst>
          </p:cNvPr>
          <p:cNvSpPr/>
          <p:nvPr/>
        </p:nvSpPr>
        <p:spPr>
          <a:xfrm>
            <a:off x="1225492" y="4008448"/>
            <a:ext cx="9741016" cy="577516"/>
          </a:xfrm>
          <a:prstGeom prst="rect">
            <a:avLst/>
          </a:prstGeom>
          <a:solidFill>
            <a:srgbClr val="891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mj-ea"/>
                <a:ea typeface="+mj-ea"/>
              </a:rPr>
              <a:t>方法创新：</a:t>
            </a:r>
            <a:r>
              <a:rPr lang="zh-CN" altLang="en-US" sz="2800" dirty="0"/>
              <a:t>首次实现端到端的全卷积无监督变化检测</a:t>
            </a:r>
            <a:endParaRPr lang="en-US" altLang="zh-CN" sz="2800" dirty="0"/>
          </a:p>
        </p:txBody>
      </p:sp>
      <p:sp>
        <p:nvSpPr>
          <p:cNvPr id="11" name="文本框 10">
            <a:extLst>
              <a:ext uri="{FF2B5EF4-FFF2-40B4-BE49-F238E27FC236}">
                <a16:creationId xmlns:a16="http://schemas.microsoft.com/office/drawing/2014/main" id="{76D9D8C1-E12D-56ED-2066-9E05F9A8008D}"/>
              </a:ext>
            </a:extLst>
          </p:cNvPr>
          <p:cNvSpPr txBox="1"/>
          <p:nvPr/>
        </p:nvSpPr>
        <p:spPr>
          <a:xfrm>
            <a:off x="762000" y="4585964"/>
            <a:ext cx="10668000" cy="1005788"/>
          </a:xfrm>
          <a:prstGeom prst="rect">
            <a:avLst/>
          </a:prstGeom>
          <a:noFill/>
          <a:ln>
            <a:noFill/>
          </a:ln>
        </p:spPr>
        <p:txBody>
          <a:bodyPr wrap="square" rtlCol="0">
            <a:spAutoFit/>
          </a:bodyPr>
          <a:lstStyle/>
          <a:p>
            <a:pPr indent="720090">
              <a:lnSpc>
                <a:spcPct val="130000"/>
              </a:lnSpc>
            </a:pPr>
            <a:r>
              <a:rPr lang="zh-CN" altLang="en-US" sz="2400" dirty="0"/>
              <a:t>为无监督变化检测提供了一种不依赖任何预检测步骤的纯端到端深度学习解决方案，命中了“</a:t>
            </a:r>
            <a:r>
              <a:rPr lang="zh-CN" altLang="en-US" sz="2400" b="1" dirty="0"/>
              <a:t>非端到端模型</a:t>
            </a:r>
            <a:r>
              <a:rPr lang="zh-CN" altLang="en-US" sz="2400" dirty="0"/>
              <a:t>”导致的误差累积、优化不一致等核心问题。</a:t>
            </a:r>
            <a:endParaRPr lang="en-US" altLang="zh-CN" sz="2400" dirty="0">
              <a:latin typeface="思源黑体 CN Regular" panose="020B0500000000000000" pitchFamily="34" charset="-122"/>
              <a:ea typeface="思源黑体 CN Regular" panose="020B0500000000000000"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4AFE1-ADDD-BF41-9254-909A1362AD0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E16FB94-C131-FA86-D15C-5B7A682D47B6}"/>
              </a:ext>
            </a:extLst>
          </p:cNvPr>
          <p:cNvSpPr>
            <a:spLocks noGrp="1"/>
          </p:cNvSpPr>
          <p:nvPr>
            <p:ph type="title"/>
          </p:nvPr>
        </p:nvSpPr>
        <p:spPr/>
        <p:txBody>
          <a:bodyPr/>
          <a:lstStyle/>
          <a:p>
            <a:r>
              <a:rPr lang="en-US" altLang="zh-CN" dirty="0">
                <a:solidFill>
                  <a:srgbClr val="891D86"/>
                </a:solidFill>
              </a:rPr>
              <a:t>Novelty</a:t>
            </a:r>
            <a:endParaRPr lang="zh-CN" altLang="en-US" dirty="0"/>
          </a:p>
        </p:txBody>
      </p:sp>
      <p:sp>
        <p:nvSpPr>
          <p:cNvPr id="4" name="矩形 3">
            <a:extLst>
              <a:ext uri="{FF2B5EF4-FFF2-40B4-BE49-F238E27FC236}">
                <a16:creationId xmlns:a16="http://schemas.microsoft.com/office/drawing/2014/main" id="{69EAC973-F862-AB87-1633-41E339FB4F87}"/>
              </a:ext>
            </a:extLst>
          </p:cNvPr>
          <p:cNvSpPr/>
          <p:nvPr/>
        </p:nvSpPr>
        <p:spPr>
          <a:xfrm>
            <a:off x="762000" y="1490641"/>
            <a:ext cx="10668000" cy="2255450"/>
          </a:xfrm>
          <a:prstGeom prst="rect">
            <a:avLst/>
          </a:prstGeom>
          <a:noFill/>
          <a:ln w="38100">
            <a:solidFill>
              <a:srgbClr val="891D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B94EBB13-FAD6-654D-A0FD-055228DC78D6}"/>
              </a:ext>
            </a:extLst>
          </p:cNvPr>
          <p:cNvSpPr/>
          <p:nvPr/>
        </p:nvSpPr>
        <p:spPr>
          <a:xfrm>
            <a:off x="1225492" y="1121370"/>
            <a:ext cx="9741016" cy="577516"/>
          </a:xfrm>
          <a:prstGeom prst="rect">
            <a:avLst/>
          </a:prstGeom>
          <a:solidFill>
            <a:srgbClr val="891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应用创新：首次将</a:t>
            </a:r>
            <a:r>
              <a:rPr lang="en-US" altLang="zh-CN" sz="2800" dirty="0"/>
              <a:t>GAN</a:t>
            </a:r>
            <a:r>
              <a:rPr lang="zh-CN" altLang="en-US" sz="2800" dirty="0"/>
              <a:t>用于一阶段弱监督分割</a:t>
            </a:r>
            <a:endParaRPr lang="en-US" altLang="zh-CN" sz="2800" dirty="0"/>
          </a:p>
        </p:txBody>
      </p:sp>
      <p:sp>
        <p:nvSpPr>
          <p:cNvPr id="16" name="文本框 15">
            <a:extLst>
              <a:ext uri="{FF2B5EF4-FFF2-40B4-BE49-F238E27FC236}">
                <a16:creationId xmlns:a16="http://schemas.microsoft.com/office/drawing/2014/main" id="{2AC29F08-707F-7E0D-E2C4-FA46D8499CF3}"/>
              </a:ext>
            </a:extLst>
          </p:cNvPr>
          <p:cNvSpPr txBox="1"/>
          <p:nvPr/>
        </p:nvSpPr>
        <p:spPr>
          <a:xfrm>
            <a:off x="762000" y="1698886"/>
            <a:ext cx="10668000" cy="1966051"/>
          </a:xfrm>
          <a:prstGeom prst="rect">
            <a:avLst/>
          </a:prstGeom>
          <a:noFill/>
          <a:ln>
            <a:noFill/>
          </a:ln>
        </p:spPr>
        <p:txBody>
          <a:bodyPr wrap="square" rtlCol="0">
            <a:spAutoFit/>
          </a:bodyPr>
          <a:lstStyle/>
          <a:p>
            <a:pPr indent="720090">
              <a:lnSpc>
                <a:spcPct val="130000"/>
              </a:lnSpc>
            </a:pPr>
            <a:r>
              <a:rPr lang="zh-CN" altLang="en-US" sz="2400" dirty="0"/>
              <a:t>开创性地利用判别器与分割器的对抗过程，直接将图像级标签（弱监督）转化为像素级的定位信息。在计算机视觉中，弱监督分割多采用类激活图等方式。本文提供了一种全新的思路</a:t>
            </a:r>
            <a:r>
              <a:rPr lang="en-US" altLang="zh-CN" sz="2400" dirty="0"/>
              <a:t>——</a:t>
            </a:r>
            <a:r>
              <a:rPr lang="zh-CN" altLang="en-US" sz="2400" dirty="0"/>
              <a:t>通过对抗性掩盖让模型自己“找出”能使变化图像对无法被识别的区域，实现了真正意义上的端到端弱监督分割。</a:t>
            </a:r>
            <a:endParaRPr lang="en-US" altLang="zh-CN" sz="2400" dirty="0">
              <a:latin typeface="思源黑体 CN Regular" panose="020B0500000000000000" pitchFamily="34" charset="-122"/>
              <a:ea typeface="思源黑体 CN Regular" panose="020B0500000000000000" pitchFamily="34" charset="-122"/>
            </a:endParaRPr>
          </a:p>
        </p:txBody>
      </p:sp>
      <p:sp>
        <p:nvSpPr>
          <p:cNvPr id="3" name="矩形 2">
            <a:extLst>
              <a:ext uri="{FF2B5EF4-FFF2-40B4-BE49-F238E27FC236}">
                <a16:creationId xmlns:a16="http://schemas.microsoft.com/office/drawing/2014/main" id="{90376243-E58E-38C4-0054-D32AFA90829F}"/>
              </a:ext>
            </a:extLst>
          </p:cNvPr>
          <p:cNvSpPr/>
          <p:nvPr/>
        </p:nvSpPr>
        <p:spPr>
          <a:xfrm>
            <a:off x="762000" y="4242453"/>
            <a:ext cx="10668000" cy="2174296"/>
          </a:xfrm>
          <a:prstGeom prst="rect">
            <a:avLst/>
          </a:prstGeom>
          <a:noFill/>
          <a:ln w="38100">
            <a:solidFill>
              <a:srgbClr val="891D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a:extLst>
              <a:ext uri="{FF2B5EF4-FFF2-40B4-BE49-F238E27FC236}">
                <a16:creationId xmlns:a16="http://schemas.microsoft.com/office/drawing/2014/main" id="{29F6FEC3-21B8-3F33-47C8-F1CBD2E02E2D}"/>
              </a:ext>
            </a:extLst>
          </p:cNvPr>
          <p:cNvSpPr/>
          <p:nvPr/>
        </p:nvSpPr>
        <p:spPr>
          <a:xfrm>
            <a:off x="1225492" y="3873182"/>
            <a:ext cx="9741016" cy="577516"/>
          </a:xfrm>
          <a:prstGeom prst="rect">
            <a:avLst/>
          </a:prstGeom>
          <a:solidFill>
            <a:srgbClr val="891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任务创新：提出并定义了“区域监督变化检测”新任务</a:t>
            </a:r>
            <a:endParaRPr lang="en-US" altLang="zh-CN" sz="2800" dirty="0"/>
          </a:p>
        </p:txBody>
      </p:sp>
      <p:sp>
        <p:nvSpPr>
          <p:cNvPr id="11" name="文本框 10">
            <a:extLst>
              <a:ext uri="{FF2B5EF4-FFF2-40B4-BE49-F238E27FC236}">
                <a16:creationId xmlns:a16="http://schemas.microsoft.com/office/drawing/2014/main" id="{938C1083-B7FF-5081-DDBD-46BACDC59CA6}"/>
              </a:ext>
            </a:extLst>
          </p:cNvPr>
          <p:cNvSpPr txBox="1"/>
          <p:nvPr/>
        </p:nvSpPr>
        <p:spPr>
          <a:xfrm>
            <a:off x="762000" y="4450698"/>
            <a:ext cx="10668000" cy="1966051"/>
          </a:xfrm>
          <a:prstGeom prst="rect">
            <a:avLst/>
          </a:prstGeom>
          <a:noFill/>
          <a:ln>
            <a:noFill/>
          </a:ln>
        </p:spPr>
        <p:txBody>
          <a:bodyPr wrap="square" rtlCol="0">
            <a:spAutoFit/>
          </a:bodyPr>
          <a:lstStyle/>
          <a:p>
            <a:pPr indent="720090">
              <a:lnSpc>
                <a:spcPct val="130000"/>
              </a:lnSpc>
            </a:pPr>
            <a:r>
              <a:rPr lang="zh-CN" altLang="en-US" sz="2400" dirty="0"/>
              <a:t>明确定义了介于弱监督和全监督之间的 “区域监督变化检测” 任务，即仅提供变化可能发生的粗略区域（如矩形框），让模型精确定位内部的实际变化像素。为应对“高质量标注耗时耗力”挑战找到了一个介于像素级和图像级之间的比弱监督</a:t>
            </a:r>
            <a:r>
              <a:rPr lang="zh-CN" altLang="en-US" sz="2400" b="1" dirty="0"/>
              <a:t>更优的折中点</a:t>
            </a:r>
            <a:r>
              <a:rPr lang="zh-CN" altLang="en-US" sz="2400" dirty="0"/>
              <a:t>。</a:t>
            </a:r>
            <a:endParaRPr lang="en-US" altLang="zh-CN" sz="2400" dirty="0">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4142494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8000"/>
            <a:lum/>
          </a:blip>
          <a:srcRect/>
          <a:stretch>
            <a:fillRect t="-5000" b="-5000"/>
          </a:stretch>
        </a:blipFill>
        <a:effectLst/>
      </p:bgPr>
    </p:bg>
    <p:spTree>
      <p:nvGrpSpPr>
        <p:cNvPr id="1" name="">
          <a:extLst>
            <a:ext uri="{FF2B5EF4-FFF2-40B4-BE49-F238E27FC236}">
              <a16:creationId xmlns:a16="http://schemas.microsoft.com/office/drawing/2014/main" id="{C8AF8517-CAA9-3525-7A79-6AB0E71731EB}"/>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94AB88A5-DEF7-6712-82C0-609CE4126D46}"/>
              </a:ext>
            </a:extLst>
          </p:cNvPr>
          <p:cNvSpPr/>
          <p:nvPr/>
        </p:nvSpPr>
        <p:spPr>
          <a:xfrm>
            <a:off x="7307531" y="0"/>
            <a:ext cx="4876800" cy="6858000"/>
          </a:xfrm>
          <a:prstGeom prst="rect">
            <a:avLst/>
          </a:prstGeom>
          <a:solidFill>
            <a:srgbClr val="8F1E8C"/>
          </a:solidFill>
          <a:ln>
            <a:noFill/>
          </a:ln>
          <a:effectLst>
            <a:glow>
              <a:schemeClr val="bg1">
                <a:alpha val="66000"/>
              </a:schemeClr>
            </a:glow>
            <a:outerShdw blurRad="952500" dir="11280000" sx="1000" sy="1000" algn="ctr" rotWithShape="0">
              <a:srgbClr val="000000">
                <a:alpha val="63000"/>
              </a:srgbClr>
            </a:outerShdw>
            <a:reflection stA="45000" endPos="0" dist="50800" dir="5400000" sy="-100000" algn="bl" rotWithShape="0"/>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886A9A52-6FCA-CDFF-1A7C-00E9EDE231BE}"/>
              </a:ext>
            </a:extLst>
          </p:cNvPr>
          <p:cNvGrpSpPr/>
          <p:nvPr/>
        </p:nvGrpSpPr>
        <p:grpSpPr>
          <a:xfrm>
            <a:off x="7820025" y="1982450"/>
            <a:ext cx="3981451" cy="2893100"/>
            <a:chOff x="7715247" y="881638"/>
            <a:chExt cx="3981451" cy="2893100"/>
          </a:xfrm>
        </p:grpSpPr>
        <p:sp>
          <p:nvSpPr>
            <p:cNvPr id="5" name="文本框 4">
              <a:extLst>
                <a:ext uri="{FF2B5EF4-FFF2-40B4-BE49-F238E27FC236}">
                  <a16:creationId xmlns:a16="http://schemas.microsoft.com/office/drawing/2014/main" id="{9905C3A1-C1C1-13B5-239C-F6F03C888314}"/>
                </a:ext>
              </a:extLst>
            </p:cNvPr>
            <p:cNvSpPr txBox="1"/>
            <p:nvPr/>
          </p:nvSpPr>
          <p:spPr>
            <a:xfrm>
              <a:off x="8495102" y="2328188"/>
              <a:ext cx="2421743" cy="1446550"/>
            </a:xfrm>
            <a:prstGeom prst="rect">
              <a:avLst/>
            </a:prstGeom>
            <a:noFill/>
          </p:spPr>
          <p:txBody>
            <a:bodyPr wrap="square" rtlCol="0">
              <a:spAutoFit/>
            </a:bodyPr>
            <a:lstStyle/>
            <a:p>
              <a:pPr algn="ctr"/>
              <a:r>
                <a:rPr lang="en-US" altLang="zh-CN" sz="8800" spc="600" dirty="0">
                  <a:solidFill>
                    <a:schemeClr val="bg1"/>
                  </a:solidFill>
                  <a:effectLst>
                    <a:outerShdw blurRad="38100" dist="38100" dir="2700000" algn="tl">
                      <a:srgbClr val="000000">
                        <a:alpha val="43137"/>
                      </a:srgbClr>
                    </a:outerShdw>
                  </a:effectLst>
                  <a:latin typeface="Impact" panose="020B0806030902050204" pitchFamily="34" charset="0"/>
                </a:rPr>
                <a:t>0 2</a:t>
              </a:r>
              <a:endParaRPr lang="zh-CN" altLang="en-US" sz="8800" spc="600" dirty="0">
                <a:solidFill>
                  <a:schemeClr val="bg1"/>
                </a:solidFill>
                <a:effectLst>
                  <a:outerShdw blurRad="38100" dist="38100" dir="2700000" algn="tl">
                    <a:srgbClr val="000000">
                      <a:alpha val="43137"/>
                    </a:srgbClr>
                  </a:outerShdw>
                </a:effectLst>
                <a:latin typeface="Impact" panose="020B0806030902050204" pitchFamily="34" charset="0"/>
              </a:endParaRPr>
            </a:p>
          </p:txBody>
        </p:sp>
        <p:sp>
          <p:nvSpPr>
            <p:cNvPr id="8" name="文本框 7">
              <a:extLst>
                <a:ext uri="{FF2B5EF4-FFF2-40B4-BE49-F238E27FC236}">
                  <a16:creationId xmlns:a16="http://schemas.microsoft.com/office/drawing/2014/main" id="{9D683512-913F-4F08-E0B3-EBC1050B1735}"/>
                </a:ext>
              </a:extLst>
            </p:cNvPr>
            <p:cNvSpPr txBox="1"/>
            <p:nvPr/>
          </p:nvSpPr>
          <p:spPr>
            <a:xfrm>
              <a:off x="7715247" y="881638"/>
              <a:ext cx="3981451" cy="1446550"/>
            </a:xfrm>
            <a:prstGeom prst="rect">
              <a:avLst/>
            </a:prstGeom>
            <a:noFill/>
          </p:spPr>
          <p:txBody>
            <a:bodyPr wrap="square" rtlCol="0">
              <a:spAutoFit/>
            </a:bodyPr>
            <a:lstStyle/>
            <a:p>
              <a:pPr algn="dist"/>
              <a:r>
                <a:rPr lang="en-US" altLang="zh-CN" sz="8800" spc="600" dirty="0">
                  <a:solidFill>
                    <a:schemeClr val="bg1"/>
                  </a:solidFill>
                  <a:effectLst>
                    <a:outerShdw blurRad="38100" dist="38100" dir="2700000" algn="tl">
                      <a:srgbClr val="000000">
                        <a:alpha val="43137"/>
                      </a:srgbClr>
                    </a:outerShdw>
                  </a:effectLst>
                  <a:latin typeface="Impact" panose="020B0806030902050204" pitchFamily="34" charset="0"/>
                </a:rPr>
                <a:t>PART</a:t>
              </a:r>
              <a:endParaRPr lang="zh-CN" altLang="en-US" sz="8800" spc="600" dirty="0">
                <a:solidFill>
                  <a:schemeClr val="bg1"/>
                </a:solidFill>
                <a:effectLst>
                  <a:outerShdw blurRad="38100" dist="38100" dir="2700000" algn="tl">
                    <a:srgbClr val="000000">
                      <a:alpha val="43137"/>
                    </a:srgbClr>
                  </a:outerShdw>
                </a:effectLst>
                <a:latin typeface="Impact" panose="020B0806030902050204" pitchFamily="34" charset="0"/>
              </a:endParaRPr>
            </a:p>
          </p:txBody>
        </p:sp>
      </p:grpSp>
      <p:sp>
        <p:nvSpPr>
          <p:cNvPr id="10" name="等腰三角形 9">
            <a:extLst>
              <a:ext uri="{FF2B5EF4-FFF2-40B4-BE49-F238E27FC236}">
                <a16:creationId xmlns:a16="http://schemas.microsoft.com/office/drawing/2014/main" id="{06958BA5-AD56-BFA3-E9A3-FC0A923174C7}"/>
              </a:ext>
            </a:extLst>
          </p:cNvPr>
          <p:cNvSpPr/>
          <p:nvPr/>
        </p:nvSpPr>
        <p:spPr>
          <a:xfrm rot="16200000">
            <a:off x="6201663" y="2936062"/>
            <a:ext cx="1143617" cy="985877"/>
          </a:xfrm>
          <a:prstGeom prst="triangle">
            <a:avLst/>
          </a:prstGeom>
          <a:solidFill>
            <a:srgbClr val="8F1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13316004-887D-D938-21F2-4A3731C9ACD9}"/>
              </a:ext>
            </a:extLst>
          </p:cNvPr>
          <p:cNvSpPr txBox="1"/>
          <p:nvPr/>
        </p:nvSpPr>
        <p:spPr>
          <a:xfrm>
            <a:off x="1016660" y="2798276"/>
            <a:ext cx="4785263" cy="923330"/>
          </a:xfrm>
          <a:prstGeom prst="rect">
            <a:avLst/>
          </a:prstGeom>
          <a:noFill/>
        </p:spPr>
        <p:txBody>
          <a:bodyPr wrap="square" rtlCol="0">
            <a:spAutoFit/>
          </a:bodyPr>
          <a:lstStyle/>
          <a:p>
            <a:pPr algn="ctr"/>
            <a:r>
              <a:rPr lang="zh-CN" altLang="en-US" sz="5400" dirty="0">
                <a:solidFill>
                  <a:srgbClr val="8F1E8C"/>
                </a:solidFill>
                <a:latin typeface="思源黑体 CN Heavy" panose="020B0A00000000000000" pitchFamily="34" charset="-122"/>
                <a:ea typeface="思源黑体 CN Heavy" panose="020B0A00000000000000" pitchFamily="34" charset="-122"/>
              </a:rPr>
              <a:t>模型框架</a:t>
            </a:r>
          </a:p>
        </p:txBody>
      </p:sp>
    </p:spTree>
    <p:extLst>
      <p:ext uri="{BB962C8B-B14F-4D97-AF65-F5344CB8AC3E}">
        <p14:creationId xmlns:p14="http://schemas.microsoft.com/office/powerpoint/2010/main" val="514828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630967B-4FE3-3DE8-91EE-10DE14BC7AC4}"/>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613CB4D9-5378-8E61-3066-6F915668EEAA}"/>
              </a:ext>
            </a:extLst>
          </p:cNvPr>
          <p:cNvSpPr>
            <a:spLocks noGrp="1"/>
          </p:cNvSpPr>
          <p:nvPr>
            <p:ph type="title"/>
          </p:nvPr>
        </p:nvSpPr>
        <p:spPr/>
        <p:txBody>
          <a:bodyPr/>
          <a:lstStyle/>
          <a:p>
            <a:r>
              <a:rPr lang="en-US" altLang="zh-CN" dirty="0"/>
              <a:t>Framework</a:t>
            </a:r>
            <a:endParaRPr lang="zh-CN" altLang="en-US" dirty="0"/>
          </a:p>
        </p:txBody>
      </p:sp>
      <p:pic>
        <p:nvPicPr>
          <p:cNvPr id="4" name="图片 3">
            <a:extLst>
              <a:ext uri="{FF2B5EF4-FFF2-40B4-BE49-F238E27FC236}">
                <a16:creationId xmlns:a16="http://schemas.microsoft.com/office/drawing/2014/main" id="{A92D06B3-BAD4-A4FA-AA90-EE41EB8C988E}"/>
              </a:ext>
            </a:extLst>
          </p:cNvPr>
          <p:cNvPicPr>
            <a:picLocks noChangeAspect="1"/>
          </p:cNvPicPr>
          <p:nvPr/>
        </p:nvPicPr>
        <p:blipFill>
          <a:blip r:embed="rId3"/>
          <a:stretch>
            <a:fillRect/>
          </a:stretch>
        </p:blipFill>
        <p:spPr>
          <a:xfrm>
            <a:off x="1111045" y="1145878"/>
            <a:ext cx="9969910" cy="5040809"/>
          </a:xfrm>
          <a:prstGeom prst="rect">
            <a:avLst/>
          </a:prstGeom>
        </p:spPr>
      </p:pic>
      <p:sp>
        <p:nvSpPr>
          <p:cNvPr id="80" name="半闭框 79">
            <a:extLst>
              <a:ext uri="{FF2B5EF4-FFF2-40B4-BE49-F238E27FC236}">
                <a16:creationId xmlns:a16="http://schemas.microsoft.com/office/drawing/2014/main" id="{37DCB7E1-B816-3881-24B0-20B6FE6E002A}"/>
              </a:ext>
            </a:extLst>
          </p:cNvPr>
          <p:cNvSpPr/>
          <p:nvPr/>
        </p:nvSpPr>
        <p:spPr>
          <a:xfrm rot="10800000">
            <a:off x="9383613" y="4024213"/>
            <a:ext cx="2313087" cy="2313087"/>
          </a:xfrm>
          <a:prstGeom prst="halfFrame">
            <a:avLst>
              <a:gd name="adj1" fmla="val 11965"/>
              <a:gd name="adj2" fmla="val 10896"/>
            </a:avLst>
          </a:prstGeom>
          <a:solidFill>
            <a:srgbClr val="891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矩形 4">
            <a:extLst>
              <a:ext uri="{FF2B5EF4-FFF2-40B4-BE49-F238E27FC236}">
                <a16:creationId xmlns:a16="http://schemas.microsoft.com/office/drawing/2014/main" id="{15B9A3C0-D5A1-D61C-017E-1FD9E31BE162}"/>
              </a:ext>
            </a:extLst>
          </p:cNvPr>
          <p:cNvSpPr/>
          <p:nvPr/>
        </p:nvSpPr>
        <p:spPr>
          <a:xfrm>
            <a:off x="4591665" y="6186687"/>
            <a:ext cx="3057832" cy="5090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997293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14091-B085-BAC2-C6D9-FC97F2D20820}"/>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D0E9D622-9E57-39AE-080C-DF39FBB9D545}"/>
              </a:ext>
            </a:extLst>
          </p:cNvPr>
          <p:cNvSpPr>
            <a:spLocks noGrp="1"/>
          </p:cNvSpPr>
          <p:nvPr>
            <p:ph type="title"/>
          </p:nvPr>
        </p:nvSpPr>
        <p:spPr/>
        <p:txBody>
          <a:bodyPr/>
          <a:lstStyle/>
          <a:p>
            <a:r>
              <a:rPr lang="en-US" altLang="zh-CN" dirty="0"/>
              <a:t>Framework</a:t>
            </a:r>
            <a:endParaRPr lang="zh-CN" altLang="en-US" dirty="0"/>
          </a:p>
        </p:txBody>
      </p:sp>
      <p:pic>
        <p:nvPicPr>
          <p:cNvPr id="4" name="图片 3">
            <a:extLst>
              <a:ext uri="{FF2B5EF4-FFF2-40B4-BE49-F238E27FC236}">
                <a16:creationId xmlns:a16="http://schemas.microsoft.com/office/drawing/2014/main" id="{87109A4A-3ACE-294E-DBF8-D1C01FFED0F0}"/>
              </a:ext>
            </a:extLst>
          </p:cNvPr>
          <p:cNvPicPr>
            <a:picLocks noChangeAspect="1"/>
          </p:cNvPicPr>
          <p:nvPr/>
        </p:nvPicPr>
        <p:blipFill>
          <a:blip r:embed="rId3"/>
          <a:stretch>
            <a:fillRect/>
          </a:stretch>
        </p:blipFill>
        <p:spPr>
          <a:xfrm>
            <a:off x="383458" y="1731742"/>
            <a:ext cx="11425084" cy="3866464"/>
          </a:xfrm>
          <a:prstGeom prst="rect">
            <a:avLst/>
          </a:prstGeom>
        </p:spPr>
      </p:pic>
      <p:sp>
        <p:nvSpPr>
          <p:cNvPr id="80" name="半闭框 79">
            <a:extLst>
              <a:ext uri="{FF2B5EF4-FFF2-40B4-BE49-F238E27FC236}">
                <a16:creationId xmlns:a16="http://schemas.microsoft.com/office/drawing/2014/main" id="{0950E884-FEB7-922A-C0BA-0E530A718D2E}"/>
              </a:ext>
            </a:extLst>
          </p:cNvPr>
          <p:cNvSpPr/>
          <p:nvPr/>
        </p:nvSpPr>
        <p:spPr>
          <a:xfrm rot="10800000">
            <a:off x="9383613" y="4024213"/>
            <a:ext cx="2313087" cy="2313087"/>
          </a:xfrm>
          <a:prstGeom prst="halfFrame">
            <a:avLst>
              <a:gd name="adj1" fmla="val 11965"/>
              <a:gd name="adj2" fmla="val 10896"/>
            </a:avLst>
          </a:prstGeom>
          <a:solidFill>
            <a:srgbClr val="891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文本框 4">
            <a:extLst>
              <a:ext uri="{FF2B5EF4-FFF2-40B4-BE49-F238E27FC236}">
                <a16:creationId xmlns:a16="http://schemas.microsoft.com/office/drawing/2014/main" id="{13D28762-FB0D-DB54-C2E2-AFB8EB3C46C9}"/>
              </a:ext>
            </a:extLst>
          </p:cNvPr>
          <p:cNvSpPr txBox="1"/>
          <p:nvPr/>
        </p:nvSpPr>
        <p:spPr>
          <a:xfrm>
            <a:off x="4397458" y="1259794"/>
            <a:ext cx="3397084" cy="461665"/>
          </a:xfrm>
          <a:prstGeom prst="rect">
            <a:avLst/>
          </a:prstGeom>
          <a:noFill/>
        </p:spPr>
        <p:txBody>
          <a:bodyPr wrap="none" rtlCol="0">
            <a:spAutoFit/>
          </a:bodyPr>
          <a:lstStyle/>
          <a:p>
            <a:r>
              <a:rPr lang="en-US" altLang="zh-CN" sz="2400" b="1" dirty="0"/>
              <a:t>Key Module: </a:t>
            </a:r>
            <a:r>
              <a:rPr lang="en-US" altLang="zh-CN" sz="2400" b="1" dirty="0" err="1"/>
              <a:t>Segmentor</a:t>
            </a:r>
            <a:endParaRPr lang="zh-CN" altLang="en-US" sz="2400" b="1" dirty="0"/>
          </a:p>
        </p:txBody>
      </p:sp>
    </p:spTree>
    <p:extLst>
      <p:ext uri="{BB962C8B-B14F-4D97-AF65-F5344CB8AC3E}">
        <p14:creationId xmlns:p14="http://schemas.microsoft.com/office/powerpoint/2010/main" val="1244062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78AE0-4D8B-7B8F-D798-E6CE3593EFC4}"/>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167D413A-555F-554C-886C-B73D94CFFA60}"/>
              </a:ext>
            </a:extLst>
          </p:cNvPr>
          <p:cNvSpPr>
            <a:spLocks noGrp="1"/>
          </p:cNvSpPr>
          <p:nvPr>
            <p:ph type="title"/>
          </p:nvPr>
        </p:nvSpPr>
        <p:spPr/>
        <p:txBody>
          <a:bodyPr/>
          <a:lstStyle/>
          <a:p>
            <a:r>
              <a:rPr lang="en-US" altLang="zh-CN" dirty="0"/>
              <a:t>Framework</a:t>
            </a:r>
            <a:endParaRPr lang="zh-CN" altLang="en-US" dirty="0"/>
          </a:p>
        </p:txBody>
      </p:sp>
      <p:pic>
        <p:nvPicPr>
          <p:cNvPr id="4" name="图片 3">
            <a:extLst>
              <a:ext uri="{FF2B5EF4-FFF2-40B4-BE49-F238E27FC236}">
                <a16:creationId xmlns:a16="http://schemas.microsoft.com/office/drawing/2014/main" id="{4CF29008-F535-95E4-4328-52DA4332B51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40155" y="1731742"/>
            <a:ext cx="9511689" cy="3866464"/>
          </a:xfrm>
          <a:prstGeom prst="rect">
            <a:avLst/>
          </a:prstGeom>
        </p:spPr>
      </p:pic>
      <p:sp>
        <p:nvSpPr>
          <p:cNvPr id="80" name="半闭框 79">
            <a:extLst>
              <a:ext uri="{FF2B5EF4-FFF2-40B4-BE49-F238E27FC236}">
                <a16:creationId xmlns:a16="http://schemas.microsoft.com/office/drawing/2014/main" id="{176B52F2-73C8-8D32-CE84-E8C4C0A2FB4B}"/>
              </a:ext>
            </a:extLst>
          </p:cNvPr>
          <p:cNvSpPr/>
          <p:nvPr/>
        </p:nvSpPr>
        <p:spPr>
          <a:xfrm rot="10800000">
            <a:off x="9383613" y="4024213"/>
            <a:ext cx="2313087" cy="2313087"/>
          </a:xfrm>
          <a:prstGeom prst="halfFrame">
            <a:avLst>
              <a:gd name="adj1" fmla="val 11965"/>
              <a:gd name="adj2" fmla="val 10896"/>
            </a:avLst>
          </a:prstGeom>
          <a:solidFill>
            <a:srgbClr val="891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文本框 4">
            <a:extLst>
              <a:ext uri="{FF2B5EF4-FFF2-40B4-BE49-F238E27FC236}">
                <a16:creationId xmlns:a16="http://schemas.microsoft.com/office/drawing/2014/main" id="{091BCEDD-3A61-BD97-2155-748821E16716}"/>
              </a:ext>
            </a:extLst>
          </p:cNvPr>
          <p:cNvSpPr txBox="1"/>
          <p:nvPr/>
        </p:nvSpPr>
        <p:spPr>
          <a:xfrm>
            <a:off x="4423907" y="1259794"/>
            <a:ext cx="3344185" cy="461665"/>
          </a:xfrm>
          <a:prstGeom prst="rect">
            <a:avLst/>
          </a:prstGeom>
          <a:noFill/>
        </p:spPr>
        <p:txBody>
          <a:bodyPr wrap="none" rtlCol="0">
            <a:spAutoFit/>
          </a:bodyPr>
          <a:lstStyle/>
          <a:p>
            <a:r>
              <a:rPr lang="en-US" altLang="zh-CN" sz="2400" b="1" dirty="0"/>
              <a:t>Key Module: Generator</a:t>
            </a:r>
            <a:endParaRPr lang="zh-CN" altLang="en-US" sz="2400" b="1" dirty="0"/>
          </a:p>
        </p:txBody>
      </p:sp>
    </p:spTree>
    <p:extLst>
      <p:ext uri="{BB962C8B-B14F-4D97-AF65-F5344CB8AC3E}">
        <p14:creationId xmlns:p14="http://schemas.microsoft.com/office/powerpoint/2010/main" val="902846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75426-4104-373D-A29C-02183C848073}"/>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7BC06C05-0B2B-01F9-23DC-1133ADB9F7D6}"/>
              </a:ext>
            </a:extLst>
          </p:cNvPr>
          <p:cNvSpPr>
            <a:spLocks noGrp="1"/>
          </p:cNvSpPr>
          <p:nvPr>
            <p:ph type="title"/>
          </p:nvPr>
        </p:nvSpPr>
        <p:spPr/>
        <p:txBody>
          <a:bodyPr/>
          <a:lstStyle/>
          <a:p>
            <a:r>
              <a:rPr lang="en-US" altLang="zh-CN" dirty="0"/>
              <a:t>Framework</a:t>
            </a:r>
            <a:endParaRPr lang="zh-CN" altLang="en-US" dirty="0"/>
          </a:p>
        </p:txBody>
      </p:sp>
      <p:pic>
        <p:nvPicPr>
          <p:cNvPr id="4" name="图片 3">
            <a:extLst>
              <a:ext uri="{FF2B5EF4-FFF2-40B4-BE49-F238E27FC236}">
                <a16:creationId xmlns:a16="http://schemas.microsoft.com/office/drawing/2014/main" id="{3E495673-CBA3-C8AD-B1D8-41F2E05493D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40155" y="1786415"/>
            <a:ext cx="9511689" cy="3757117"/>
          </a:xfrm>
          <a:prstGeom prst="rect">
            <a:avLst/>
          </a:prstGeom>
        </p:spPr>
      </p:pic>
      <p:sp>
        <p:nvSpPr>
          <p:cNvPr id="80" name="半闭框 79">
            <a:extLst>
              <a:ext uri="{FF2B5EF4-FFF2-40B4-BE49-F238E27FC236}">
                <a16:creationId xmlns:a16="http://schemas.microsoft.com/office/drawing/2014/main" id="{FF8731F8-17D8-AE7E-B4EF-20374B6F8EF5}"/>
              </a:ext>
            </a:extLst>
          </p:cNvPr>
          <p:cNvSpPr/>
          <p:nvPr/>
        </p:nvSpPr>
        <p:spPr>
          <a:xfrm rot="10800000">
            <a:off x="9383613" y="4024213"/>
            <a:ext cx="2313087" cy="2313087"/>
          </a:xfrm>
          <a:prstGeom prst="halfFrame">
            <a:avLst>
              <a:gd name="adj1" fmla="val 11965"/>
              <a:gd name="adj2" fmla="val 10896"/>
            </a:avLst>
          </a:prstGeom>
          <a:solidFill>
            <a:srgbClr val="891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文本框 4">
            <a:extLst>
              <a:ext uri="{FF2B5EF4-FFF2-40B4-BE49-F238E27FC236}">
                <a16:creationId xmlns:a16="http://schemas.microsoft.com/office/drawing/2014/main" id="{072B2C8A-168C-F06A-F293-B3905B38046F}"/>
              </a:ext>
            </a:extLst>
          </p:cNvPr>
          <p:cNvSpPr txBox="1"/>
          <p:nvPr/>
        </p:nvSpPr>
        <p:spPr>
          <a:xfrm>
            <a:off x="4184257" y="1177727"/>
            <a:ext cx="3823483" cy="461665"/>
          </a:xfrm>
          <a:prstGeom prst="rect">
            <a:avLst/>
          </a:prstGeom>
          <a:noFill/>
        </p:spPr>
        <p:txBody>
          <a:bodyPr wrap="none" rtlCol="0">
            <a:spAutoFit/>
          </a:bodyPr>
          <a:lstStyle/>
          <a:p>
            <a:r>
              <a:rPr lang="en-US" altLang="zh-CN" sz="2400" b="1" dirty="0"/>
              <a:t>Key Module: Discriminator</a:t>
            </a:r>
            <a:endParaRPr lang="zh-CN" altLang="en-US" sz="2400" b="1" dirty="0"/>
          </a:p>
        </p:txBody>
      </p:sp>
    </p:spTree>
    <p:extLst>
      <p:ext uri="{BB962C8B-B14F-4D97-AF65-F5344CB8AC3E}">
        <p14:creationId xmlns:p14="http://schemas.microsoft.com/office/powerpoint/2010/main" val="28222341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9D397-E051-8208-E61E-00B775221A78}"/>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A3F3A1F5-ADC8-6EC9-7D58-F82BF028C9B5}"/>
              </a:ext>
            </a:extLst>
          </p:cNvPr>
          <p:cNvSpPr>
            <a:spLocks noGrp="1"/>
          </p:cNvSpPr>
          <p:nvPr>
            <p:ph type="title"/>
          </p:nvPr>
        </p:nvSpPr>
        <p:spPr/>
        <p:txBody>
          <a:bodyPr/>
          <a:lstStyle/>
          <a:p>
            <a:r>
              <a:rPr lang="en-US" altLang="zh-CN" dirty="0"/>
              <a:t>USCD</a:t>
            </a:r>
            <a:endParaRPr lang="zh-CN" altLang="en-US" dirty="0"/>
          </a:p>
        </p:txBody>
      </p:sp>
      <p:sp>
        <p:nvSpPr>
          <p:cNvPr id="80" name="半闭框 79">
            <a:extLst>
              <a:ext uri="{FF2B5EF4-FFF2-40B4-BE49-F238E27FC236}">
                <a16:creationId xmlns:a16="http://schemas.microsoft.com/office/drawing/2014/main" id="{42C0A7CC-F9BB-2574-947D-63FB93F3B6DD}"/>
              </a:ext>
            </a:extLst>
          </p:cNvPr>
          <p:cNvSpPr/>
          <p:nvPr/>
        </p:nvSpPr>
        <p:spPr>
          <a:xfrm rot="10800000">
            <a:off x="9383613" y="4024213"/>
            <a:ext cx="2313087" cy="2313087"/>
          </a:xfrm>
          <a:prstGeom prst="halfFrame">
            <a:avLst>
              <a:gd name="adj1" fmla="val 11965"/>
              <a:gd name="adj2" fmla="val 10896"/>
            </a:avLst>
          </a:prstGeom>
          <a:solidFill>
            <a:srgbClr val="891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6" name="图片 5">
            <a:extLst>
              <a:ext uri="{FF2B5EF4-FFF2-40B4-BE49-F238E27FC236}">
                <a16:creationId xmlns:a16="http://schemas.microsoft.com/office/drawing/2014/main" id="{85F798A0-9DA7-5506-0EBD-9ECAB46748B6}"/>
              </a:ext>
            </a:extLst>
          </p:cNvPr>
          <p:cNvPicPr>
            <a:picLocks noChangeAspect="1"/>
          </p:cNvPicPr>
          <p:nvPr/>
        </p:nvPicPr>
        <p:blipFill>
          <a:blip r:embed="rId3"/>
          <a:stretch>
            <a:fillRect/>
          </a:stretch>
        </p:blipFill>
        <p:spPr>
          <a:xfrm>
            <a:off x="2068880" y="1349678"/>
            <a:ext cx="8054240" cy="1924464"/>
          </a:xfrm>
          <a:prstGeom prst="rect">
            <a:avLst/>
          </a:prstGeom>
        </p:spPr>
      </p:pic>
      <p:sp>
        <p:nvSpPr>
          <p:cNvPr id="7" name="文本框 6">
            <a:extLst>
              <a:ext uri="{FF2B5EF4-FFF2-40B4-BE49-F238E27FC236}">
                <a16:creationId xmlns:a16="http://schemas.microsoft.com/office/drawing/2014/main" id="{692F4D1B-7451-E904-DB63-588E3BF87373}"/>
              </a:ext>
            </a:extLst>
          </p:cNvPr>
          <p:cNvSpPr txBox="1"/>
          <p:nvPr/>
        </p:nvSpPr>
        <p:spPr>
          <a:xfrm>
            <a:off x="1444726" y="3608714"/>
            <a:ext cx="9302547" cy="830997"/>
          </a:xfrm>
          <a:prstGeom prst="rect">
            <a:avLst/>
          </a:prstGeom>
          <a:noFill/>
        </p:spPr>
        <p:txBody>
          <a:bodyPr wrap="none" rtlCol="0">
            <a:spAutoFit/>
          </a:bodyPr>
          <a:lstStyle/>
          <a:p>
            <a:r>
              <a:rPr lang="en-US" altLang="zh-CN" sz="2400" dirty="0"/>
              <a:t>The model wants to find a change region, so that in the remained regions </a:t>
            </a:r>
          </a:p>
          <a:p>
            <a:r>
              <a:rPr lang="en-US" altLang="zh-CN" sz="2400" dirty="0"/>
              <a:t>one image can be predicted into another multi temporal image accurately.</a:t>
            </a:r>
            <a:endParaRPr lang="zh-CN" altLang="en-US" sz="2400" dirty="0"/>
          </a:p>
        </p:txBody>
      </p:sp>
      <p:pic>
        <p:nvPicPr>
          <p:cNvPr id="9" name="图片 8">
            <a:extLst>
              <a:ext uri="{FF2B5EF4-FFF2-40B4-BE49-F238E27FC236}">
                <a16:creationId xmlns:a16="http://schemas.microsoft.com/office/drawing/2014/main" id="{622287CF-B033-48E1-2408-5F3A148AF7B8}"/>
              </a:ext>
            </a:extLst>
          </p:cNvPr>
          <p:cNvPicPr>
            <a:picLocks noChangeAspect="1"/>
          </p:cNvPicPr>
          <p:nvPr/>
        </p:nvPicPr>
        <p:blipFill>
          <a:blip r:embed="rId4"/>
          <a:stretch>
            <a:fillRect/>
          </a:stretch>
        </p:blipFill>
        <p:spPr>
          <a:xfrm>
            <a:off x="3271442" y="4851005"/>
            <a:ext cx="5649113" cy="657317"/>
          </a:xfrm>
          <a:prstGeom prst="rect">
            <a:avLst/>
          </a:prstGeom>
        </p:spPr>
      </p:pic>
    </p:spTree>
    <p:extLst>
      <p:ext uri="{BB962C8B-B14F-4D97-AF65-F5344CB8AC3E}">
        <p14:creationId xmlns:p14="http://schemas.microsoft.com/office/powerpoint/2010/main" val="2668627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4">
            <a:alphaModFix amt="81000"/>
          </a:blip>
          <a:stretch>
            <a:fillRect/>
          </a:stretch>
        </a:blipFill>
        <a:effectLst/>
      </p:bgPr>
    </p:bg>
    <p:spTree>
      <p:nvGrpSpPr>
        <p:cNvPr id="1" name="">
          <a:extLst>
            <a:ext uri="{FF2B5EF4-FFF2-40B4-BE49-F238E27FC236}">
              <a16:creationId xmlns:a16="http://schemas.microsoft.com/office/drawing/2014/main" id="{6CE96501-201D-A8E5-6E54-F382DE79F8EE}"/>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FD6BB5B4-8ED3-9999-A11D-9ADE352131F9}"/>
              </a:ext>
            </a:extLst>
          </p:cNvPr>
          <p:cNvSpPr/>
          <p:nvPr/>
        </p:nvSpPr>
        <p:spPr>
          <a:xfrm>
            <a:off x="2114" y="60734"/>
            <a:ext cx="12190943"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文本框 7">
            <a:extLst>
              <a:ext uri="{FF2B5EF4-FFF2-40B4-BE49-F238E27FC236}">
                <a16:creationId xmlns:a16="http://schemas.microsoft.com/office/drawing/2014/main" id="{620DA177-3278-DD2E-9CD8-320DADE1BD4B}"/>
              </a:ext>
            </a:extLst>
          </p:cNvPr>
          <p:cNvSpPr txBox="1"/>
          <p:nvPr/>
        </p:nvSpPr>
        <p:spPr>
          <a:xfrm>
            <a:off x="1030483" y="1980000"/>
            <a:ext cx="10131034" cy="3108543"/>
          </a:xfrm>
          <a:prstGeom prst="rect">
            <a:avLst/>
          </a:prstGeom>
          <a:noFill/>
          <a:ln w="25400">
            <a:noFill/>
          </a:ln>
        </p:spPr>
        <p:txBody>
          <a:bodyPr wrap="square" rtlCol="0">
            <a:spAutoFit/>
            <a:scene3d>
              <a:camera prst="orthographicFront"/>
              <a:lightRig rig="threePt" dir="t"/>
            </a:scene3d>
            <a:sp3d prstMaterial="matte">
              <a:extrusionClr>
                <a:srgbClr val="891D86"/>
              </a:extrusionClr>
              <a:contourClr>
                <a:schemeClr val="bg1"/>
              </a:contourClr>
            </a:sp3d>
          </a:bodyPr>
          <a:lstStyle/>
          <a:p>
            <a:r>
              <a:rPr lang="zh-CN" altLang="en-US" sz="2800" b="1" dirty="0"/>
              <a:t>论文题目</a:t>
            </a:r>
            <a:r>
              <a:rPr lang="zh-CN" altLang="en-US" sz="2800" dirty="0"/>
              <a:t>：</a:t>
            </a:r>
            <a:r>
              <a:rPr lang="en-US" altLang="zh-CN" sz="2800" dirty="0"/>
              <a:t>Fully Convolutional Change Detection Framework with Generative Adversarial Network for Unsupervised, Weakly Supervised and Regional Supervised Change Detection</a:t>
            </a:r>
          </a:p>
          <a:p>
            <a:r>
              <a:rPr lang="zh-CN" altLang="en-US" sz="2800" b="1" dirty="0"/>
              <a:t>作者</a:t>
            </a:r>
            <a:r>
              <a:rPr lang="zh-CN" altLang="en-US" sz="2800" dirty="0"/>
              <a:t>：</a:t>
            </a:r>
            <a:r>
              <a:rPr lang="en-US" altLang="zh-CN" sz="2800" dirty="0"/>
              <a:t>Chen Wu, Bo Du, </a:t>
            </a:r>
            <a:r>
              <a:rPr lang="en-US" altLang="zh-CN" sz="2800" dirty="0" err="1"/>
              <a:t>Liangpei</a:t>
            </a:r>
            <a:r>
              <a:rPr lang="en-US" altLang="zh-CN" sz="2800" dirty="0"/>
              <a:t> Zhang</a:t>
            </a:r>
          </a:p>
          <a:p>
            <a:r>
              <a:rPr lang="zh-CN" altLang="en-US" sz="2800" b="1" dirty="0"/>
              <a:t>单位</a:t>
            </a:r>
            <a:r>
              <a:rPr lang="zh-CN" altLang="en-US" sz="2800" dirty="0"/>
              <a:t>：武汉大学</a:t>
            </a:r>
          </a:p>
          <a:p>
            <a:r>
              <a:rPr lang="zh-CN" altLang="en-US" sz="2800" b="1" dirty="0"/>
              <a:t>期刊</a:t>
            </a:r>
            <a:r>
              <a:rPr lang="en-US" altLang="zh-CN" sz="2800" b="1" dirty="0"/>
              <a:t>/</a:t>
            </a:r>
            <a:r>
              <a:rPr lang="zh-CN" altLang="en-US" sz="2800" b="1" dirty="0"/>
              <a:t>会议</a:t>
            </a:r>
            <a:r>
              <a:rPr lang="zh-CN" altLang="en-US" sz="2800" dirty="0"/>
              <a:t>：预印本（</a:t>
            </a:r>
            <a:r>
              <a:rPr lang="en-US" altLang="zh-CN" sz="2800" dirty="0"/>
              <a:t>Under review</a:t>
            </a:r>
            <a:r>
              <a:rPr lang="zh-CN" altLang="en-US" sz="2800" dirty="0"/>
              <a:t>）</a:t>
            </a:r>
          </a:p>
          <a:p>
            <a:r>
              <a:rPr lang="zh-CN" altLang="en-US" sz="2800" b="1" dirty="0"/>
              <a:t>年份</a:t>
            </a:r>
            <a:r>
              <a:rPr lang="zh-CN" altLang="en-US" sz="2800" dirty="0"/>
              <a:t>：</a:t>
            </a:r>
            <a:r>
              <a:rPr lang="en-US" altLang="zh-CN" sz="2800" dirty="0"/>
              <a:t>2025</a:t>
            </a:r>
          </a:p>
        </p:txBody>
      </p:sp>
      <p:sp>
        <p:nvSpPr>
          <p:cNvPr id="24" name="矩形: 剪去对角 7">
            <a:extLst>
              <a:ext uri="{FF2B5EF4-FFF2-40B4-BE49-F238E27FC236}">
                <a16:creationId xmlns:a16="http://schemas.microsoft.com/office/drawing/2014/main" id="{0FC5BE77-C053-8F36-46E9-6AA32E371EF8}"/>
              </a:ext>
            </a:extLst>
          </p:cNvPr>
          <p:cNvSpPr/>
          <p:nvPr/>
        </p:nvSpPr>
        <p:spPr>
          <a:xfrm>
            <a:off x="645724" y="679281"/>
            <a:ext cx="2398913" cy="369332"/>
          </a:xfrm>
          <a:prstGeom prst="snip2DiagRect">
            <a:avLst/>
          </a:prstGeom>
          <a:solidFill>
            <a:srgbClr val="8F1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pc="600" dirty="0">
                <a:latin typeface="思源黑体 CN Regular" panose="020B0500000000000000" pitchFamily="34" charset="-122"/>
                <a:ea typeface="思源黑体 CN Regular" panose="020B0500000000000000" pitchFamily="34" charset="-122"/>
              </a:rPr>
              <a:t>南京理工大学</a:t>
            </a:r>
          </a:p>
        </p:txBody>
      </p:sp>
      <p:cxnSp>
        <p:nvCxnSpPr>
          <p:cNvPr id="25" name="直接连接符 24">
            <a:extLst>
              <a:ext uri="{FF2B5EF4-FFF2-40B4-BE49-F238E27FC236}">
                <a16:creationId xmlns:a16="http://schemas.microsoft.com/office/drawing/2014/main" id="{95333590-DBB1-891D-21C4-63880DF60020}"/>
              </a:ext>
            </a:extLst>
          </p:cNvPr>
          <p:cNvCxnSpPr/>
          <p:nvPr/>
        </p:nvCxnSpPr>
        <p:spPr>
          <a:xfrm>
            <a:off x="2885908" y="1178574"/>
            <a:ext cx="0" cy="369332"/>
          </a:xfrm>
          <a:prstGeom prst="line">
            <a:avLst/>
          </a:prstGeom>
          <a:solidFill>
            <a:schemeClr val="accent1">
              <a:lumMod val="50000"/>
            </a:schemeClr>
          </a:solidFill>
          <a:ln w="9525">
            <a:solidFill>
              <a:srgbClr val="FBFBFB"/>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CA618857-40EC-1A2B-1348-BB33504A6281}"/>
              </a:ext>
            </a:extLst>
          </p:cNvPr>
          <p:cNvSpPr/>
          <p:nvPr/>
        </p:nvSpPr>
        <p:spPr>
          <a:xfrm>
            <a:off x="0" y="6489117"/>
            <a:ext cx="12193057" cy="368883"/>
          </a:xfrm>
          <a:prstGeom prst="rect">
            <a:avLst/>
          </a:prstGeom>
          <a:solidFill>
            <a:srgbClr val="891D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矩形 25">
            <a:extLst>
              <a:ext uri="{FF2B5EF4-FFF2-40B4-BE49-F238E27FC236}">
                <a16:creationId xmlns:a16="http://schemas.microsoft.com/office/drawing/2014/main" id="{62566B81-EF27-D7C2-4432-78DB2BF77F12}"/>
              </a:ext>
            </a:extLst>
          </p:cNvPr>
          <p:cNvSpPr/>
          <p:nvPr/>
        </p:nvSpPr>
        <p:spPr>
          <a:xfrm>
            <a:off x="0" y="-8707"/>
            <a:ext cx="12193057" cy="368883"/>
          </a:xfrm>
          <a:prstGeom prst="rect">
            <a:avLst/>
          </a:prstGeom>
          <a:solidFill>
            <a:srgbClr val="8F1E8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椭圆 18">
            <a:extLst>
              <a:ext uri="{FF2B5EF4-FFF2-40B4-BE49-F238E27FC236}">
                <a16:creationId xmlns:a16="http://schemas.microsoft.com/office/drawing/2014/main" id="{C13AAD65-283E-12D7-0264-5D5A4CF88534}"/>
              </a:ext>
            </a:extLst>
          </p:cNvPr>
          <p:cNvSpPr/>
          <p:nvPr/>
        </p:nvSpPr>
        <p:spPr>
          <a:xfrm>
            <a:off x="9246259" y="3900813"/>
            <a:ext cx="2381250" cy="2381250"/>
          </a:xfrm>
          <a:prstGeom prst="ellipse">
            <a:avLst/>
          </a:prstGeom>
          <a:blipFill dpi="0" rotWithShape="1">
            <a:blip r:embed="rId5">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729311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BD428C-10C7-683A-D1D0-89B9768A3D99}"/>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A457646A-5AD7-2E14-C3D6-95FD0BDFD5D9}"/>
              </a:ext>
            </a:extLst>
          </p:cNvPr>
          <p:cNvSpPr>
            <a:spLocks noGrp="1"/>
          </p:cNvSpPr>
          <p:nvPr>
            <p:ph type="title"/>
          </p:nvPr>
        </p:nvSpPr>
        <p:spPr/>
        <p:txBody>
          <a:bodyPr/>
          <a:lstStyle/>
          <a:p>
            <a:r>
              <a:rPr lang="en-US" altLang="zh-CN" dirty="0"/>
              <a:t>USCD</a:t>
            </a:r>
            <a:endParaRPr lang="zh-CN" altLang="en-US" dirty="0"/>
          </a:p>
        </p:txBody>
      </p:sp>
      <p:sp>
        <p:nvSpPr>
          <p:cNvPr id="80" name="半闭框 79">
            <a:extLst>
              <a:ext uri="{FF2B5EF4-FFF2-40B4-BE49-F238E27FC236}">
                <a16:creationId xmlns:a16="http://schemas.microsoft.com/office/drawing/2014/main" id="{320BA412-8D41-4F39-940A-88A2715C77E0}"/>
              </a:ext>
            </a:extLst>
          </p:cNvPr>
          <p:cNvSpPr/>
          <p:nvPr/>
        </p:nvSpPr>
        <p:spPr>
          <a:xfrm rot="10800000">
            <a:off x="9383613" y="4024213"/>
            <a:ext cx="2313087" cy="2313087"/>
          </a:xfrm>
          <a:prstGeom prst="halfFrame">
            <a:avLst>
              <a:gd name="adj1" fmla="val 11965"/>
              <a:gd name="adj2" fmla="val 10896"/>
            </a:avLst>
          </a:prstGeom>
          <a:solidFill>
            <a:srgbClr val="891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文本框 6">
            <a:extLst>
              <a:ext uri="{FF2B5EF4-FFF2-40B4-BE49-F238E27FC236}">
                <a16:creationId xmlns:a16="http://schemas.microsoft.com/office/drawing/2014/main" id="{D100202A-23A2-D859-7F1D-BAC70E5F9326}"/>
              </a:ext>
            </a:extLst>
          </p:cNvPr>
          <p:cNvSpPr txBox="1"/>
          <p:nvPr/>
        </p:nvSpPr>
        <p:spPr>
          <a:xfrm>
            <a:off x="847606" y="2772822"/>
            <a:ext cx="10496784" cy="830997"/>
          </a:xfrm>
          <a:prstGeom prst="rect">
            <a:avLst/>
          </a:prstGeom>
          <a:noFill/>
        </p:spPr>
        <p:txBody>
          <a:bodyPr wrap="none" rtlCol="0">
            <a:spAutoFit/>
          </a:bodyPr>
          <a:lstStyle/>
          <a:p>
            <a:r>
              <a:rPr lang="en-US" altLang="zh-CN" sz="2400" dirty="0"/>
              <a:t>The model wants to find a </a:t>
            </a:r>
            <a:r>
              <a:rPr lang="en-US" altLang="zh-CN" sz="2400" u="sng" dirty="0"/>
              <a:t>minimum</a:t>
            </a:r>
            <a:r>
              <a:rPr lang="en-US" altLang="zh-CN" sz="2400" dirty="0"/>
              <a:t> change region, so that in the remained regions </a:t>
            </a:r>
          </a:p>
          <a:p>
            <a:r>
              <a:rPr lang="en-US" altLang="zh-CN" sz="2400" dirty="0"/>
              <a:t>one image can be predicted into another multi temporal image accurately.</a:t>
            </a:r>
            <a:endParaRPr lang="zh-CN" altLang="en-US" sz="2400" dirty="0"/>
          </a:p>
        </p:txBody>
      </p:sp>
      <p:pic>
        <p:nvPicPr>
          <p:cNvPr id="9" name="图片 8">
            <a:extLst>
              <a:ext uri="{FF2B5EF4-FFF2-40B4-BE49-F238E27FC236}">
                <a16:creationId xmlns:a16="http://schemas.microsoft.com/office/drawing/2014/main" id="{2685419D-0255-A940-7D73-5692E833426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30425" y="1517869"/>
            <a:ext cx="3331147" cy="657317"/>
          </a:xfrm>
          <a:prstGeom prst="rect">
            <a:avLst/>
          </a:prstGeom>
        </p:spPr>
      </p:pic>
      <p:pic>
        <p:nvPicPr>
          <p:cNvPr id="4" name="图片 3">
            <a:extLst>
              <a:ext uri="{FF2B5EF4-FFF2-40B4-BE49-F238E27FC236}">
                <a16:creationId xmlns:a16="http://schemas.microsoft.com/office/drawing/2014/main" id="{3BB443C4-48EC-7942-ED95-9392E64736E4}"/>
              </a:ext>
            </a:extLst>
          </p:cNvPr>
          <p:cNvPicPr>
            <a:picLocks noChangeAspect="1"/>
          </p:cNvPicPr>
          <p:nvPr/>
        </p:nvPicPr>
        <p:blipFill>
          <a:blip r:embed="rId4"/>
          <a:stretch>
            <a:fillRect/>
          </a:stretch>
        </p:blipFill>
        <p:spPr>
          <a:xfrm>
            <a:off x="3290494" y="4201455"/>
            <a:ext cx="5611008" cy="1171739"/>
          </a:xfrm>
          <a:prstGeom prst="rect">
            <a:avLst/>
          </a:prstGeom>
        </p:spPr>
      </p:pic>
      <p:sp>
        <p:nvSpPr>
          <p:cNvPr id="5" name="矩形 4">
            <a:extLst>
              <a:ext uri="{FF2B5EF4-FFF2-40B4-BE49-F238E27FC236}">
                <a16:creationId xmlns:a16="http://schemas.microsoft.com/office/drawing/2014/main" id="{265D053A-AB7C-2015-1F2A-FEF16A2E4997}"/>
              </a:ext>
            </a:extLst>
          </p:cNvPr>
          <p:cNvSpPr/>
          <p:nvPr/>
        </p:nvSpPr>
        <p:spPr>
          <a:xfrm>
            <a:off x="5899355" y="1517869"/>
            <a:ext cx="1553497" cy="513335"/>
          </a:xfrm>
          <a:prstGeom prst="rect">
            <a:avLst/>
          </a:prstGeom>
          <a:noFill/>
          <a:ln w="28575">
            <a:solidFill>
              <a:srgbClr val="891D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40A26946-8C2F-17E3-DD27-A5358469600E}"/>
              </a:ext>
            </a:extLst>
          </p:cNvPr>
          <p:cNvSpPr txBox="1"/>
          <p:nvPr/>
        </p:nvSpPr>
        <p:spPr>
          <a:xfrm>
            <a:off x="5899355" y="2175186"/>
            <a:ext cx="1723549" cy="461665"/>
          </a:xfrm>
          <a:prstGeom prst="rect">
            <a:avLst/>
          </a:prstGeom>
          <a:noFill/>
        </p:spPr>
        <p:txBody>
          <a:bodyPr wrap="none" rtlCol="0">
            <a:spAutoFit/>
          </a:bodyPr>
          <a:lstStyle/>
          <a:p>
            <a:r>
              <a:rPr lang="zh-CN" altLang="en-US" sz="2400" dirty="0">
                <a:solidFill>
                  <a:srgbClr val="891D86"/>
                </a:solidFill>
              </a:rPr>
              <a:t>稀疏性约束</a:t>
            </a:r>
          </a:p>
        </p:txBody>
      </p:sp>
      <p:sp>
        <p:nvSpPr>
          <p:cNvPr id="10" name="文本框 9">
            <a:extLst>
              <a:ext uri="{FF2B5EF4-FFF2-40B4-BE49-F238E27FC236}">
                <a16:creationId xmlns:a16="http://schemas.microsoft.com/office/drawing/2014/main" id="{3CFACAE8-61BC-F9F5-80D6-1044A3DC9818}"/>
              </a:ext>
            </a:extLst>
          </p:cNvPr>
          <p:cNvSpPr txBox="1"/>
          <p:nvPr/>
        </p:nvSpPr>
        <p:spPr>
          <a:xfrm>
            <a:off x="1478289" y="1667749"/>
            <a:ext cx="1723549" cy="461665"/>
          </a:xfrm>
          <a:prstGeom prst="rect">
            <a:avLst/>
          </a:prstGeom>
          <a:noFill/>
        </p:spPr>
        <p:txBody>
          <a:bodyPr wrap="none" rtlCol="0">
            <a:spAutoFit/>
          </a:bodyPr>
          <a:lstStyle/>
          <a:p>
            <a:r>
              <a:rPr lang="zh-CN" altLang="en-US" sz="2400" dirty="0">
                <a:solidFill>
                  <a:srgbClr val="891D86"/>
                </a:solidFill>
              </a:rPr>
              <a:t>分割器损失</a:t>
            </a:r>
          </a:p>
        </p:txBody>
      </p:sp>
      <p:sp>
        <p:nvSpPr>
          <p:cNvPr id="11" name="文本框 10">
            <a:extLst>
              <a:ext uri="{FF2B5EF4-FFF2-40B4-BE49-F238E27FC236}">
                <a16:creationId xmlns:a16="http://schemas.microsoft.com/office/drawing/2014/main" id="{1E858AE5-F238-2889-03CF-9DB2FD9758AA}"/>
              </a:ext>
            </a:extLst>
          </p:cNvPr>
          <p:cNvSpPr txBox="1"/>
          <p:nvPr/>
        </p:nvSpPr>
        <p:spPr>
          <a:xfrm>
            <a:off x="4274128" y="3733906"/>
            <a:ext cx="1415772" cy="461665"/>
          </a:xfrm>
          <a:prstGeom prst="rect">
            <a:avLst/>
          </a:prstGeom>
          <a:noFill/>
        </p:spPr>
        <p:txBody>
          <a:bodyPr wrap="none" rtlCol="0">
            <a:spAutoFit/>
          </a:bodyPr>
          <a:lstStyle/>
          <a:p>
            <a:r>
              <a:rPr lang="zh-CN" altLang="en-US" sz="2400" dirty="0">
                <a:solidFill>
                  <a:srgbClr val="891D86"/>
                </a:solidFill>
              </a:rPr>
              <a:t>重建损失</a:t>
            </a:r>
          </a:p>
        </p:txBody>
      </p:sp>
      <p:sp>
        <p:nvSpPr>
          <p:cNvPr id="12" name="文本框 11">
            <a:extLst>
              <a:ext uri="{FF2B5EF4-FFF2-40B4-BE49-F238E27FC236}">
                <a16:creationId xmlns:a16="http://schemas.microsoft.com/office/drawing/2014/main" id="{635D6519-48E5-77B9-4C27-C65A3DFBAE91}"/>
              </a:ext>
            </a:extLst>
          </p:cNvPr>
          <p:cNvSpPr txBox="1"/>
          <p:nvPr/>
        </p:nvSpPr>
        <p:spPr>
          <a:xfrm>
            <a:off x="6207132" y="5373194"/>
            <a:ext cx="1415772" cy="461665"/>
          </a:xfrm>
          <a:prstGeom prst="rect">
            <a:avLst/>
          </a:prstGeom>
          <a:noFill/>
        </p:spPr>
        <p:txBody>
          <a:bodyPr wrap="none" rtlCol="0">
            <a:spAutoFit/>
          </a:bodyPr>
          <a:lstStyle/>
          <a:p>
            <a:r>
              <a:rPr lang="zh-CN" altLang="en-US" sz="2400" dirty="0">
                <a:solidFill>
                  <a:srgbClr val="891D86"/>
                </a:solidFill>
              </a:rPr>
              <a:t>内容损失</a:t>
            </a:r>
          </a:p>
        </p:txBody>
      </p:sp>
      <p:sp>
        <p:nvSpPr>
          <p:cNvPr id="13" name="文本框 12">
            <a:extLst>
              <a:ext uri="{FF2B5EF4-FFF2-40B4-BE49-F238E27FC236}">
                <a16:creationId xmlns:a16="http://schemas.microsoft.com/office/drawing/2014/main" id="{5ABEDA12-C5CC-5A63-9431-2EA3136002C7}"/>
              </a:ext>
            </a:extLst>
          </p:cNvPr>
          <p:cNvSpPr txBox="1"/>
          <p:nvPr/>
        </p:nvSpPr>
        <p:spPr>
          <a:xfrm>
            <a:off x="1478289" y="4478059"/>
            <a:ext cx="1723549" cy="461665"/>
          </a:xfrm>
          <a:prstGeom prst="rect">
            <a:avLst/>
          </a:prstGeom>
          <a:noFill/>
        </p:spPr>
        <p:txBody>
          <a:bodyPr wrap="none" rtlCol="0">
            <a:spAutoFit/>
          </a:bodyPr>
          <a:lstStyle/>
          <a:p>
            <a:r>
              <a:rPr lang="zh-CN" altLang="en-US" sz="2400" dirty="0">
                <a:solidFill>
                  <a:srgbClr val="891D86"/>
                </a:solidFill>
              </a:rPr>
              <a:t>生成器损失</a:t>
            </a:r>
          </a:p>
        </p:txBody>
      </p:sp>
    </p:spTree>
    <p:extLst>
      <p:ext uri="{BB962C8B-B14F-4D97-AF65-F5344CB8AC3E}">
        <p14:creationId xmlns:p14="http://schemas.microsoft.com/office/powerpoint/2010/main" val="545973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USCD</a:t>
            </a:r>
            <a:endParaRPr lang="zh-CN" altLang="en-US" dirty="0"/>
          </a:p>
        </p:txBody>
      </p:sp>
      <p:sp>
        <p:nvSpPr>
          <p:cNvPr id="4" name="ïṥḻîḋé"/>
          <p:cNvSpPr/>
          <p:nvPr/>
        </p:nvSpPr>
        <p:spPr>
          <a:xfrm>
            <a:off x="8567338" y="324401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defRPr>
            </a:pPr>
            <a:endParaRPr sz="1500">
              <a:solidFill>
                <a:schemeClr val="tx2"/>
              </a:solidFill>
            </a:endParaRPr>
          </a:p>
        </p:txBody>
      </p:sp>
      <p:grpSp>
        <p:nvGrpSpPr>
          <p:cNvPr id="43" name="组合 42"/>
          <p:cNvGrpSpPr/>
          <p:nvPr>
            <p:custDataLst>
              <p:tags r:id="rId1"/>
            </p:custDataLst>
          </p:nvPr>
        </p:nvGrpSpPr>
        <p:grpSpPr>
          <a:xfrm>
            <a:off x="625328" y="1258716"/>
            <a:ext cx="10941344" cy="3409937"/>
            <a:chOff x="590124" y="3283509"/>
            <a:chExt cx="10941344" cy="3409937"/>
          </a:xfrm>
        </p:grpSpPr>
        <p:grpSp>
          <p:nvGrpSpPr>
            <p:cNvPr id="9" name="iŝľíďé"/>
            <p:cNvGrpSpPr/>
            <p:nvPr/>
          </p:nvGrpSpPr>
          <p:grpSpPr bwMode="auto">
            <a:xfrm>
              <a:off x="831850" y="3588832"/>
              <a:ext cx="10528300" cy="374227"/>
              <a:chOff x="832509" y="3538536"/>
              <a:chExt cx="10527134" cy="209828"/>
            </a:xfrm>
          </p:grpSpPr>
          <p:sp>
            <p:nvSpPr>
              <p:cNvPr id="40" name="íSḷídé"/>
              <p:cNvSpPr/>
              <p:nvPr/>
            </p:nvSpPr>
            <p:spPr>
              <a:xfrm>
                <a:off x="937271" y="3621196"/>
                <a:ext cx="10379363" cy="5958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1" name="ïṣ1íḋê"/>
              <p:cNvSpPr/>
              <p:nvPr/>
            </p:nvSpPr>
            <p:spPr>
              <a:xfrm rot="2700000">
                <a:off x="832357" y="3538688"/>
                <a:ext cx="209828" cy="209524"/>
              </a:xfrm>
              <a:prstGeom prst="teardrop">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2" name="ïşḻïḑè"/>
              <p:cNvSpPr/>
              <p:nvPr/>
            </p:nvSpPr>
            <p:spPr>
              <a:xfrm rot="18900000" flipH="1">
                <a:off x="11149815" y="3538688"/>
                <a:ext cx="209828" cy="209524"/>
              </a:xfrm>
              <a:prstGeom prst="teardrop">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10" name="ïṣļïḑe"/>
            <p:cNvSpPr/>
            <p:nvPr/>
          </p:nvSpPr>
          <p:spPr>
            <a:xfrm>
              <a:off x="1084169" y="3624872"/>
              <a:ext cx="2527045" cy="323196"/>
            </a:xfrm>
            <a:prstGeom prst="ellipse">
              <a:avLst/>
            </a:prstGeom>
            <a:solidFill>
              <a:srgbClr val="D99ED8"/>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 name="ïṧḷiďê"/>
            <p:cNvSpPr/>
            <p:nvPr/>
          </p:nvSpPr>
          <p:spPr>
            <a:xfrm>
              <a:off x="590124" y="4325595"/>
              <a:ext cx="2842618" cy="1785625"/>
            </a:xfrm>
            <a:prstGeom prst="wedgeRectCallout">
              <a:avLst>
                <a:gd name="adj1" fmla="val 24510"/>
                <a:gd name="adj2" fmla="val -68514"/>
              </a:avLst>
            </a:prstGeom>
            <a:solidFill>
              <a:srgbClr val="D99E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4" name="îSļíḋe"/>
            <p:cNvSpPr/>
            <p:nvPr/>
          </p:nvSpPr>
          <p:spPr>
            <a:xfrm>
              <a:off x="3611213" y="3614347"/>
              <a:ext cx="2927237" cy="323196"/>
            </a:xfrm>
            <a:prstGeom prst="ellipse">
              <a:avLst/>
            </a:prstGeom>
            <a:solidFill>
              <a:srgbClr val="7030A0">
                <a:alpha val="88000"/>
              </a:srgb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6" name="ïṥľîḓè"/>
            <p:cNvSpPr/>
            <p:nvPr/>
          </p:nvSpPr>
          <p:spPr>
            <a:xfrm>
              <a:off x="6538451" y="3614347"/>
              <a:ext cx="4569379" cy="323196"/>
            </a:xfrm>
            <a:prstGeom prst="ellipse">
              <a:avLst/>
            </a:prstGeom>
            <a:solidFill>
              <a:srgbClr val="891D86">
                <a:alpha val="84000"/>
              </a:srgb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9" name="ïṥḷiḍè"/>
            <p:cNvSpPr txBox="1"/>
            <p:nvPr/>
          </p:nvSpPr>
          <p:spPr>
            <a:xfrm>
              <a:off x="1746432" y="3283509"/>
              <a:ext cx="501643" cy="357731"/>
            </a:xfrm>
            <a:prstGeom prst="rect">
              <a:avLst/>
            </a:prstGeom>
            <a:noFill/>
          </p:spPr>
          <p:txBody>
            <a:bodyPr wrap="none">
              <a:noAutofit/>
            </a:bodyPr>
            <a:lstStyle/>
            <a:p>
              <a:pPr eaLnBrk="1" fontAlgn="auto" hangingPunct="1">
                <a:defRPr/>
              </a:pPr>
              <a:r>
                <a:rPr lang="en-US" dirty="0">
                  <a:solidFill>
                    <a:schemeClr val="bg1">
                      <a:lumMod val="50000"/>
                    </a:schemeClr>
                  </a:solidFill>
                  <a:latin typeface="Impact" panose="020B0806030902050204" pitchFamily="34" charset="0"/>
                </a:rPr>
                <a:t>50 epochs</a:t>
              </a:r>
            </a:p>
          </p:txBody>
        </p:sp>
        <p:sp>
          <p:nvSpPr>
            <p:cNvPr id="25" name="iṧ1ïḋè"/>
            <p:cNvSpPr/>
            <p:nvPr/>
          </p:nvSpPr>
          <p:spPr>
            <a:xfrm>
              <a:off x="7378297" y="4340121"/>
              <a:ext cx="4153171" cy="1782672"/>
            </a:xfrm>
            <a:prstGeom prst="wedgeRectCallout">
              <a:avLst>
                <a:gd name="adj1" fmla="val -15471"/>
                <a:gd name="adj2" fmla="val -69069"/>
              </a:avLst>
            </a:prstGeom>
            <a:solidFill>
              <a:srgbClr val="891D86">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1" name="îṥ1íḋe"/>
            <p:cNvSpPr txBox="1"/>
            <p:nvPr/>
          </p:nvSpPr>
          <p:spPr bwMode="auto">
            <a:xfrm>
              <a:off x="590124" y="6139904"/>
              <a:ext cx="1258958" cy="553542"/>
            </a:xfrm>
            <a:prstGeom prst="rect">
              <a:avLst/>
            </a:prstGeom>
            <a:noFill/>
          </p:spPr>
          <p:txBody>
            <a:bodyPr wrap="none" lIns="90000" tIns="46800" rIns="90000" bIns="46800">
              <a:noAutofit/>
            </a:bodyPr>
            <a:lstStyle/>
            <a:p>
              <a:r>
                <a:rPr lang="en-US" altLang="zh-CN" sz="2400" b="1" dirty="0">
                  <a:solidFill>
                    <a:srgbClr val="8F1E8C"/>
                  </a:solidFill>
                  <a:latin typeface="+mn-ea"/>
                </a:rPr>
                <a:t>1 </a:t>
              </a:r>
              <a:r>
                <a:rPr lang="zh-CN" altLang="en-US" sz="2400" b="1" dirty="0">
                  <a:solidFill>
                    <a:srgbClr val="8F1E8C"/>
                  </a:solidFill>
                  <a:latin typeface="+mn-ea"/>
                </a:rPr>
                <a:t>生成器训练</a:t>
              </a:r>
            </a:p>
          </p:txBody>
        </p:sp>
        <p:sp>
          <p:nvSpPr>
            <p:cNvPr id="32" name="íŝlíḓe"/>
            <p:cNvSpPr txBox="1"/>
            <p:nvPr/>
          </p:nvSpPr>
          <p:spPr bwMode="auto">
            <a:xfrm>
              <a:off x="7269651" y="6139904"/>
              <a:ext cx="1258958" cy="553542"/>
            </a:xfrm>
            <a:prstGeom prst="rect">
              <a:avLst/>
            </a:prstGeom>
            <a:noFill/>
          </p:spPr>
          <p:txBody>
            <a:bodyPr wrap="none" lIns="90000" tIns="46800" rIns="90000" bIns="46800">
              <a:noAutofit/>
            </a:bodyPr>
            <a:lstStyle/>
            <a:p>
              <a:r>
                <a:rPr lang="en-US" altLang="zh-CN" sz="2400" b="1" dirty="0">
                  <a:solidFill>
                    <a:srgbClr val="8F1E8C"/>
                  </a:solidFill>
                  <a:latin typeface="+mn-ea"/>
                </a:rPr>
                <a:t>3  </a:t>
              </a:r>
              <a:r>
                <a:rPr lang="zh-CN" altLang="en-US" sz="2400" b="1" dirty="0">
                  <a:solidFill>
                    <a:srgbClr val="8F1E8C"/>
                  </a:solidFill>
                  <a:latin typeface="+mn-ea"/>
                </a:rPr>
                <a:t>交替迭代训练</a:t>
              </a:r>
              <a:r>
                <a:rPr lang="en-US" altLang="zh-CN" sz="2400" b="1" dirty="0">
                  <a:solidFill>
                    <a:srgbClr val="8F1E8C"/>
                  </a:solidFill>
                  <a:latin typeface="+mn-ea"/>
                </a:rPr>
                <a:t> </a:t>
              </a:r>
              <a:endParaRPr lang="zh-CN" altLang="en-US" sz="2400" b="1" dirty="0">
                <a:solidFill>
                  <a:srgbClr val="8F1E8C"/>
                </a:solidFill>
                <a:latin typeface="+mn-ea"/>
              </a:endParaRPr>
            </a:p>
          </p:txBody>
        </p:sp>
        <p:sp>
          <p:nvSpPr>
            <p:cNvPr id="33" name="iş1iďé"/>
            <p:cNvSpPr/>
            <p:nvPr/>
          </p:nvSpPr>
          <p:spPr>
            <a:xfrm>
              <a:off x="3562606" y="4340120"/>
              <a:ext cx="3615978" cy="1782673"/>
            </a:xfrm>
            <a:prstGeom prst="wedgeRectCallout">
              <a:avLst>
                <a:gd name="adj1" fmla="val 7494"/>
                <a:gd name="adj2" fmla="val -68860"/>
              </a:avLst>
            </a:prstGeom>
            <a:solidFill>
              <a:srgbClr val="7030A0">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4" name="iṩľïḋê"/>
            <p:cNvSpPr txBox="1"/>
            <p:nvPr/>
          </p:nvSpPr>
          <p:spPr bwMode="auto">
            <a:xfrm>
              <a:off x="3516564" y="6139904"/>
              <a:ext cx="1258958" cy="553542"/>
            </a:xfrm>
            <a:prstGeom prst="rect">
              <a:avLst/>
            </a:prstGeom>
            <a:noFill/>
          </p:spPr>
          <p:txBody>
            <a:bodyPr wrap="none" lIns="90000" tIns="46800" rIns="90000" bIns="46800">
              <a:noAutofit/>
            </a:bodyPr>
            <a:lstStyle/>
            <a:p>
              <a:r>
                <a:rPr lang="en-US" altLang="zh-CN" sz="2400" b="1" dirty="0">
                  <a:solidFill>
                    <a:srgbClr val="8F1E8C"/>
                  </a:solidFill>
                  <a:latin typeface="+mn-ea"/>
                </a:rPr>
                <a:t>2 </a:t>
              </a:r>
              <a:r>
                <a:rPr lang="zh-CN" altLang="en-US" sz="2400" b="1" dirty="0">
                  <a:solidFill>
                    <a:srgbClr val="8F1E8C"/>
                  </a:solidFill>
                  <a:latin typeface="+mn-ea"/>
                </a:rPr>
                <a:t>分割器训练</a:t>
              </a:r>
            </a:p>
          </p:txBody>
        </p:sp>
        <p:sp>
          <p:nvSpPr>
            <p:cNvPr id="48" name="í$ľíḍè"/>
            <p:cNvSpPr txBox="1"/>
            <p:nvPr/>
          </p:nvSpPr>
          <p:spPr bwMode="auto">
            <a:xfrm flipH="1">
              <a:off x="7378296" y="4474522"/>
              <a:ext cx="4083319" cy="1513870"/>
            </a:xfrm>
            <a:prstGeom prst="rect">
              <a:avLst/>
            </a:prstGeom>
            <a:noFill/>
            <a:scene3d>
              <a:camera prst="orthographicFront">
                <a:rot lat="0" lon="0" rev="0"/>
              </a:camera>
              <a:lightRig rig="threePt" dir="t"/>
            </a:scene3d>
            <a:sp3d prstMaterial="matte">
              <a:bevelT w="1270" h="1270"/>
            </a:sp3d>
          </p:spPr>
          <p:txBody>
            <a:bodyPr wrap="square" lIns="90000" tIns="46800" rIns="90000" bIns="46800" anchor="ctr" anchorCtr="1">
              <a:normAutofit fontScale="92500" lnSpcReduction="10000"/>
            </a:bodyPr>
            <a:lstStyle/>
            <a:p>
              <a:pPr marL="285750" indent="-285750">
                <a:buFont typeface="Arial" panose="020B0604020202020204" pitchFamily="34" charset="0"/>
                <a:buChar char="•"/>
              </a:pPr>
              <a:r>
                <a:rPr lang="zh-CN" altLang="en-US" dirty="0">
                  <a:solidFill>
                    <a:schemeClr val="bg1"/>
                  </a:solidFill>
                </a:rPr>
                <a:t>交替训练生成器和分割器</a:t>
              </a:r>
            </a:p>
            <a:p>
              <a:pPr marL="285750" indent="-285750">
                <a:buFont typeface="Arial" panose="020B0604020202020204" pitchFamily="34" charset="0"/>
                <a:buChar char="•"/>
              </a:pPr>
              <a:r>
                <a:rPr lang="zh-CN" altLang="en-US" dirty="0">
                  <a:solidFill>
                    <a:schemeClr val="bg1"/>
                  </a:solidFill>
                </a:rPr>
                <a:t>每个</a:t>
              </a:r>
              <a:r>
                <a:rPr lang="en-US" altLang="zh-CN" dirty="0">
                  <a:solidFill>
                    <a:schemeClr val="bg1"/>
                  </a:solidFill>
                </a:rPr>
                <a:t>batch</a:t>
              </a:r>
              <a:r>
                <a:rPr lang="zh-CN" altLang="en-US" dirty="0">
                  <a:solidFill>
                    <a:schemeClr val="bg1"/>
                  </a:solidFill>
                </a:rPr>
                <a:t>内：</a:t>
              </a:r>
              <a:br>
                <a:rPr lang="zh-CN" altLang="en-US" dirty="0">
                  <a:solidFill>
                    <a:schemeClr val="bg1"/>
                  </a:solidFill>
                </a:rPr>
              </a:br>
              <a:r>
                <a:rPr lang="en-US" altLang="zh-CN" dirty="0">
                  <a:solidFill>
                    <a:schemeClr val="bg1"/>
                  </a:solidFill>
                </a:rPr>
                <a:t>a. </a:t>
              </a:r>
              <a:r>
                <a:rPr lang="zh-CN" altLang="en-US" dirty="0">
                  <a:solidFill>
                    <a:schemeClr val="bg1"/>
                  </a:solidFill>
                </a:rPr>
                <a:t>固定分割器，训练生成器（使用重建损失和感知损失等）</a:t>
              </a:r>
              <a:br>
                <a:rPr lang="zh-CN" altLang="en-US" dirty="0">
                  <a:solidFill>
                    <a:schemeClr val="bg1"/>
                  </a:solidFill>
                </a:rPr>
              </a:br>
              <a:r>
                <a:rPr lang="en-US" altLang="zh-CN" dirty="0">
                  <a:solidFill>
                    <a:schemeClr val="bg1"/>
                  </a:solidFill>
                </a:rPr>
                <a:t>b. </a:t>
              </a:r>
              <a:r>
                <a:rPr lang="zh-CN" altLang="en-US" dirty="0">
                  <a:solidFill>
                    <a:schemeClr val="bg1"/>
                  </a:solidFill>
                </a:rPr>
                <a:t>固定生成器，训练分割器（使用重建损失、稀疏损失等）</a:t>
              </a:r>
            </a:p>
          </p:txBody>
        </p:sp>
        <p:sp>
          <p:nvSpPr>
            <p:cNvPr id="49" name="í$ľíḍè"/>
            <p:cNvSpPr txBox="1"/>
            <p:nvPr/>
          </p:nvSpPr>
          <p:spPr bwMode="auto">
            <a:xfrm flipH="1">
              <a:off x="3545800" y="4443338"/>
              <a:ext cx="3632784" cy="1513870"/>
            </a:xfrm>
            <a:prstGeom prst="rect">
              <a:avLst/>
            </a:prstGeom>
            <a:noFill/>
            <a:scene3d>
              <a:camera prst="orthographicFront">
                <a:rot lat="0" lon="0" rev="0"/>
              </a:camera>
              <a:lightRig rig="threePt" dir="t"/>
            </a:scene3d>
            <a:sp3d prstMaterial="matte">
              <a:bevelT w="1270" h="1270"/>
            </a:sp3d>
          </p:spPr>
          <p:txBody>
            <a:bodyPr wrap="square" lIns="90000" tIns="46800" rIns="90000" bIns="46800" anchor="ctr" anchorCtr="1">
              <a:normAutofit/>
            </a:bodyPr>
            <a:lstStyle/>
            <a:p>
              <a:pPr marL="285750" indent="-285750">
                <a:buFont typeface="Arial" panose="020B0604020202020204" pitchFamily="34" charset="0"/>
                <a:buChar char="•"/>
              </a:pPr>
              <a:r>
                <a:rPr lang="zh-CN" altLang="en-US" dirty="0">
                  <a:solidFill>
                    <a:schemeClr val="bg1"/>
                  </a:solidFill>
                </a:rPr>
                <a:t>固定生成器（使用第一阶段训练好的生成器）</a:t>
              </a:r>
            </a:p>
            <a:p>
              <a:pPr marL="285750" indent="-285750">
                <a:buFont typeface="Arial" panose="020B0604020202020204" pitchFamily="34" charset="0"/>
                <a:buChar char="•"/>
              </a:pPr>
              <a:r>
                <a:rPr lang="zh-CN" altLang="en-US" dirty="0">
                  <a:solidFill>
                    <a:schemeClr val="bg1"/>
                  </a:solidFill>
                </a:rPr>
                <a:t>训练分割器，同时使用重建损失和稀疏损失</a:t>
              </a:r>
            </a:p>
          </p:txBody>
        </p:sp>
        <p:sp>
          <p:nvSpPr>
            <p:cNvPr id="50" name="í$ľíḍè"/>
            <p:cNvSpPr txBox="1"/>
            <p:nvPr/>
          </p:nvSpPr>
          <p:spPr bwMode="auto">
            <a:xfrm flipH="1">
              <a:off x="640573" y="4423458"/>
              <a:ext cx="2792169" cy="1513870"/>
            </a:xfrm>
            <a:prstGeom prst="rect">
              <a:avLst/>
            </a:prstGeom>
            <a:noFill/>
            <a:scene3d>
              <a:camera prst="orthographicFront">
                <a:rot lat="0" lon="0" rev="0"/>
              </a:camera>
              <a:lightRig rig="threePt" dir="t"/>
            </a:scene3d>
            <a:sp3d prstMaterial="matte">
              <a:bevelT w="1270" h="1270"/>
            </a:sp3d>
          </p:spPr>
          <p:txBody>
            <a:bodyPr wrap="square" lIns="90000" tIns="46800" rIns="90000" bIns="46800" anchor="ctr" anchorCtr="1">
              <a:normAutofit fontScale="92500" lnSpcReduction="10000"/>
            </a:bodyPr>
            <a:lstStyle/>
            <a:p>
              <a:pPr marL="285750" indent="-285750">
                <a:buFont typeface="Arial" panose="020B0604020202020204" pitchFamily="34" charset="0"/>
                <a:buChar char="•"/>
              </a:pPr>
              <a:r>
                <a:rPr lang="zh-CN" altLang="en-US" dirty="0"/>
                <a:t>初始化生成器</a:t>
              </a:r>
            </a:p>
            <a:p>
              <a:pPr marL="285750" indent="-285750">
                <a:buFont typeface="Arial" panose="020B0604020202020204" pitchFamily="34" charset="0"/>
                <a:buChar char="•"/>
              </a:pPr>
              <a:r>
                <a:rPr lang="zh-CN" altLang="en-US" dirty="0"/>
                <a:t>固定分割器（实际上此阶段分割器未参与训练，使用全零掩码）</a:t>
              </a:r>
            </a:p>
            <a:p>
              <a:pPr marL="285750" indent="-285750">
                <a:buFont typeface="Arial" panose="020B0604020202020204" pitchFamily="34" charset="0"/>
                <a:buChar char="•"/>
              </a:pPr>
              <a:r>
                <a:rPr lang="zh-CN" altLang="en-US" dirty="0"/>
                <a:t>仅训练生成器，使其学习从</a:t>
              </a:r>
              <a:r>
                <a:rPr lang="en-US" altLang="zh-CN" dirty="0"/>
                <a:t>X</a:t>
              </a:r>
              <a:r>
                <a:rPr lang="zh-CN" altLang="en-US" dirty="0"/>
                <a:t>到</a:t>
              </a:r>
              <a:r>
                <a:rPr lang="en-US" altLang="zh-CN" dirty="0"/>
                <a:t>Y</a:t>
              </a:r>
              <a:r>
                <a:rPr lang="zh-CN" altLang="en-US" dirty="0"/>
                <a:t>的图像重建</a:t>
              </a:r>
            </a:p>
          </p:txBody>
        </p:sp>
      </p:grpSp>
      <p:sp>
        <p:nvSpPr>
          <p:cNvPr id="6" name="ïṥḷiḍè">
            <a:extLst>
              <a:ext uri="{FF2B5EF4-FFF2-40B4-BE49-F238E27FC236}">
                <a16:creationId xmlns:a16="http://schemas.microsoft.com/office/drawing/2014/main" id="{D7D38FAE-D7CF-1A16-77F8-6A8A9C0ED001}"/>
              </a:ext>
            </a:extLst>
          </p:cNvPr>
          <p:cNvSpPr txBox="1"/>
          <p:nvPr/>
        </p:nvSpPr>
        <p:spPr>
          <a:xfrm>
            <a:off x="4646209" y="1258088"/>
            <a:ext cx="501643" cy="357731"/>
          </a:xfrm>
          <a:prstGeom prst="rect">
            <a:avLst/>
          </a:prstGeom>
          <a:noFill/>
        </p:spPr>
        <p:txBody>
          <a:bodyPr wrap="none">
            <a:noAutofit/>
          </a:bodyPr>
          <a:lstStyle/>
          <a:p>
            <a:pPr eaLnBrk="1" fontAlgn="auto" hangingPunct="1">
              <a:defRPr/>
            </a:pPr>
            <a:r>
              <a:rPr lang="en-US" dirty="0">
                <a:solidFill>
                  <a:schemeClr val="bg1">
                    <a:lumMod val="50000"/>
                  </a:schemeClr>
                </a:solidFill>
                <a:latin typeface="Impact" panose="020B0806030902050204" pitchFamily="34" charset="0"/>
              </a:rPr>
              <a:t>50 epochs</a:t>
            </a:r>
          </a:p>
        </p:txBody>
      </p:sp>
      <p:sp>
        <p:nvSpPr>
          <p:cNvPr id="7" name="ïṥḷiḍè">
            <a:extLst>
              <a:ext uri="{FF2B5EF4-FFF2-40B4-BE49-F238E27FC236}">
                <a16:creationId xmlns:a16="http://schemas.microsoft.com/office/drawing/2014/main" id="{98FE01B9-08A0-F510-6D3E-541D8E1228FB}"/>
              </a:ext>
            </a:extLst>
          </p:cNvPr>
          <p:cNvSpPr txBox="1"/>
          <p:nvPr/>
        </p:nvSpPr>
        <p:spPr>
          <a:xfrm>
            <a:off x="8456180" y="1271209"/>
            <a:ext cx="501643" cy="357731"/>
          </a:xfrm>
          <a:prstGeom prst="rect">
            <a:avLst/>
          </a:prstGeom>
          <a:noFill/>
        </p:spPr>
        <p:txBody>
          <a:bodyPr wrap="none">
            <a:noAutofit/>
          </a:bodyPr>
          <a:lstStyle/>
          <a:p>
            <a:pPr eaLnBrk="1" fontAlgn="auto" hangingPunct="1">
              <a:defRPr/>
            </a:pPr>
            <a:r>
              <a:rPr lang="en-US" dirty="0">
                <a:solidFill>
                  <a:schemeClr val="bg1">
                    <a:lumMod val="50000"/>
                  </a:schemeClr>
                </a:solidFill>
                <a:latin typeface="Impact" panose="020B0806030902050204" pitchFamily="34" charset="0"/>
              </a:rPr>
              <a:t>100 epochs</a:t>
            </a:r>
          </a:p>
        </p:txBody>
      </p:sp>
      <p:pic>
        <p:nvPicPr>
          <p:cNvPr id="8" name="图片 7">
            <a:extLst>
              <a:ext uri="{FF2B5EF4-FFF2-40B4-BE49-F238E27FC236}">
                <a16:creationId xmlns:a16="http://schemas.microsoft.com/office/drawing/2014/main" id="{FB69392F-6031-6141-2DD0-88A591EF13F2}"/>
              </a:ext>
            </a:extLst>
          </p:cNvPr>
          <p:cNvPicPr>
            <a:picLocks noChangeAspect="1"/>
          </p:cNvPicPr>
          <p:nvPr/>
        </p:nvPicPr>
        <p:blipFill>
          <a:blip r:embed="rId4"/>
          <a:stretch>
            <a:fillRect/>
          </a:stretch>
        </p:blipFill>
        <p:spPr>
          <a:xfrm>
            <a:off x="1254807" y="4668653"/>
            <a:ext cx="5027008" cy="1701234"/>
          </a:xfrm>
          <a:prstGeom prst="rect">
            <a:avLst/>
          </a:prstGeom>
        </p:spPr>
      </p:pic>
      <p:pic>
        <p:nvPicPr>
          <p:cNvPr id="36" name="图片 35">
            <a:extLst>
              <a:ext uri="{FF2B5EF4-FFF2-40B4-BE49-F238E27FC236}">
                <a16:creationId xmlns:a16="http://schemas.microsoft.com/office/drawing/2014/main" id="{D5DA56D0-1223-08EA-9D64-18FA48CD553D}"/>
              </a:ext>
            </a:extLst>
          </p:cNvPr>
          <p:cNvPicPr>
            <a:picLocks noChangeAspect="1"/>
          </p:cNvPicPr>
          <p:nvPr/>
        </p:nvPicPr>
        <p:blipFill>
          <a:blip r:embed="rId5"/>
          <a:stretch>
            <a:fillRect/>
          </a:stretch>
        </p:blipFill>
        <p:spPr>
          <a:xfrm>
            <a:off x="7537297" y="4681858"/>
            <a:ext cx="3399896" cy="161954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28E5C-5198-B721-C1C4-3790DDED6D0A}"/>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ECFA4353-A237-5000-8B49-C82124C95DB8}"/>
              </a:ext>
            </a:extLst>
          </p:cNvPr>
          <p:cNvSpPr>
            <a:spLocks noGrp="1"/>
          </p:cNvSpPr>
          <p:nvPr>
            <p:ph type="title"/>
          </p:nvPr>
        </p:nvSpPr>
        <p:spPr/>
        <p:txBody>
          <a:bodyPr/>
          <a:lstStyle/>
          <a:p>
            <a:r>
              <a:rPr lang="en-US" altLang="zh-CN" dirty="0"/>
              <a:t>WSCD</a:t>
            </a:r>
            <a:endParaRPr lang="zh-CN" altLang="en-US" dirty="0"/>
          </a:p>
        </p:txBody>
      </p:sp>
      <p:sp>
        <p:nvSpPr>
          <p:cNvPr id="80" name="半闭框 79">
            <a:extLst>
              <a:ext uri="{FF2B5EF4-FFF2-40B4-BE49-F238E27FC236}">
                <a16:creationId xmlns:a16="http://schemas.microsoft.com/office/drawing/2014/main" id="{2C346ADC-E1E3-6F44-A263-22CEF562669F}"/>
              </a:ext>
            </a:extLst>
          </p:cNvPr>
          <p:cNvSpPr/>
          <p:nvPr/>
        </p:nvSpPr>
        <p:spPr>
          <a:xfrm rot="10800000">
            <a:off x="9383613" y="4024213"/>
            <a:ext cx="2313087" cy="2313087"/>
          </a:xfrm>
          <a:prstGeom prst="halfFrame">
            <a:avLst>
              <a:gd name="adj1" fmla="val 11965"/>
              <a:gd name="adj2" fmla="val 10896"/>
            </a:avLst>
          </a:prstGeom>
          <a:solidFill>
            <a:srgbClr val="891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6" name="图片 5">
            <a:extLst>
              <a:ext uri="{FF2B5EF4-FFF2-40B4-BE49-F238E27FC236}">
                <a16:creationId xmlns:a16="http://schemas.microsoft.com/office/drawing/2014/main" id="{63B7A9C9-0B1D-84EF-83EC-1B6014FCCF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33335" y="1664586"/>
            <a:ext cx="9336701" cy="2455406"/>
          </a:xfrm>
          <a:prstGeom prst="rect">
            <a:avLst/>
          </a:prstGeom>
        </p:spPr>
      </p:pic>
      <p:sp>
        <p:nvSpPr>
          <p:cNvPr id="7" name="文本框 6">
            <a:extLst>
              <a:ext uri="{FF2B5EF4-FFF2-40B4-BE49-F238E27FC236}">
                <a16:creationId xmlns:a16="http://schemas.microsoft.com/office/drawing/2014/main" id="{4C08E265-087D-9D75-5A50-EBC5643E9DBD}"/>
              </a:ext>
            </a:extLst>
          </p:cNvPr>
          <p:cNvSpPr txBox="1"/>
          <p:nvPr/>
        </p:nvSpPr>
        <p:spPr>
          <a:xfrm>
            <a:off x="1566646" y="4409561"/>
            <a:ext cx="8549135" cy="1200329"/>
          </a:xfrm>
          <a:prstGeom prst="rect">
            <a:avLst/>
          </a:prstGeom>
          <a:noFill/>
        </p:spPr>
        <p:txBody>
          <a:bodyPr wrap="none" rtlCol="0">
            <a:spAutoFit/>
          </a:bodyPr>
          <a:lstStyle/>
          <a:p>
            <a:r>
              <a:rPr lang="en-US" altLang="zh-CN" sz="2400" dirty="0"/>
              <a:t>The model wants to find a minimum change region, so that without</a:t>
            </a:r>
          </a:p>
          <a:p>
            <a:r>
              <a:rPr lang="en-US" altLang="zh-CN" sz="2400" dirty="0"/>
              <a:t> the changed regions the changed image pairs can be dis criminated </a:t>
            </a:r>
          </a:p>
          <a:p>
            <a:r>
              <a:rPr lang="en-US" altLang="zh-CN" sz="2400" dirty="0"/>
              <a:t>as the same as the real unchanged image pairs. </a:t>
            </a:r>
            <a:endParaRPr lang="zh-CN" altLang="en-US" sz="2400" dirty="0"/>
          </a:p>
        </p:txBody>
      </p:sp>
    </p:spTree>
    <p:extLst>
      <p:ext uri="{BB962C8B-B14F-4D97-AF65-F5344CB8AC3E}">
        <p14:creationId xmlns:p14="http://schemas.microsoft.com/office/powerpoint/2010/main" val="12951048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A8F6DB-96B8-FE16-86E0-663DFD8C1E06}"/>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EAEBCB3C-9FA4-11C3-46FB-799306AED80C}"/>
              </a:ext>
            </a:extLst>
          </p:cNvPr>
          <p:cNvSpPr>
            <a:spLocks noGrp="1"/>
          </p:cNvSpPr>
          <p:nvPr>
            <p:ph type="title"/>
          </p:nvPr>
        </p:nvSpPr>
        <p:spPr/>
        <p:txBody>
          <a:bodyPr/>
          <a:lstStyle/>
          <a:p>
            <a:r>
              <a:rPr lang="en-US" altLang="zh-CN" dirty="0"/>
              <a:t>WSCD</a:t>
            </a:r>
            <a:endParaRPr lang="zh-CN" altLang="en-US" dirty="0"/>
          </a:p>
        </p:txBody>
      </p:sp>
      <p:sp>
        <p:nvSpPr>
          <p:cNvPr id="80" name="半闭框 79">
            <a:extLst>
              <a:ext uri="{FF2B5EF4-FFF2-40B4-BE49-F238E27FC236}">
                <a16:creationId xmlns:a16="http://schemas.microsoft.com/office/drawing/2014/main" id="{B9720949-4292-B669-F79A-59D0D835D1B2}"/>
              </a:ext>
            </a:extLst>
          </p:cNvPr>
          <p:cNvSpPr/>
          <p:nvPr/>
        </p:nvSpPr>
        <p:spPr>
          <a:xfrm rot="10800000">
            <a:off x="9383613" y="4024213"/>
            <a:ext cx="2313087" cy="2313087"/>
          </a:xfrm>
          <a:prstGeom prst="halfFrame">
            <a:avLst>
              <a:gd name="adj1" fmla="val 11965"/>
              <a:gd name="adj2" fmla="val 10896"/>
            </a:avLst>
          </a:prstGeom>
          <a:solidFill>
            <a:srgbClr val="891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6" name="图片 5">
            <a:extLst>
              <a:ext uri="{FF2B5EF4-FFF2-40B4-BE49-F238E27FC236}">
                <a16:creationId xmlns:a16="http://schemas.microsoft.com/office/drawing/2014/main" id="{68C48BA6-C639-87D5-33B0-8393CB39C25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24695" y="1664586"/>
            <a:ext cx="7553981" cy="2455406"/>
          </a:xfrm>
          <a:prstGeom prst="rect">
            <a:avLst/>
          </a:prstGeom>
        </p:spPr>
      </p:pic>
      <p:pic>
        <p:nvPicPr>
          <p:cNvPr id="4" name="图片 3">
            <a:extLst>
              <a:ext uri="{FF2B5EF4-FFF2-40B4-BE49-F238E27FC236}">
                <a16:creationId xmlns:a16="http://schemas.microsoft.com/office/drawing/2014/main" id="{59313393-638E-9476-0414-C0609BD9ACF0}"/>
              </a:ext>
            </a:extLst>
          </p:cNvPr>
          <p:cNvPicPr>
            <a:picLocks noChangeAspect="1"/>
          </p:cNvPicPr>
          <p:nvPr/>
        </p:nvPicPr>
        <p:blipFill>
          <a:blip r:embed="rId4"/>
          <a:stretch>
            <a:fillRect/>
          </a:stretch>
        </p:blipFill>
        <p:spPr>
          <a:xfrm>
            <a:off x="2266208" y="4024213"/>
            <a:ext cx="7512468" cy="1732629"/>
          </a:xfrm>
          <a:prstGeom prst="rect">
            <a:avLst/>
          </a:prstGeom>
        </p:spPr>
      </p:pic>
      <p:sp>
        <p:nvSpPr>
          <p:cNvPr id="5" name="文本框 4">
            <a:extLst>
              <a:ext uri="{FF2B5EF4-FFF2-40B4-BE49-F238E27FC236}">
                <a16:creationId xmlns:a16="http://schemas.microsoft.com/office/drawing/2014/main" id="{BF7EC765-7A65-8040-7D93-C79F5C606213}"/>
              </a:ext>
            </a:extLst>
          </p:cNvPr>
          <p:cNvSpPr txBox="1"/>
          <p:nvPr/>
        </p:nvSpPr>
        <p:spPr>
          <a:xfrm>
            <a:off x="542659" y="2833787"/>
            <a:ext cx="1723549" cy="461665"/>
          </a:xfrm>
          <a:prstGeom prst="rect">
            <a:avLst/>
          </a:prstGeom>
          <a:noFill/>
        </p:spPr>
        <p:txBody>
          <a:bodyPr wrap="none" rtlCol="0">
            <a:spAutoFit/>
          </a:bodyPr>
          <a:lstStyle/>
          <a:p>
            <a:r>
              <a:rPr lang="zh-CN" altLang="en-US" sz="2400" dirty="0">
                <a:solidFill>
                  <a:srgbClr val="891D86"/>
                </a:solidFill>
              </a:rPr>
              <a:t>分割器损失</a:t>
            </a:r>
          </a:p>
        </p:txBody>
      </p:sp>
      <p:sp>
        <p:nvSpPr>
          <p:cNvPr id="8" name="文本框 7">
            <a:extLst>
              <a:ext uri="{FF2B5EF4-FFF2-40B4-BE49-F238E27FC236}">
                <a16:creationId xmlns:a16="http://schemas.microsoft.com/office/drawing/2014/main" id="{BFEA9133-3F94-8073-5ED5-610E18FD418A}"/>
              </a:ext>
            </a:extLst>
          </p:cNvPr>
          <p:cNvSpPr txBox="1"/>
          <p:nvPr/>
        </p:nvSpPr>
        <p:spPr>
          <a:xfrm>
            <a:off x="501146" y="1778414"/>
            <a:ext cx="1723549" cy="461665"/>
          </a:xfrm>
          <a:prstGeom prst="rect">
            <a:avLst/>
          </a:prstGeom>
          <a:noFill/>
        </p:spPr>
        <p:txBody>
          <a:bodyPr wrap="none" rtlCol="0">
            <a:spAutoFit/>
          </a:bodyPr>
          <a:lstStyle/>
          <a:p>
            <a:r>
              <a:rPr lang="zh-CN" altLang="en-US" sz="2400" dirty="0">
                <a:solidFill>
                  <a:srgbClr val="891D86"/>
                </a:solidFill>
              </a:rPr>
              <a:t>判别器损失</a:t>
            </a:r>
          </a:p>
        </p:txBody>
      </p:sp>
      <p:sp>
        <p:nvSpPr>
          <p:cNvPr id="9" name="矩形 8">
            <a:extLst>
              <a:ext uri="{FF2B5EF4-FFF2-40B4-BE49-F238E27FC236}">
                <a16:creationId xmlns:a16="http://schemas.microsoft.com/office/drawing/2014/main" id="{4D1FAD44-AFA6-B32C-0B5D-157ADF1C48FC}"/>
              </a:ext>
            </a:extLst>
          </p:cNvPr>
          <p:cNvSpPr/>
          <p:nvPr/>
        </p:nvSpPr>
        <p:spPr>
          <a:xfrm>
            <a:off x="6912078" y="2743201"/>
            <a:ext cx="2664541" cy="578086"/>
          </a:xfrm>
          <a:prstGeom prst="rect">
            <a:avLst/>
          </a:prstGeom>
          <a:noFill/>
          <a:ln w="28575">
            <a:solidFill>
              <a:srgbClr val="891D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2D53D470-7053-8139-B364-DC9838A5FB32}"/>
              </a:ext>
            </a:extLst>
          </p:cNvPr>
          <p:cNvSpPr txBox="1"/>
          <p:nvPr/>
        </p:nvSpPr>
        <p:spPr>
          <a:xfrm>
            <a:off x="7382573" y="3380684"/>
            <a:ext cx="1723549" cy="461665"/>
          </a:xfrm>
          <a:prstGeom prst="rect">
            <a:avLst/>
          </a:prstGeom>
          <a:noFill/>
        </p:spPr>
        <p:txBody>
          <a:bodyPr wrap="none" rtlCol="0">
            <a:spAutoFit/>
          </a:bodyPr>
          <a:lstStyle/>
          <a:p>
            <a:r>
              <a:rPr lang="zh-CN" altLang="en-US" sz="2400" dirty="0">
                <a:solidFill>
                  <a:srgbClr val="891D86"/>
                </a:solidFill>
              </a:rPr>
              <a:t>平滑性约束</a:t>
            </a:r>
          </a:p>
        </p:txBody>
      </p:sp>
    </p:spTree>
    <p:extLst>
      <p:ext uri="{BB962C8B-B14F-4D97-AF65-F5344CB8AC3E}">
        <p14:creationId xmlns:p14="http://schemas.microsoft.com/office/powerpoint/2010/main" val="29502056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9CFC4-B5C1-8C75-B3F0-B7DBE875CAFC}"/>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9E189572-FF23-BA21-202C-4A8C35E802CA}"/>
              </a:ext>
            </a:extLst>
          </p:cNvPr>
          <p:cNvSpPr>
            <a:spLocks noGrp="1"/>
          </p:cNvSpPr>
          <p:nvPr>
            <p:ph type="title"/>
          </p:nvPr>
        </p:nvSpPr>
        <p:spPr/>
        <p:txBody>
          <a:bodyPr/>
          <a:lstStyle/>
          <a:p>
            <a:r>
              <a:rPr lang="en-US" altLang="zh-CN" dirty="0"/>
              <a:t>WSCD</a:t>
            </a:r>
            <a:endParaRPr lang="zh-CN" altLang="en-US" dirty="0"/>
          </a:p>
        </p:txBody>
      </p:sp>
      <p:sp>
        <p:nvSpPr>
          <p:cNvPr id="80" name="半闭框 79">
            <a:extLst>
              <a:ext uri="{FF2B5EF4-FFF2-40B4-BE49-F238E27FC236}">
                <a16:creationId xmlns:a16="http://schemas.microsoft.com/office/drawing/2014/main" id="{28C2F17D-067C-0C2D-79DE-529B64894B1B}"/>
              </a:ext>
            </a:extLst>
          </p:cNvPr>
          <p:cNvSpPr/>
          <p:nvPr/>
        </p:nvSpPr>
        <p:spPr>
          <a:xfrm rot="10800000">
            <a:off x="9383613" y="4024213"/>
            <a:ext cx="2313087" cy="2313087"/>
          </a:xfrm>
          <a:prstGeom prst="halfFrame">
            <a:avLst>
              <a:gd name="adj1" fmla="val 11965"/>
              <a:gd name="adj2" fmla="val 10896"/>
            </a:avLst>
          </a:prstGeom>
          <a:solidFill>
            <a:srgbClr val="891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文本框 4">
            <a:extLst>
              <a:ext uri="{FF2B5EF4-FFF2-40B4-BE49-F238E27FC236}">
                <a16:creationId xmlns:a16="http://schemas.microsoft.com/office/drawing/2014/main" id="{968F4A54-5BC5-D4D5-C9AC-0E69C42C2406}"/>
              </a:ext>
            </a:extLst>
          </p:cNvPr>
          <p:cNvSpPr txBox="1"/>
          <p:nvPr/>
        </p:nvSpPr>
        <p:spPr>
          <a:xfrm>
            <a:off x="581987" y="1536174"/>
            <a:ext cx="11291874" cy="3785652"/>
          </a:xfrm>
          <a:prstGeom prst="rect">
            <a:avLst/>
          </a:prstGeom>
          <a:noFill/>
        </p:spPr>
        <p:txBody>
          <a:bodyPr wrap="none" rtlCol="0">
            <a:spAutoFit/>
          </a:bodyPr>
          <a:lstStyle/>
          <a:p>
            <a:r>
              <a:rPr lang="zh-CN" altLang="en-US" sz="2000" dirty="0">
                <a:solidFill>
                  <a:srgbClr val="8F1E8C"/>
                </a:solidFill>
              </a:rPr>
              <a:t>生成器预训练阶段</a:t>
            </a:r>
            <a:br>
              <a:rPr lang="zh-CN" altLang="en-US" sz="2000" dirty="0"/>
            </a:br>
            <a:r>
              <a:rPr lang="en-US" altLang="zh-CN" sz="2000" dirty="0"/>
              <a:t>- </a:t>
            </a:r>
            <a:r>
              <a:rPr lang="zh-CN" altLang="en-US" sz="2000" dirty="0"/>
              <a:t>轮数：</a:t>
            </a:r>
            <a:r>
              <a:rPr lang="en-US" altLang="zh-CN" sz="2000" dirty="0" err="1"/>
              <a:t>init_num_epochs_G</a:t>
            </a:r>
            <a:r>
              <a:rPr lang="en-US" altLang="zh-CN" sz="2000" dirty="0"/>
              <a:t> = 50</a:t>
            </a:r>
            <a:br>
              <a:rPr lang="en-US" altLang="zh-CN" sz="2000" dirty="0"/>
            </a:br>
            <a:r>
              <a:rPr lang="en-US" altLang="zh-CN" sz="2000" dirty="0"/>
              <a:t>- </a:t>
            </a:r>
            <a:r>
              <a:rPr lang="zh-CN" altLang="en-US" sz="2000" dirty="0"/>
              <a:t>数据：仅使用未变化对</a:t>
            </a:r>
            <a:br>
              <a:rPr lang="zh-CN" altLang="en-US" sz="2000" dirty="0"/>
            </a:br>
            <a:r>
              <a:rPr lang="en-US" altLang="zh-CN" sz="2000" dirty="0"/>
              <a:t>- </a:t>
            </a:r>
            <a:r>
              <a:rPr lang="zh-CN" altLang="en-US" sz="2000" dirty="0"/>
              <a:t>目标：训练生成器</a:t>
            </a:r>
            <a:r>
              <a:rPr lang="en-US" altLang="zh-CN" sz="2000" dirty="0"/>
              <a:t>G</a:t>
            </a:r>
            <a:r>
              <a:rPr lang="zh-CN" altLang="en-US" sz="2000" dirty="0"/>
              <a:t>，使其能够从时相</a:t>
            </a:r>
            <a:r>
              <a:rPr lang="en-US" altLang="zh-CN" sz="2000" dirty="0"/>
              <a:t>1</a:t>
            </a:r>
            <a:r>
              <a:rPr lang="zh-CN" altLang="en-US" sz="2000" dirty="0"/>
              <a:t>图像生成时相</a:t>
            </a:r>
            <a:r>
              <a:rPr lang="en-US" altLang="zh-CN" sz="2000" dirty="0"/>
              <a:t>2</a:t>
            </a:r>
            <a:r>
              <a:rPr lang="zh-CN" altLang="en-US" sz="2000" dirty="0"/>
              <a:t>图像，从而学习未变化区域的时序一致性。</a:t>
            </a:r>
            <a:br>
              <a:rPr lang="zh-CN" altLang="en-US" sz="2000" dirty="0"/>
            </a:br>
            <a:r>
              <a:rPr lang="en-US" altLang="zh-CN" sz="2000" dirty="0"/>
              <a:t>- </a:t>
            </a:r>
            <a:r>
              <a:rPr lang="zh-CN" altLang="en-US" sz="2000" dirty="0"/>
              <a:t>损失：生成损失（包括重建损失、感知损失和</a:t>
            </a:r>
            <a:r>
              <a:rPr lang="en-US" altLang="zh-CN" sz="2000" dirty="0"/>
              <a:t>SSIM</a:t>
            </a:r>
            <a:r>
              <a:rPr lang="zh-CN" altLang="en-US" sz="2000" dirty="0"/>
              <a:t>损失）</a:t>
            </a:r>
            <a:endParaRPr lang="en-US" altLang="zh-CN" sz="2000" dirty="0"/>
          </a:p>
          <a:p>
            <a:endParaRPr lang="zh-CN" altLang="en-US" sz="2000" dirty="0"/>
          </a:p>
          <a:p>
            <a:r>
              <a:rPr lang="zh-CN" altLang="en-US" sz="2000" dirty="0">
                <a:solidFill>
                  <a:srgbClr val="8F1E8C"/>
                </a:solidFill>
              </a:rPr>
              <a:t>对抗训练阶段</a:t>
            </a:r>
            <a:br>
              <a:rPr lang="zh-CN" altLang="en-US" sz="2000" dirty="0"/>
            </a:br>
            <a:r>
              <a:rPr lang="en-US" altLang="zh-CN" sz="2000" dirty="0"/>
              <a:t>- </a:t>
            </a:r>
            <a:r>
              <a:rPr lang="zh-CN" altLang="en-US" sz="2000" dirty="0"/>
              <a:t>轮数：</a:t>
            </a:r>
            <a:r>
              <a:rPr lang="en-US" altLang="zh-CN" sz="2000" dirty="0" err="1"/>
              <a:t>num_epochs</a:t>
            </a:r>
            <a:r>
              <a:rPr lang="en-US" altLang="zh-CN" sz="2000" dirty="0"/>
              <a:t> = 100</a:t>
            </a:r>
            <a:br>
              <a:rPr lang="en-US" altLang="zh-CN" sz="2000" dirty="0"/>
            </a:br>
            <a:r>
              <a:rPr lang="en-US" altLang="zh-CN" sz="2000" dirty="0"/>
              <a:t>- </a:t>
            </a:r>
            <a:r>
              <a:rPr lang="zh-CN" altLang="en-US" sz="2000" dirty="0"/>
              <a:t>数据：使用变化对和未变化对</a:t>
            </a:r>
            <a:endParaRPr lang="en-US" altLang="zh-CN" sz="2000" dirty="0"/>
          </a:p>
          <a:p>
            <a:r>
              <a:rPr lang="en-US" altLang="zh-CN" sz="2000" dirty="0"/>
              <a:t>- </a:t>
            </a:r>
            <a:r>
              <a:rPr lang="zh-CN" altLang="en-US" sz="2000" dirty="0"/>
              <a:t>过程：</a:t>
            </a:r>
            <a:br>
              <a:rPr lang="zh-CN" altLang="en-US" sz="2000" dirty="0"/>
            </a:br>
            <a:r>
              <a:rPr lang="en-US" altLang="zh-CN" sz="2000" dirty="0"/>
              <a:t>a. </a:t>
            </a:r>
            <a:r>
              <a:rPr lang="zh-CN" altLang="en-US" sz="2000" dirty="0"/>
              <a:t>更新判别器</a:t>
            </a:r>
            <a:r>
              <a:rPr lang="en-US" altLang="zh-CN" sz="2000" dirty="0"/>
              <a:t>D</a:t>
            </a:r>
            <a:r>
              <a:rPr lang="zh-CN" altLang="en-US" sz="2000" dirty="0"/>
              <a:t>：计算变化对和未变化对的判别损失，更新</a:t>
            </a:r>
            <a:r>
              <a:rPr lang="en-US" altLang="zh-CN" sz="2000" dirty="0"/>
              <a:t>D</a:t>
            </a:r>
            <a:r>
              <a:rPr lang="zh-CN" altLang="en-US" sz="2000" dirty="0"/>
              <a:t>的参数。</a:t>
            </a:r>
            <a:br>
              <a:rPr lang="zh-CN" altLang="en-US" sz="2000" dirty="0"/>
            </a:br>
            <a:r>
              <a:rPr lang="en-US" altLang="zh-CN" sz="2000" dirty="0"/>
              <a:t>b. </a:t>
            </a:r>
            <a:r>
              <a:rPr lang="zh-CN" altLang="en-US" sz="2000" dirty="0"/>
              <a:t>更新分割器</a:t>
            </a:r>
            <a:r>
              <a:rPr lang="en-US" altLang="zh-CN" sz="2000" dirty="0"/>
              <a:t>S</a:t>
            </a:r>
            <a:r>
              <a:rPr lang="zh-CN" altLang="en-US" sz="2000" dirty="0"/>
              <a:t>：计算对抗损失、生成损失、稀疏损失和未变化对损失，更新</a:t>
            </a:r>
            <a:r>
              <a:rPr lang="en-US" altLang="zh-CN" sz="2000" dirty="0"/>
              <a:t>S</a:t>
            </a:r>
            <a:r>
              <a:rPr lang="zh-CN" altLang="en-US" sz="2000" dirty="0"/>
              <a:t>的参数。</a:t>
            </a:r>
          </a:p>
        </p:txBody>
      </p:sp>
    </p:spTree>
    <p:extLst>
      <p:ext uri="{BB962C8B-B14F-4D97-AF65-F5344CB8AC3E}">
        <p14:creationId xmlns:p14="http://schemas.microsoft.com/office/powerpoint/2010/main" val="29972872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4D9AC5-1C12-571C-FF00-B68D398C35CC}"/>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1CE74BC1-7FDB-E783-D964-30E493D945CD}"/>
              </a:ext>
            </a:extLst>
          </p:cNvPr>
          <p:cNvSpPr>
            <a:spLocks noGrp="1"/>
          </p:cNvSpPr>
          <p:nvPr>
            <p:ph type="title"/>
          </p:nvPr>
        </p:nvSpPr>
        <p:spPr/>
        <p:txBody>
          <a:bodyPr/>
          <a:lstStyle/>
          <a:p>
            <a:r>
              <a:rPr lang="en-US" altLang="zh-CN" dirty="0"/>
              <a:t>RSCD</a:t>
            </a:r>
            <a:endParaRPr lang="zh-CN" altLang="en-US" dirty="0"/>
          </a:p>
        </p:txBody>
      </p:sp>
      <p:sp>
        <p:nvSpPr>
          <p:cNvPr id="80" name="半闭框 79">
            <a:extLst>
              <a:ext uri="{FF2B5EF4-FFF2-40B4-BE49-F238E27FC236}">
                <a16:creationId xmlns:a16="http://schemas.microsoft.com/office/drawing/2014/main" id="{1BC16C46-5D1D-FF0F-AC67-6AB9FF87B719}"/>
              </a:ext>
            </a:extLst>
          </p:cNvPr>
          <p:cNvSpPr/>
          <p:nvPr/>
        </p:nvSpPr>
        <p:spPr>
          <a:xfrm rot="10800000">
            <a:off x="9383613" y="4024213"/>
            <a:ext cx="2313087" cy="2313087"/>
          </a:xfrm>
          <a:prstGeom prst="halfFrame">
            <a:avLst>
              <a:gd name="adj1" fmla="val 11965"/>
              <a:gd name="adj2" fmla="val 10896"/>
            </a:avLst>
          </a:prstGeom>
          <a:solidFill>
            <a:srgbClr val="891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6" name="图片 5">
            <a:extLst>
              <a:ext uri="{FF2B5EF4-FFF2-40B4-BE49-F238E27FC236}">
                <a16:creationId xmlns:a16="http://schemas.microsoft.com/office/drawing/2014/main" id="{242C31CD-DB48-6AD0-73FD-61EC0537138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22718" y="1485971"/>
            <a:ext cx="9757015" cy="2695632"/>
          </a:xfrm>
          <a:prstGeom prst="rect">
            <a:avLst/>
          </a:prstGeom>
        </p:spPr>
      </p:pic>
      <p:sp>
        <p:nvSpPr>
          <p:cNvPr id="7" name="文本框 6">
            <a:extLst>
              <a:ext uri="{FF2B5EF4-FFF2-40B4-BE49-F238E27FC236}">
                <a16:creationId xmlns:a16="http://schemas.microsoft.com/office/drawing/2014/main" id="{20402FB5-1F7A-470B-B152-8307BA720CAF}"/>
              </a:ext>
            </a:extLst>
          </p:cNvPr>
          <p:cNvSpPr txBox="1"/>
          <p:nvPr/>
        </p:nvSpPr>
        <p:spPr>
          <a:xfrm>
            <a:off x="485775" y="4397729"/>
            <a:ext cx="10887917" cy="1200329"/>
          </a:xfrm>
          <a:prstGeom prst="rect">
            <a:avLst/>
          </a:prstGeom>
          <a:noFill/>
        </p:spPr>
        <p:txBody>
          <a:bodyPr wrap="none" rtlCol="0">
            <a:spAutoFit/>
          </a:bodyPr>
          <a:lstStyle/>
          <a:p>
            <a:r>
              <a:rPr lang="en-US" altLang="zh-CN" sz="2400" dirty="0"/>
              <a:t>The model wants to find a minimum change region, so that without the changed </a:t>
            </a:r>
          </a:p>
          <a:p>
            <a:r>
              <a:rPr lang="en-US" altLang="zh-CN" sz="2400" dirty="0"/>
              <a:t>regions the changed image pairs can be discriminated as unchanged as the simulated </a:t>
            </a:r>
          </a:p>
          <a:p>
            <a:r>
              <a:rPr lang="en-US" altLang="zh-CN" sz="2400" dirty="0"/>
              <a:t>unchanged image pairs by replacing the content inside the pre-given reference region. </a:t>
            </a:r>
            <a:endParaRPr lang="zh-CN" altLang="en-US" sz="2400" dirty="0"/>
          </a:p>
        </p:txBody>
      </p:sp>
    </p:spTree>
    <p:extLst>
      <p:ext uri="{BB962C8B-B14F-4D97-AF65-F5344CB8AC3E}">
        <p14:creationId xmlns:p14="http://schemas.microsoft.com/office/powerpoint/2010/main" val="3669969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171DC-2F2A-EF74-6541-EF1A9F87C5C4}"/>
            </a:ext>
          </a:extLst>
        </p:cNvPr>
        <p:cNvGrpSpPr/>
        <p:nvPr/>
      </p:nvGrpSpPr>
      <p:grpSpPr>
        <a:xfrm>
          <a:off x="0" y="0"/>
          <a:ext cx="0" cy="0"/>
          <a:chOff x="0" y="0"/>
          <a:chExt cx="0" cy="0"/>
        </a:xfrm>
      </p:grpSpPr>
      <p:pic>
        <p:nvPicPr>
          <p:cNvPr id="6" name="图片 5">
            <a:extLst>
              <a:ext uri="{FF2B5EF4-FFF2-40B4-BE49-F238E27FC236}">
                <a16:creationId xmlns:a16="http://schemas.microsoft.com/office/drawing/2014/main" id="{7FA060E2-8445-83FE-84A8-D526554645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24695" y="1760396"/>
            <a:ext cx="7553981" cy="2263785"/>
          </a:xfrm>
          <a:prstGeom prst="rect">
            <a:avLst/>
          </a:prstGeom>
        </p:spPr>
      </p:pic>
      <p:sp>
        <p:nvSpPr>
          <p:cNvPr id="3" name="标题 2">
            <a:extLst>
              <a:ext uri="{FF2B5EF4-FFF2-40B4-BE49-F238E27FC236}">
                <a16:creationId xmlns:a16="http://schemas.microsoft.com/office/drawing/2014/main" id="{90F41DD2-A1C4-845E-C180-ADD6BBE94FA1}"/>
              </a:ext>
            </a:extLst>
          </p:cNvPr>
          <p:cNvSpPr>
            <a:spLocks noGrp="1"/>
          </p:cNvSpPr>
          <p:nvPr>
            <p:ph type="title"/>
          </p:nvPr>
        </p:nvSpPr>
        <p:spPr/>
        <p:txBody>
          <a:bodyPr/>
          <a:lstStyle/>
          <a:p>
            <a:r>
              <a:rPr lang="en-US" altLang="zh-CN" dirty="0"/>
              <a:t>RSCD</a:t>
            </a:r>
            <a:endParaRPr lang="zh-CN" altLang="en-US" dirty="0"/>
          </a:p>
        </p:txBody>
      </p:sp>
      <p:sp>
        <p:nvSpPr>
          <p:cNvPr id="80" name="半闭框 79">
            <a:extLst>
              <a:ext uri="{FF2B5EF4-FFF2-40B4-BE49-F238E27FC236}">
                <a16:creationId xmlns:a16="http://schemas.microsoft.com/office/drawing/2014/main" id="{EF58E069-E983-DD78-215F-97590DCDEA76}"/>
              </a:ext>
            </a:extLst>
          </p:cNvPr>
          <p:cNvSpPr/>
          <p:nvPr/>
        </p:nvSpPr>
        <p:spPr>
          <a:xfrm rot="10800000">
            <a:off x="9383613" y="4024213"/>
            <a:ext cx="2313087" cy="2313087"/>
          </a:xfrm>
          <a:prstGeom prst="halfFrame">
            <a:avLst>
              <a:gd name="adj1" fmla="val 11965"/>
              <a:gd name="adj2" fmla="val 10896"/>
            </a:avLst>
          </a:prstGeom>
          <a:solidFill>
            <a:srgbClr val="891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 name="图片 3">
            <a:extLst>
              <a:ext uri="{FF2B5EF4-FFF2-40B4-BE49-F238E27FC236}">
                <a16:creationId xmlns:a16="http://schemas.microsoft.com/office/drawing/2014/main" id="{B075042B-6460-05EF-E8C2-5D1C3634BB2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949516" y="4024181"/>
            <a:ext cx="6292968" cy="1732629"/>
          </a:xfrm>
          <a:prstGeom prst="rect">
            <a:avLst/>
          </a:prstGeom>
        </p:spPr>
      </p:pic>
      <p:sp>
        <p:nvSpPr>
          <p:cNvPr id="5" name="文本框 4">
            <a:extLst>
              <a:ext uri="{FF2B5EF4-FFF2-40B4-BE49-F238E27FC236}">
                <a16:creationId xmlns:a16="http://schemas.microsoft.com/office/drawing/2014/main" id="{34D5E92C-98A2-8828-38BF-C3609D70255C}"/>
              </a:ext>
            </a:extLst>
          </p:cNvPr>
          <p:cNvSpPr txBox="1"/>
          <p:nvPr/>
        </p:nvSpPr>
        <p:spPr>
          <a:xfrm>
            <a:off x="542659" y="2833787"/>
            <a:ext cx="1723549" cy="461665"/>
          </a:xfrm>
          <a:prstGeom prst="rect">
            <a:avLst/>
          </a:prstGeom>
          <a:noFill/>
        </p:spPr>
        <p:txBody>
          <a:bodyPr wrap="none" rtlCol="0">
            <a:spAutoFit/>
          </a:bodyPr>
          <a:lstStyle/>
          <a:p>
            <a:r>
              <a:rPr lang="zh-CN" altLang="en-US" sz="2400" dirty="0">
                <a:solidFill>
                  <a:srgbClr val="891D86"/>
                </a:solidFill>
              </a:rPr>
              <a:t>分割器损失</a:t>
            </a:r>
          </a:p>
        </p:txBody>
      </p:sp>
      <p:sp>
        <p:nvSpPr>
          <p:cNvPr id="8" name="文本框 7">
            <a:extLst>
              <a:ext uri="{FF2B5EF4-FFF2-40B4-BE49-F238E27FC236}">
                <a16:creationId xmlns:a16="http://schemas.microsoft.com/office/drawing/2014/main" id="{B8DF1B6A-284B-2069-0C20-8505EA68FD74}"/>
              </a:ext>
            </a:extLst>
          </p:cNvPr>
          <p:cNvSpPr txBox="1"/>
          <p:nvPr/>
        </p:nvSpPr>
        <p:spPr>
          <a:xfrm>
            <a:off x="501146" y="1778414"/>
            <a:ext cx="1723549" cy="461665"/>
          </a:xfrm>
          <a:prstGeom prst="rect">
            <a:avLst/>
          </a:prstGeom>
          <a:noFill/>
        </p:spPr>
        <p:txBody>
          <a:bodyPr wrap="none" rtlCol="0">
            <a:spAutoFit/>
          </a:bodyPr>
          <a:lstStyle/>
          <a:p>
            <a:r>
              <a:rPr lang="zh-CN" altLang="en-US" sz="2400" dirty="0">
                <a:solidFill>
                  <a:srgbClr val="891D86"/>
                </a:solidFill>
              </a:rPr>
              <a:t>判别器损失</a:t>
            </a:r>
          </a:p>
        </p:txBody>
      </p:sp>
    </p:spTree>
    <p:extLst>
      <p:ext uri="{BB962C8B-B14F-4D97-AF65-F5344CB8AC3E}">
        <p14:creationId xmlns:p14="http://schemas.microsoft.com/office/powerpoint/2010/main" val="34766955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9D721-B127-554D-3A86-24F017091B8C}"/>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A994A447-23C4-8F4A-8D15-A1192BA5C2CE}"/>
              </a:ext>
            </a:extLst>
          </p:cNvPr>
          <p:cNvSpPr>
            <a:spLocks noGrp="1"/>
          </p:cNvSpPr>
          <p:nvPr>
            <p:ph type="title"/>
          </p:nvPr>
        </p:nvSpPr>
        <p:spPr/>
        <p:txBody>
          <a:bodyPr/>
          <a:lstStyle/>
          <a:p>
            <a:r>
              <a:rPr lang="en-US" altLang="zh-CN" dirty="0"/>
              <a:t>WSCD</a:t>
            </a:r>
            <a:endParaRPr lang="zh-CN" altLang="en-US" dirty="0"/>
          </a:p>
        </p:txBody>
      </p:sp>
      <p:sp>
        <p:nvSpPr>
          <p:cNvPr id="80" name="半闭框 79">
            <a:extLst>
              <a:ext uri="{FF2B5EF4-FFF2-40B4-BE49-F238E27FC236}">
                <a16:creationId xmlns:a16="http://schemas.microsoft.com/office/drawing/2014/main" id="{A31CB19E-0285-2E4A-FA55-D985CE13F095}"/>
              </a:ext>
            </a:extLst>
          </p:cNvPr>
          <p:cNvSpPr/>
          <p:nvPr/>
        </p:nvSpPr>
        <p:spPr>
          <a:xfrm rot="10800000">
            <a:off x="9383613" y="4024213"/>
            <a:ext cx="2313087" cy="2313087"/>
          </a:xfrm>
          <a:prstGeom prst="halfFrame">
            <a:avLst>
              <a:gd name="adj1" fmla="val 11965"/>
              <a:gd name="adj2" fmla="val 10896"/>
            </a:avLst>
          </a:prstGeom>
          <a:solidFill>
            <a:srgbClr val="891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文本框 4">
            <a:extLst>
              <a:ext uri="{FF2B5EF4-FFF2-40B4-BE49-F238E27FC236}">
                <a16:creationId xmlns:a16="http://schemas.microsoft.com/office/drawing/2014/main" id="{A1616991-62A6-2FA0-9FBB-566A85E1DC73}"/>
              </a:ext>
            </a:extLst>
          </p:cNvPr>
          <p:cNvSpPr txBox="1"/>
          <p:nvPr/>
        </p:nvSpPr>
        <p:spPr>
          <a:xfrm>
            <a:off x="581987" y="1536174"/>
            <a:ext cx="9959778" cy="3477875"/>
          </a:xfrm>
          <a:prstGeom prst="rect">
            <a:avLst/>
          </a:prstGeom>
          <a:noFill/>
        </p:spPr>
        <p:txBody>
          <a:bodyPr wrap="none" rtlCol="0">
            <a:spAutoFit/>
          </a:bodyPr>
          <a:lstStyle/>
          <a:p>
            <a:r>
              <a:rPr lang="zh-CN" altLang="en-US" sz="2000" dirty="0">
                <a:solidFill>
                  <a:srgbClr val="8F1E8C"/>
                </a:solidFill>
              </a:rPr>
              <a:t>生成器预训练</a:t>
            </a:r>
          </a:p>
          <a:p>
            <a:r>
              <a:rPr lang="zh-CN" altLang="en-US" sz="2000" dirty="0"/>
              <a:t>轮数：</a:t>
            </a:r>
            <a:r>
              <a:rPr lang="en-US" altLang="zh-CN" sz="2000" dirty="0"/>
              <a:t>50</a:t>
            </a:r>
            <a:r>
              <a:rPr lang="zh-CN" altLang="en-US" sz="2000" dirty="0"/>
              <a:t>轮</a:t>
            </a:r>
          </a:p>
          <a:p>
            <a:r>
              <a:rPr lang="zh-CN" altLang="en-US" sz="2000" dirty="0"/>
              <a:t>主要目标：训练生成器学习区域外的时序一致性</a:t>
            </a:r>
          </a:p>
          <a:p>
            <a:r>
              <a:rPr lang="zh-CN" altLang="en-US" sz="2000" dirty="0"/>
              <a:t>使用数据：所有训练数据，但使用区域掩码约束</a:t>
            </a:r>
          </a:p>
          <a:p>
            <a:endParaRPr lang="zh-CN" altLang="en-US" sz="2000" dirty="0"/>
          </a:p>
          <a:p>
            <a:r>
              <a:rPr lang="zh-CN" altLang="en-US" sz="2000" dirty="0">
                <a:solidFill>
                  <a:srgbClr val="8F1E8C"/>
                </a:solidFill>
              </a:rPr>
              <a:t>对抗训练阶段</a:t>
            </a:r>
            <a:br>
              <a:rPr lang="zh-CN" altLang="en-US" sz="2000" dirty="0"/>
            </a:br>
            <a:r>
              <a:rPr lang="zh-CN" altLang="en-US" sz="2000" dirty="0"/>
              <a:t>轮数：</a:t>
            </a:r>
            <a:r>
              <a:rPr lang="en-US" altLang="zh-CN" sz="2000" dirty="0"/>
              <a:t>100</a:t>
            </a:r>
            <a:r>
              <a:rPr lang="zh-CN" altLang="en-US" sz="2000" dirty="0"/>
              <a:t>轮</a:t>
            </a:r>
            <a:br>
              <a:rPr lang="en-US" altLang="zh-CN" sz="2000" dirty="0"/>
            </a:br>
            <a:r>
              <a:rPr lang="zh-CN" altLang="en-US" sz="2000" dirty="0"/>
              <a:t>数据：使用变化对和模拟的未变化对</a:t>
            </a:r>
            <a:endParaRPr lang="en-US" altLang="zh-CN" sz="2000" dirty="0"/>
          </a:p>
          <a:p>
            <a:r>
              <a:rPr lang="zh-CN" altLang="en-US" sz="2000" dirty="0"/>
              <a:t>过程：</a:t>
            </a:r>
            <a:br>
              <a:rPr lang="zh-CN" altLang="en-US" sz="2000" dirty="0"/>
            </a:br>
            <a:r>
              <a:rPr lang="en-US" altLang="zh-CN" sz="2000" dirty="0"/>
              <a:t>a. </a:t>
            </a:r>
            <a:r>
              <a:rPr lang="zh-CN" altLang="en-US" sz="2000" dirty="0"/>
              <a:t>更新判别器</a:t>
            </a:r>
            <a:r>
              <a:rPr lang="en-US" altLang="zh-CN" sz="2000" dirty="0"/>
              <a:t>D</a:t>
            </a:r>
            <a:r>
              <a:rPr lang="zh-CN" altLang="en-US" sz="2000" dirty="0"/>
              <a:t>：计算变化对和未变化对的判别损失，更新</a:t>
            </a:r>
            <a:r>
              <a:rPr lang="en-US" altLang="zh-CN" sz="2000" dirty="0"/>
              <a:t>D</a:t>
            </a:r>
            <a:r>
              <a:rPr lang="zh-CN" altLang="en-US" sz="2000" dirty="0"/>
              <a:t>的参数。</a:t>
            </a:r>
            <a:br>
              <a:rPr lang="zh-CN" altLang="en-US" sz="2000" dirty="0"/>
            </a:br>
            <a:r>
              <a:rPr lang="en-US" altLang="zh-CN" sz="2000" dirty="0"/>
              <a:t>b. </a:t>
            </a:r>
            <a:r>
              <a:rPr lang="zh-CN" altLang="en-US" sz="2000" dirty="0"/>
              <a:t>更新分割器</a:t>
            </a:r>
            <a:r>
              <a:rPr lang="en-US" altLang="zh-CN" sz="2000" dirty="0"/>
              <a:t>S</a:t>
            </a:r>
            <a:r>
              <a:rPr lang="zh-CN" altLang="en-US" sz="2000" dirty="0"/>
              <a:t>：计算对抗损失、生成损失、稀疏损失和未变化对损失，更新</a:t>
            </a:r>
            <a:r>
              <a:rPr lang="en-US" altLang="zh-CN" sz="2000" dirty="0"/>
              <a:t>S</a:t>
            </a:r>
            <a:r>
              <a:rPr lang="zh-CN" altLang="en-US" sz="2000" dirty="0"/>
              <a:t>的参数。</a:t>
            </a:r>
          </a:p>
        </p:txBody>
      </p:sp>
    </p:spTree>
    <p:extLst>
      <p:ext uri="{BB962C8B-B14F-4D97-AF65-F5344CB8AC3E}">
        <p14:creationId xmlns:p14="http://schemas.microsoft.com/office/powerpoint/2010/main" val="606888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8000"/>
            <a:lum/>
          </a:blip>
          <a:srcRect/>
          <a:stretch>
            <a:fillRect t="-5000" b="-5000"/>
          </a:stretch>
        </a:blipFill>
        <a:effectLst/>
      </p:bgPr>
    </p:bg>
    <p:spTree>
      <p:nvGrpSpPr>
        <p:cNvPr id="1" name="">
          <a:extLst>
            <a:ext uri="{FF2B5EF4-FFF2-40B4-BE49-F238E27FC236}">
              <a16:creationId xmlns:a16="http://schemas.microsoft.com/office/drawing/2014/main" id="{4ADBE3B3-1594-ED02-C9AE-F9147AB9518A}"/>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A8B71BC2-9545-0AEA-E047-A71678256F18}"/>
              </a:ext>
            </a:extLst>
          </p:cNvPr>
          <p:cNvSpPr/>
          <p:nvPr/>
        </p:nvSpPr>
        <p:spPr>
          <a:xfrm>
            <a:off x="7307531" y="0"/>
            <a:ext cx="4876800" cy="6858000"/>
          </a:xfrm>
          <a:prstGeom prst="rect">
            <a:avLst/>
          </a:prstGeom>
          <a:solidFill>
            <a:srgbClr val="8F1E8C"/>
          </a:solidFill>
          <a:ln>
            <a:noFill/>
          </a:ln>
          <a:effectLst>
            <a:glow>
              <a:schemeClr val="bg1">
                <a:alpha val="66000"/>
              </a:schemeClr>
            </a:glow>
            <a:outerShdw blurRad="952500" dir="11280000" sx="1000" sy="1000" algn="ctr" rotWithShape="0">
              <a:srgbClr val="000000">
                <a:alpha val="63000"/>
              </a:srgbClr>
            </a:outerShdw>
            <a:reflection stA="45000" endPos="0" dist="50800" dir="5400000" sy="-100000" algn="bl" rotWithShape="0"/>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2D725DC3-FE9D-58D5-9AA6-21827228368A}"/>
              </a:ext>
            </a:extLst>
          </p:cNvPr>
          <p:cNvGrpSpPr/>
          <p:nvPr/>
        </p:nvGrpSpPr>
        <p:grpSpPr>
          <a:xfrm>
            <a:off x="7820025" y="1982450"/>
            <a:ext cx="3981451" cy="2893100"/>
            <a:chOff x="7715247" y="881638"/>
            <a:chExt cx="3981451" cy="2893100"/>
          </a:xfrm>
        </p:grpSpPr>
        <p:sp>
          <p:nvSpPr>
            <p:cNvPr id="5" name="文本框 4">
              <a:extLst>
                <a:ext uri="{FF2B5EF4-FFF2-40B4-BE49-F238E27FC236}">
                  <a16:creationId xmlns:a16="http://schemas.microsoft.com/office/drawing/2014/main" id="{52C37E79-DABD-765F-AF57-149567787C6D}"/>
                </a:ext>
              </a:extLst>
            </p:cNvPr>
            <p:cNvSpPr txBox="1"/>
            <p:nvPr/>
          </p:nvSpPr>
          <p:spPr>
            <a:xfrm>
              <a:off x="8495102" y="2328188"/>
              <a:ext cx="2421743" cy="1446550"/>
            </a:xfrm>
            <a:prstGeom prst="rect">
              <a:avLst/>
            </a:prstGeom>
            <a:noFill/>
          </p:spPr>
          <p:txBody>
            <a:bodyPr wrap="square" rtlCol="0">
              <a:spAutoFit/>
            </a:bodyPr>
            <a:lstStyle/>
            <a:p>
              <a:pPr algn="ctr"/>
              <a:r>
                <a:rPr lang="en-US" altLang="zh-CN" sz="8800" spc="600" dirty="0">
                  <a:solidFill>
                    <a:schemeClr val="bg1"/>
                  </a:solidFill>
                  <a:effectLst>
                    <a:outerShdw blurRad="38100" dist="38100" dir="2700000" algn="tl">
                      <a:srgbClr val="000000">
                        <a:alpha val="43137"/>
                      </a:srgbClr>
                    </a:outerShdw>
                  </a:effectLst>
                  <a:latin typeface="Impact" panose="020B0806030902050204" pitchFamily="34" charset="0"/>
                </a:rPr>
                <a:t>0 3</a:t>
              </a:r>
              <a:endParaRPr lang="zh-CN" altLang="en-US" sz="8800" spc="600" dirty="0">
                <a:solidFill>
                  <a:schemeClr val="bg1"/>
                </a:solidFill>
                <a:effectLst>
                  <a:outerShdw blurRad="38100" dist="38100" dir="2700000" algn="tl">
                    <a:srgbClr val="000000">
                      <a:alpha val="43137"/>
                    </a:srgbClr>
                  </a:outerShdw>
                </a:effectLst>
                <a:latin typeface="Impact" panose="020B0806030902050204" pitchFamily="34" charset="0"/>
              </a:endParaRPr>
            </a:p>
          </p:txBody>
        </p:sp>
        <p:sp>
          <p:nvSpPr>
            <p:cNvPr id="8" name="文本框 7">
              <a:extLst>
                <a:ext uri="{FF2B5EF4-FFF2-40B4-BE49-F238E27FC236}">
                  <a16:creationId xmlns:a16="http://schemas.microsoft.com/office/drawing/2014/main" id="{4DCE2746-6358-1D39-F4DD-DC6B610D391B}"/>
                </a:ext>
              </a:extLst>
            </p:cNvPr>
            <p:cNvSpPr txBox="1"/>
            <p:nvPr/>
          </p:nvSpPr>
          <p:spPr>
            <a:xfrm>
              <a:off x="7715247" y="881638"/>
              <a:ext cx="3981451" cy="1446550"/>
            </a:xfrm>
            <a:prstGeom prst="rect">
              <a:avLst/>
            </a:prstGeom>
            <a:noFill/>
          </p:spPr>
          <p:txBody>
            <a:bodyPr wrap="square" rtlCol="0">
              <a:spAutoFit/>
            </a:bodyPr>
            <a:lstStyle/>
            <a:p>
              <a:pPr algn="dist"/>
              <a:r>
                <a:rPr lang="en-US" altLang="zh-CN" sz="8800" spc="600" dirty="0">
                  <a:solidFill>
                    <a:schemeClr val="bg1"/>
                  </a:solidFill>
                  <a:effectLst>
                    <a:outerShdw blurRad="38100" dist="38100" dir="2700000" algn="tl">
                      <a:srgbClr val="000000">
                        <a:alpha val="43137"/>
                      </a:srgbClr>
                    </a:outerShdw>
                  </a:effectLst>
                  <a:latin typeface="Impact" panose="020B0806030902050204" pitchFamily="34" charset="0"/>
                </a:rPr>
                <a:t>PART</a:t>
              </a:r>
              <a:endParaRPr lang="zh-CN" altLang="en-US" sz="8800" spc="600" dirty="0">
                <a:solidFill>
                  <a:schemeClr val="bg1"/>
                </a:solidFill>
                <a:effectLst>
                  <a:outerShdw blurRad="38100" dist="38100" dir="2700000" algn="tl">
                    <a:srgbClr val="000000">
                      <a:alpha val="43137"/>
                    </a:srgbClr>
                  </a:outerShdw>
                </a:effectLst>
                <a:latin typeface="Impact" panose="020B0806030902050204" pitchFamily="34" charset="0"/>
              </a:endParaRPr>
            </a:p>
          </p:txBody>
        </p:sp>
      </p:grpSp>
      <p:sp>
        <p:nvSpPr>
          <p:cNvPr id="10" name="等腰三角形 9">
            <a:extLst>
              <a:ext uri="{FF2B5EF4-FFF2-40B4-BE49-F238E27FC236}">
                <a16:creationId xmlns:a16="http://schemas.microsoft.com/office/drawing/2014/main" id="{FC8CCE8C-3154-ACB7-4717-D54CBF3A5E51}"/>
              </a:ext>
            </a:extLst>
          </p:cNvPr>
          <p:cNvSpPr/>
          <p:nvPr/>
        </p:nvSpPr>
        <p:spPr>
          <a:xfrm rot="16200000">
            <a:off x="6201663" y="2936062"/>
            <a:ext cx="1143617" cy="985877"/>
          </a:xfrm>
          <a:prstGeom prst="triangle">
            <a:avLst/>
          </a:prstGeom>
          <a:solidFill>
            <a:srgbClr val="8F1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2CD9B18B-97E5-1631-D11C-F69E6176797A}"/>
              </a:ext>
            </a:extLst>
          </p:cNvPr>
          <p:cNvSpPr txBox="1"/>
          <p:nvPr/>
        </p:nvSpPr>
        <p:spPr>
          <a:xfrm>
            <a:off x="1016660" y="2798276"/>
            <a:ext cx="4785263" cy="923330"/>
          </a:xfrm>
          <a:prstGeom prst="rect">
            <a:avLst/>
          </a:prstGeom>
          <a:noFill/>
        </p:spPr>
        <p:txBody>
          <a:bodyPr wrap="square" rtlCol="0">
            <a:spAutoFit/>
          </a:bodyPr>
          <a:lstStyle/>
          <a:p>
            <a:pPr algn="ctr"/>
            <a:r>
              <a:rPr lang="zh-CN" altLang="en-US" sz="5400" dirty="0">
                <a:solidFill>
                  <a:srgbClr val="8F1E8C"/>
                </a:solidFill>
                <a:latin typeface="思源黑体 CN Heavy" panose="020B0A00000000000000" pitchFamily="34" charset="-122"/>
                <a:ea typeface="思源黑体 CN Heavy" panose="020B0A00000000000000" pitchFamily="34" charset="-122"/>
              </a:rPr>
              <a:t>数据集</a:t>
            </a:r>
          </a:p>
        </p:txBody>
      </p:sp>
    </p:spTree>
    <p:extLst>
      <p:ext uri="{BB962C8B-B14F-4D97-AF65-F5344CB8AC3E}">
        <p14:creationId xmlns:p14="http://schemas.microsoft.com/office/powerpoint/2010/main" val="4947911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7B6CB-CF28-37DA-D3E7-694517AE0E34}"/>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B701B2A2-7978-42D8-EF5B-F985B07C0C24}"/>
              </a:ext>
            </a:extLst>
          </p:cNvPr>
          <p:cNvSpPr>
            <a:spLocks noGrp="1"/>
          </p:cNvSpPr>
          <p:nvPr>
            <p:ph type="title"/>
          </p:nvPr>
        </p:nvSpPr>
        <p:spPr/>
        <p:txBody>
          <a:bodyPr/>
          <a:lstStyle/>
          <a:p>
            <a:r>
              <a:rPr lang="en-US" altLang="zh-CN" dirty="0"/>
              <a:t>USCD Dataset</a:t>
            </a:r>
            <a:endParaRPr lang="zh-CN" altLang="en-US" dirty="0"/>
          </a:p>
        </p:txBody>
      </p:sp>
      <p:sp>
        <p:nvSpPr>
          <p:cNvPr id="80" name="半闭框 79">
            <a:extLst>
              <a:ext uri="{FF2B5EF4-FFF2-40B4-BE49-F238E27FC236}">
                <a16:creationId xmlns:a16="http://schemas.microsoft.com/office/drawing/2014/main" id="{F28D5564-F8D1-6BAF-82C2-81A9737CCF1B}"/>
              </a:ext>
            </a:extLst>
          </p:cNvPr>
          <p:cNvSpPr/>
          <p:nvPr/>
        </p:nvSpPr>
        <p:spPr>
          <a:xfrm rot="10800000">
            <a:off x="9383613" y="4024213"/>
            <a:ext cx="2313087" cy="2313087"/>
          </a:xfrm>
          <a:prstGeom prst="halfFrame">
            <a:avLst>
              <a:gd name="adj1" fmla="val 11965"/>
              <a:gd name="adj2" fmla="val 10896"/>
            </a:avLst>
          </a:prstGeom>
          <a:solidFill>
            <a:srgbClr val="891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文本框 4">
            <a:extLst>
              <a:ext uri="{FF2B5EF4-FFF2-40B4-BE49-F238E27FC236}">
                <a16:creationId xmlns:a16="http://schemas.microsoft.com/office/drawing/2014/main" id="{639841C6-83B0-42C4-F467-5F2AA699EA62}"/>
              </a:ext>
            </a:extLst>
          </p:cNvPr>
          <p:cNvSpPr txBox="1"/>
          <p:nvPr/>
        </p:nvSpPr>
        <p:spPr>
          <a:xfrm>
            <a:off x="926116" y="2509568"/>
            <a:ext cx="8026556" cy="3754874"/>
          </a:xfrm>
          <a:prstGeom prst="rect">
            <a:avLst/>
          </a:prstGeom>
          <a:noFill/>
        </p:spPr>
        <p:txBody>
          <a:bodyPr wrap="none" rtlCol="0">
            <a:spAutoFit/>
          </a:bodyPr>
          <a:lstStyle/>
          <a:p>
            <a:r>
              <a:rPr lang="zh-CN" altLang="en-US" sz="2000" b="1" dirty="0"/>
              <a:t>数据来源</a:t>
            </a:r>
          </a:p>
          <a:p>
            <a:r>
              <a:rPr lang="zh-CN" altLang="en-US" sz="2000" b="1" dirty="0"/>
              <a:t>卫星</a:t>
            </a:r>
            <a:r>
              <a:rPr lang="zh-CN" altLang="en-US" sz="2000" dirty="0"/>
              <a:t>：高分二号</a:t>
            </a:r>
            <a:r>
              <a:rPr lang="en-US" altLang="zh-CN" sz="2000" dirty="0"/>
              <a:t>(GF-2)</a:t>
            </a:r>
            <a:r>
              <a:rPr lang="zh-CN" altLang="en-US" sz="2000" dirty="0"/>
              <a:t>卫星</a:t>
            </a:r>
          </a:p>
          <a:p>
            <a:r>
              <a:rPr lang="zh-CN" altLang="en-US" sz="2000" b="1" dirty="0"/>
              <a:t>数量</a:t>
            </a:r>
            <a:r>
              <a:rPr lang="zh-CN" altLang="en-US" sz="2000" dirty="0"/>
              <a:t>：</a:t>
            </a:r>
            <a:r>
              <a:rPr lang="en-US" altLang="zh-CN" sz="2000" dirty="0"/>
              <a:t>2</a:t>
            </a:r>
            <a:r>
              <a:rPr lang="zh-CN" altLang="en-US" sz="2000" dirty="0"/>
              <a:t>个多时相遥感图像数据集</a:t>
            </a:r>
          </a:p>
          <a:p>
            <a:r>
              <a:rPr lang="zh-CN" altLang="en-US" sz="2000" b="1" dirty="0"/>
              <a:t>地点</a:t>
            </a:r>
            <a:r>
              <a:rPr lang="zh-CN" altLang="en-US" sz="2000" dirty="0"/>
              <a:t>：武汉</a:t>
            </a:r>
            <a:r>
              <a:rPr lang="en-US" altLang="zh-CN" sz="2000" dirty="0"/>
              <a:t>(WH)</a:t>
            </a:r>
            <a:r>
              <a:rPr lang="zh-CN" altLang="en-US" sz="2000" dirty="0"/>
              <a:t>和汉阳</a:t>
            </a:r>
            <a:r>
              <a:rPr lang="en-US" altLang="zh-CN" sz="2000" dirty="0"/>
              <a:t>(HY)</a:t>
            </a:r>
          </a:p>
          <a:p>
            <a:endParaRPr lang="en-US" altLang="zh-CN" sz="2000" dirty="0"/>
          </a:p>
          <a:p>
            <a:pPr latinLnBrk="1"/>
            <a:r>
              <a:rPr lang="zh-CN" altLang="en-US" sz="2000" b="1" dirty="0"/>
              <a:t>数据参数</a:t>
            </a:r>
          </a:p>
          <a:p>
            <a:pPr latinLnBrk="1"/>
            <a:r>
              <a:rPr lang="zh-CN" altLang="en-US" sz="2000" dirty="0"/>
              <a:t>图像大小 </a:t>
            </a:r>
            <a:r>
              <a:rPr lang="en-US" altLang="zh-CN" sz="2000" dirty="0"/>
              <a:t>=</a:t>
            </a:r>
            <a:r>
              <a:rPr lang="zh-CN" altLang="en-US" sz="2000" dirty="0"/>
              <a:t> </a:t>
            </a:r>
            <a:r>
              <a:rPr lang="en-US" altLang="zh-CN" sz="2000" dirty="0"/>
              <a:t>1000</a:t>
            </a:r>
            <a:r>
              <a:rPr lang="zh-CN" altLang="en-US" sz="2000" dirty="0"/>
              <a:t> </a:t>
            </a:r>
            <a:r>
              <a:rPr lang="en-US" altLang="zh-CN" sz="2000" dirty="0"/>
              <a:t>× 1000</a:t>
            </a:r>
            <a:r>
              <a:rPr lang="zh-CN" altLang="en-US" sz="2000" dirty="0"/>
              <a:t> 像素（</a:t>
            </a:r>
            <a:r>
              <a:rPr lang="zh-CN" altLang="en-US" dirty="0"/>
              <a:t>需要切片处理（</a:t>
            </a:r>
            <a:r>
              <a:rPr lang="en-US" altLang="zh-CN" dirty="0"/>
              <a:t>220×220</a:t>
            </a:r>
            <a:r>
              <a:rPr lang="zh-CN" altLang="en-US" dirty="0"/>
              <a:t>，重叠</a:t>
            </a:r>
            <a:r>
              <a:rPr lang="en-US" altLang="zh-CN" dirty="0"/>
              <a:t>10</a:t>
            </a:r>
            <a:r>
              <a:rPr lang="zh-CN" altLang="en-US" dirty="0"/>
              <a:t>像素）</a:t>
            </a:r>
            <a:r>
              <a:rPr lang="zh-CN" altLang="en-US" sz="2000" dirty="0"/>
              <a:t>）</a:t>
            </a:r>
          </a:p>
          <a:p>
            <a:pPr latinLnBrk="1"/>
            <a:r>
              <a:rPr lang="zh-CN" altLang="en-US" sz="2000" dirty="0"/>
              <a:t>波段数量 </a:t>
            </a:r>
            <a:r>
              <a:rPr lang="en-US" altLang="zh-CN" sz="2000" dirty="0"/>
              <a:t>=</a:t>
            </a:r>
            <a:r>
              <a:rPr lang="zh-CN" altLang="en-US" sz="2000" dirty="0"/>
              <a:t> </a:t>
            </a:r>
            <a:r>
              <a:rPr lang="en-US" altLang="zh-CN" sz="2000" dirty="0"/>
              <a:t>4</a:t>
            </a:r>
            <a:r>
              <a:rPr lang="zh-CN" altLang="en-US" sz="2000" dirty="0"/>
              <a:t>个（蓝、绿、红、近红外）</a:t>
            </a:r>
          </a:p>
          <a:p>
            <a:pPr latinLnBrk="1"/>
            <a:r>
              <a:rPr lang="zh-CN" altLang="en-US" sz="2000" dirty="0"/>
              <a:t>空间分辨率 </a:t>
            </a:r>
            <a:r>
              <a:rPr lang="en-US" altLang="zh-CN" sz="2000" dirty="0"/>
              <a:t>=</a:t>
            </a:r>
            <a:r>
              <a:rPr lang="zh-CN" altLang="en-US" sz="2000" dirty="0"/>
              <a:t> </a:t>
            </a:r>
            <a:r>
              <a:rPr lang="en-US" altLang="zh-CN" sz="2000" dirty="0"/>
              <a:t>4</a:t>
            </a:r>
            <a:r>
              <a:rPr lang="zh-CN" altLang="en-US" sz="2000" dirty="0"/>
              <a:t>米</a:t>
            </a:r>
          </a:p>
          <a:p>
            <a:pPr latinLnBrk="1"/>
            <a:r>
              <a:rPr lang="zh-CN" altLang="en-US" sz="2000" dirty="0"/>
              <a:t>时相</a:t>
            </a:r>
            <a:r>
              <a:rPr lang="en-US" altLang="zh-CN" sz="2000" dirty="0"/>
              <a:t>1</a:t>
            </a:r>
            <a:r>
              <a:rPr lang="zh-CN" altLang="en-US" sz="2000" dirty="0"/>
              <a:t> </a:t>
            </a:r>
            <a:r>
              <a:rPr lang="en-US" altLang="zh-CN" sz="2000" dirty="0"/>
              <a:t>=</a:t>
            </a:r>
            <a:r>
              <a:rPr lang="zh-CN" altLang="en-US" sz="2000" dirty="0"/>
              <a:t> </a:t>
            </a:r>
            <a:r>
              <a:rPr lang="en-US" altLang="zh-CN" sz="2000" dirty="0"/>
              <a:t>2016</a:t>
            </a:r>
            <a:r>
              <a:rPr lang="zh-CN" altLang="en-US" sz="2000" dirty="0"/>
              <a:t>年</a:t>
            </a:r>
            <a:r>
              <a:rPr lang="en-US" altLang="zh-CN" sz="2000" dirty="0"/>
              <a:t>4</a:t>
            </a:r>
            <a:r>
              <a:rPr lang="zh-CN" altLang="en-US" sz="2000" dirty="0"/>
              <a:t>月</a:t>
            </a:r>
            <a:r>
              <a:rPr lang="en-US" altLang="zh-CN" sz="2000" dirty="0"/>
              <a:t>4</a:t>
            </a:r>
            <a:r>
              <a:rPr lang="zh-CN" altLang="en-US" sz="2000" dirty="0"/>
              <a:t>日</a:t>
            </a:r>
          </a:p>
          <a:p>
            <a:pPr latinLnBrk="1"/>
            <a:r>
              <a:rPr lang="zh-CN" altLang="en-US" sz="2000" dirty="0"/>
              <a:t>时相</a:t>
            </a:r>
            <a:r>
              <a:rPr lang="en-US" altLang="zh-CN" sz="2000" dirty="0"/>
              <a:t>2</a:t>
            </a:r>
            <a:r>
              <a:rPr lang="zh-CN" altLang="en-US" sz="2000" dirty="0"/>
              <a:t> </a:t>
            </a:r>
            <a:r>
              <a:rPr lang="en-US" altLang="zh-CN" sz="2000" dirty="0"/>
              <a:t>=</a:t>
            </a:r>
            <a:r>
              <a:rPr lang="zh-CN" altLang="en-US" sz="2000" dirty="0"/>
              <a:t> </a:t>
            </a:r>
            <a:r>
              <a:rPr lang="en-US" altLang="zh-CN" sz="2000" dirty="0"/>
              <a:t>2016</a:t>
            </a:r>
            <a:r>
              <a:rPr lang="zh-CN" altLang="en-US" sz="2000" dirty="0"/>
              <a:t>年</a:t>
            </a:r>
            <a:r>
              <a:rPr lang="en-US" altLang="zh-CN" sz="2000" dirty="0"/>
              <a:t>9</a:t>
            </a:r>
            <a:r>
              <a:rPr lang="zh-CN" altLang="en-US" sz="2000" dirty="0"/>
              <a:t>月</a:t>
            </a:r>
            <a:r>
              <a:rPr lang="en-US" altLang="zh-CN" sz="2000" dirty="0"/>
              <a:t>1</a:t>
            </a:r>
            <a:r>
              <a:rPr lang="zh-CN" altLang="en-US" sz="2000" dirty="0"/>
              <a:t>日</a:t>
            </a:r>
          </a:p>
          <a:p>
            <a:endParaRPr lang="en-US" altLang="zh-CN" dirty="0"/>
          </a:p>
        </p:txBody>
      </p:sp>
      <p:pic>
        <p:nvPicPr>
          <p:cNvPr id="4" name="图片 3">
            <a:extLst>
              <a:ext uri="{FF2B5EF4-FFF2-40B4-BE49-F238E27FC236}">
                <a16:creationId xmlns:a16="http://schemas.microsoft.com/office/drawing/2014/main" id="{B9BF73F7-2CDF-A5C5-8A06-F3085CAD8B0F}"/>
              </a:ext>
            </a:extLst>
          </p:cNvPr>
          <p:cNvPicPr>
            <a:picLocks noChangeAspect="1"/>
          </p:cNvPicPr>
          <p:nvPr/>
        </p:nvPicPr>
        <p:blipFill>
          <a:blip r:embed="rId3"/>
          <a:stretch>
            <a:fillRect/>
          </a:stretch>
        </p:blipFill>
        <p:spPr>
          <a:xfrm>
            <a:off x="4844988" y="1429900"/>
            <a:ext cx="6851712" cy="2308175"/>
          </a:xfrm>
          <a:prstGeom prst="rect">
            <a:avLst/>
          </a:prstGeom>
        </p:spPr>
      </p:pic>
    </p:spTree>
    <p:extLst>
      <p:ext uri="{BB962C8B-B14F-4D97-AF65-F5344CB8AC3E}">
        <p14:creationId xmlns:p14="http://schemas.microsoft.com/office/powerpoint/2010/main" val="1767861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任意多边形 53"/>
          <p:cNvSpPr/>
          <p:nvPr/>
        </p:nvSpPr>
        <p:spPr>
          <a:xfrm>
            <a:off x="-30480" y="0"/>
            <a:ext cx="5029200" cy="6858000"/>
          </a:xfrm>
          <a:custGeom>
            <a:avLst/>
            <a:gdLst>
              <a:gd name="connsiteX0" fmla="*/ 30480 w 5029200"/>
              <a:gd name="connsiteY0" fmla="*/ 0 h 6858000"/>
              <a:gd name="connsiteX1" fmla="*/ 1600200 w 5029200"/>
              <a:gd name="connsiteY1" fmla="*/ 0 h 6858000"/>
              <a:gd name="connsiteX2" fmla="*/ 5029200 w 5029200"/>
              <a:gd name="connsiteY2" fmla="*/ 3429000 h 6858000"/>
              <a:gd name="connsiteX3" fmla="*/ 1600200 w 5029200"/>
              <a:gd name="connsiteY3" fmla="*/ 6858000 h 6858000"/>
              <a:gd name="connsiteX4" fmla="*/ 30480 w 5029200"/>
              <a:gd name="connsiteY4" fmla="*/ 6858000 h 6858000"/>
              <a:gd name="connsiteX5" fmla="*/ 0 w 5029200"/>
              <a:gd name="connsiteY5" fmla="*/ 6857230 h 6858000"/>
              <a:gd name="connsiteX6" fmla="*/ 0 w 5029200"/>
              <a:gd name="connsiteY6" fmla="*/ 77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29200" h="6858000">
                <a:moveTo>
                  <a:pt x="30480" y="0"/>
                </a:moveTo>
                <a:lnTo>
                  <a:pt x="1600200" y="0"/>
                </a:lnTo>
                <a:cubicBezTo>
                  <a:pt x="3493984" y="0"/>
                  <a:pt x="5029200" y="1535216"/>
                  <a:pt x="5029200" y="3429000"/>
                </a:cubicBezTo>
                <a:cubicBezTo>
                  <a:pt x="5029200" y="5322784"/>
                  <a:pt x="3493984" y="6858000"/>
                  <a:pt x="1600200" y="6858000"/>
                </a:cubicBezTo>
                <a:lnTo>
                  <a:pt x="30480" y="6858000"/>
                </a:lnTo>
                <a:lnTo>
                  <a:pt x="0" y="6857230"/>
                </a:lnTo>
                <a:lnTo>
                  <a:pt x="0" y="771"/>
                </a:lnTo>
                <a:close/>
              </a:path>
            </a:pathLst>
          </a:custGeom>
          <a:solidFill>
            <a:srgbClr val="8F1E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文本框 2"/>
          <p:cNvSpPr txBox="1"/>
          <p:nvPr/>
        </p:nvSpPr>
        <p:spPr>
          <a:xfrm>
            <a:off x="-3554729" y="3324451"/>
            <a:ext cx="8343899" cy="923330"/>
          </a:xfrm>
          <a:prstGeom prst="rect">
            <a:avLst/>
          </a:prstGeom>
          <a:noFill/>
          <a:ln>
            <a:noFill/>
          </a:ln>
        </p:spPr>
        <p:txBody>
          <a:bodyPr wrap="square" rtlCol="0">
            <a:spAutoFit/>
          </a:bodyPr>
          <a:lstStyle/>
          <a:p>
            <a:pPr algn="r"/>
            <a:r>
              <a:rPr lang="en-US" altLang="zh-CN" sz="5400" dirty="0">
                <a:gradFill>
                  <a:gsLst>
                    <a:gs pos="58000">
                      <a:schemeClr val="bg1">
                        <a:lumMod val="85000"/>
                      </a:schemeClr>
                    </a:gs>
                    <a:gs pos="0">
                      <a:schemeClr val="bg1"/>
                    </a:gs>
                    <a:gs pos="99000">
                      <a:schemeClr val="bg1">
                        <a:alpha val="0"/>
                      </a:schemeClr>
                    </a:gs>
                  </a:gsLst>
                  <a:lin ang="5400000" scaled="1"/>
                </a:gradFill>
                <a:latin typeface="Arial Black" panose="020B0A04020102020204" pitchFamily="34" charset="0"/>
                <a:ea typeface="思源黑体 CN Heavy" panose="020B0A00000000000000" pitchFamily="34" charset="-122"/>
                <a:cs typeface="Times New Roman" panose="02020603050405020304" pitchFamily="18" charset="0"/>
              </a:rPr>
              <a:t>CONTENTS</a:t>
            </a:r>
            <a:endParaRPr lang="zh-CN" altLang="en-US" sz="5400" dirty="0">
              <a:gradFill>
                <a:gsLst>
                  <a:gs pos="58000">
                    <a:schemeClr val="bg1">
                      <a:lumMod val="85000"/>
                    </a:schemeClr>
                  </a:gs>
                  <a:gs pos="0">
                    <a:schemeClr val="bg1"/>
                  </a:gs>
                  <a:gs pos="99000">
                    <a:schemeClr val="bg1">
                      <a:alpha val="0"/>
                    </a:schemeClr>
                  </a:gs>
                </a:gsLst>
                <a:lin ang="5400000" scaled="1"/>
              </a:gradFill>
              <a:latin typeface="Arial Black" panose="020B0A04020102020204" pitchFamily="34" charset="0"/>
              <a:ea typeface="思源黑体 CN Heavy" panose="020B0A00000000000000" pitchFamily="34" charset="-122"/>
              <a:cs typeface="Times New Roman" panose="02020603050405020304" pitchFamily="18" charset="0"/>
            </a:endParaRPr>
          </a:p>
        </p:txBody>
      </p:sp>
      <p:cxnSp>
        <p:nvCxnSpPr>
          <p:cNvPr id="4" name="直接连接符 3"/>
          <p:cNvCxnSpPr/>
          <p:nvPr/>
        </p:nvCxnSpPr>
        <p:spPr>
          <a:xfrm>
            <a:off x="1598295" y="3324451"/>
            <a:ext cx="177165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379220" y="2379082"/>
            <a:ext cx="2209800" cy="923330"/>
          </a:xfrm>
          <a:prstGeom prst="rect">
            <a:avLst/>
          </a:prstGeom>
          <a:noFill/>
        </p:spPr>
        <p:txBody>
          <a:bodyPr wrap="square" rtlCol="0">
            <a:spAutoFit/>
          </a:bodyPr>
          <a:lstStyle/>
          <a:p>
            <a:pPr algn="dist"/>
            <a:r>
              <a:rPr lang="zh-CN" altLang="en-US" sz="5400" dirty="0">
                <a:gradFill>
                  <a:gsLst>
                    <a:gs pos="58000">
                      <a:schemeClr val="bg1">
                        <a:lumMod val="85000"/>
                      </a:schemeClr>
                    </a:gs>
                    <a:gs pos="0">
                      <a:schemeClr val="bg1"/>
                    </a:gs>
                    <a:gs pos="99000">
                      <a:schemeClr val="bg1">
                        <a:alpha val="0"/>
                      </a:schemeClr>
                    </a:gs>
                  </a:gsLst>
                  <a:lin ang="5400000" scaled="1"/>
                </a:gradFill>
                <a:latin typeface="Times New Roman" panose="02020603050405020304" pitchFamily="18" charset="0"/>
                <a:ea typeface="思源黑体 CN Heavy" panose="020B0A00000000000000" pitchFamily="34" charset="-122"/>
                <a:cs typeface="Times New Roman" panose="02020603050405020304" pitchFamily="18" charset="0"/>
              </a:rPr>
              <a:t>目录</a:t>
            </a:r>
          </a:p>
        </p:txBody>
      </p:sp>
      <p:grpSp>
        <p:nvGrpSpPr>
          <p:cNvPr id="12" name="组合 11"/>
          <p:cNvGrpSpPr/>
          <p:nvPr/>
        </p:nvGrpSpPr>
        <p:grpSpPr>
          <a:xfrm>
            <a:off x="4158326" y="321474"/>
            <a:ext cx="5400616" cy="785516"/>
            <a:chOff x="4158326" y="321474"/>
            <a:chExt cx="5400616" cy="785516"/>
          </a:xfrm>
        </p:grpSpPr>
        <p:grpSp>
          <p:nvGrpSpPr>
            <p:cNvPr id="42" name="组合 41"/>
            <p:cNvGrpSpPr/>
            <p:nvPr/>
          </p:nvGrpSpPr>
          <p:grpSpPr>
            <a:xfrm>
              <a:off x="4158326" y="321474"/>
              <a:ext cx="785518" cy="785516"/>
              <a:chOff x="4605961" y="724959"/>
              <a:chExt cx="785518" cy="785516"/>
            </a:xfrm>
          </p:grpSpPr>
          <p:sp>
            <p:nvSpPr>
              <p:cNvPr id="43" name="îṣļiḍé"/>
              <p:cNvSpPr/>
              <p:nvPr/>
            </p:nvSpPr>
            <p:spPr>
              <a:xfrm>
                <a:off x="4605961" y="724959"/>
                <a:ext cx="785518" cy="785516"/>
              </a:xfrm>
              <a:prstGeom prst="ellipse">
                <a:avLst/>
              </a:prstGeom>
              <a:solidFill>
                <a:srgbClr val="8F1E8C"/>
              </a:solidFill>
              <a:ln w="38100" cap="rnd">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4" name="îṥľíde"/>
              <p:cNvSpPr/>
              <p:nvPr/>
            </p:nvSpPr>
            <p:spPr>
              <a:xfrm>
                <a:off x="4661119" y="780114"/>
                <a:ext cx="675205" cy="675205"/>
              </a:xfrm>
              <a:prstGeom prst="ellipse">
                <a:avLst/>
              </a:prstGeom>
              <a:solidFill>
                <a:srgbClr val="8F1E8C"/>
              </a:solidFill>
              <a:ln w="38100" cap="rnd">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45" name="íṥlíḍê"/>
              <p:cNvSpPr/>
              <p:nvPr/>
            </p:nvSpPr>
            <p:spPr>
              <a:xfrm>
                <a:off x="4836757" y="990963"/>
                <a:ext cx="323928" cy="323428"/>
              </a:xfrm>
              <a:custGeom>
                <a:avLst/>
                <a:gdLst>
                  <a:gd name="connsiteX0" fmla="*/ 444103 w 607089"/>
                  <a:gd name="connsiteY0" fmla="*/ 163584 h 606152"/>
                  <a:gd name="connsiteX1" fmla="*/ 469914 w 607089"/>
                  <a:gd name="connsiteY1" fmla="*/ 176766 h 606152"/>
                  <a:gd name="connsiteX2" fmla="*/ 475193 w 607089"/>
                  <a:gd name="connsiteY2" fmla="*/ 220412 h 606152"/>
                  <a:gd name="connsiteX3" fmla="*/ 378258 w 607089"/>
                  <a:gd name="connsiteY3" fmla="*/ 317225 h 606152"/>
                  <a:gd name="connsiteX4" fmla="*/ 346435 w 607089"/>
                  <a:gd name="connsiteY4" fmla="*/ 330260 h 606152"/>
                  <a:gd name="connsiteX5" fmla="*/ 313879 w 607089"/>
                  <a:gd name="connsiteY5" fmla="*/ 316492 h 606152"/>
                  <a:gd name="connsiteX6" fmla="*/ 248913 w 607089"/>
                  <a:gd name="connsiteY6" fmla="*/ 251755 h 606152"/>
                  <a:gd name="connsiteX7" fmla="*/ 242021 w 607089"/>
                  <a:gd name="connsiteY7" fmla="*/ 228760 h 606152"/>
                  <a:gd name="connsiteX8" fmla="*/ 254926 w 607089"/>
                  <a:gd name="connsiteY8" fmla="*/ 208695 h 606152"/>
                  <a:gd name="connsiteX9" fmla="*/ 280883 w 607089"/>
                  <a:gd name="connsiteY9" fmla="*/ 195074 h 606152"/>
                  <a:gd name="connsiteX10" fmla="*/ 297894 w 607089"/>
                  <a:gd name="connsiteY10" fmla="*/ 202836 h 606152"/>
                  <a:gd name="connsiteX11" fmla="*/ 342036 w 607089"/>
                  <a:gd name="connsiteY11" fmla="*/ 246922 h 606152"/>
                  <a:gd name="connsiteX12" fmla="*/ 346435 w 607089"/>
                  <a:gd name="connsiteY12" fmla="*/ 249705 h 606152"/>
                  <a:gd name="connsiteX13" fmla="*/ 350541 w 607089"/>
                  <a:gd name="connsiteY13" fmla="*/ 247068 h 606152"/>
                  <a:gd name="connsiteX14" fmla="*/ 426212 w 607089"/>
                  <a:gd name="connsiteY14" fmla="*/ 171493 h 606152"/>
                  <a:gd name="connsiteX15" fmla="*/ 444103 w 607089"/>
                  <a:gd name="connsiteY15" fmla="*/ 163584 h 606152"/>
                  <a:gd name="connsiteX16" fmla="*/ 360877 w 607089"/>
                  <a:gd name="connsiteY16" fmla="*/ 64177 h 606152"/>
                  <a:gd name="connsiteX17" fmla="*/ 232178 w 607089"/>
                  <a:gd name="connsiteY17" fmla="*/ 117334 h 606152"/>
                  <a:gd name="connsiteX18" fmla="*/ 232178 w 607089"/>
                  <a:gd name="connsiteY18" fmla="*/ 374333 h 606152"/>
                  <a:gd name="connsiteX19" fmla="*/ 489575 w 607089"/>
                  <a:gd name="connsiteY19" fmla="*/ 374333 h 606152"/>
                  <a:gd name="connsiteX20" fmla="*/ 489575 w 607089"/>
                  <a:gd name="connsiteY20" fmla="*/ 117334 h 606152"/>
                  <a:gd name="connsiteX21" fmla="*/ 360877 w 607089"/>
                  <a:gd name="connsiteY21" fmla="*/ 64177 h 606152"/>
                  <a:gd name="connsiteX22" fmla="*/ 360876 w 607089"/>
                  <a:gd name="connsiteY22" fmla="*/ 0 h 606152"/>
                  <a:gd name="connsiteX23" fmla="*/ 535041 w 607089"/>
                  <a:gd name="connsiteY23" fmla="*/ 71938 h 606152"/>
                  <a:gd name="connsiteX24" fmla="*/ 535041 w 607089"/>
                  <a:gd name="connsiteY24" fmla="*/ 419729 h 606152"/>
                  <a:gd name="connsiteX25" fmla="*/ 237751 w 607089"/>
                  <a:gd name="connsiteY25" fmla="*/ 456778 h 606152"/>
                  <a:gd name="connsiteX26" fmla="*/ 225138 w 607089"/>
                  <a:gd name="connsiteY26" fmla="*/ 458388 h 606152"/>
                  <a:gd name="connsiteX27" fmla="*/ 99740 w 607089"/>
                  <a:gd name="connsiteY27" fmla="*/ 583593 h 606152"/>
                  <a:gd name="connsiteX28" fmla="*/ 17607 w 607089"/>
                  <a:gd name="connsiteY28" fmla="*/ 592379 h 606152"/>
                  <a:gd name="connsiteX29" fmla="*/ 13794 w 607089"/>
                  <a:gd name="connsiteY29" fmla="*/ 588572 h 606152"/>
                  <a:gd name="connsiteX30" fmla="*/ 22594 w 607089"/>
                  <a:gd name="connsiteY30" fmla="*/ 506567 h 606152"/>
                  <a:gd name="connsiteX31" fmla="*/ 148139 w 607089"/>
                  <a:gd name="connsiteY31" fmla="*/ 381069 h 606152"/>
                  <a:gd name="connsiteX32" fmla="*/ 149606 w 607089"/>
                  <a:gd name="connsiteY32" fmla="*/ 368768 h 606152"/>
                  <a:gd name="connsiteX33" fmla="*/ 186712 w 607089"/>
                  <a:gd name="connsiteY33" fmla="*/ 71938 h 606152"/>
                  <a:gd name="connsiteX34" fmla="*/ 360876 w 607089"/>
                  <a:gd name="connsiteY34" fmla="*/ 0 h 60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07089" h="606152">
                    <a:moveTo>
                      <a:pt x="444103" y="163584"/>
                    </a:moveTo>
                    <a:cubicBezTo>
                      <a:pt x="452462" y="163584"/>
                      <a:pt x="461261" y="167978"/>
                      <a:pt x="469914" y="176766"/>
                    </a:cubicBezTo>
                    <a:cubicBezTo>
                      <a:pt x="485459" y="192291"/>
                      <a:pt x="487365" y="208256"/>
                      <a:pt x="475193" y="220412"/>
                    </a:cubicBezTo>
                    <a:lnTo>
                      <a:pt x="378258" y="317225"/>
                    </a:lnTo>
                    <a:cubicBezTo>
                      <a:pt x="369459" y="326013"/>
                      <a:pt x="359047" y="330260"/>
                      <a:pt x="346435" y="330260"/>
                    </a:cubicBezTo>
                    <a:cubicBezTo>
                      <a:pt x="337783" y="330260"/>
                      <a:pt x="325171" y="327917"/>
                      <a:pt x="313879" y="316492"/>
                    </a:cubicBezTo>
                    <a:lnTo>
                      <a:pt x="248913" y="251755"/>
                    </a:lnTo>
                    <a:cubicBezTo>
                      <a:pt x="242314" y="245018"/>
                      <a:pt x="239821" y="237109"/>
                      <a:pt x="242021" y="228760"/>
                    </a:cubicBezTo>
                    <a:cubicBezTo>
                      <a:pt x="243634" y="222463"/>
                      <a:pt x="247887" y="215872"/>
                      <a:pt x="254926" y="208695"/>
                    </a:cubicBezTo>
                    <a:cubicBezTo>
                      <a:pt x="264165" y="199614"/>
                      <a:pt x="272670" y="195074"/>
                      <a:pt x="280883" y="195074"/>
                    </a:cubicBezTo>
                    <a:cubicBezTo>
                      <a:pt x="287042" y="195074"/>
                      <a:pt x="292761" y="197710"/>
                      <a:pt x="297894" y="202836"/>
                    </a:cubicBezTo>
                    <a:cubicBezTo>
                      <a:pt x="298187" y="203129"/>
                      <a:pt x="326491" y="231397"/>
                      <a:pt x="342036" y="246922"/>
                    </a:cubicBezTo>
                    <a:cubicBezTo>
                      <a:pt x="343649" y="248533"/>
                      <a:pt x="344529" y="249705"/>
                      <a:pt x="346435" y="249705"/>
                    </a:cubicBezTo>
                    <a:cubicBezTo>
                      <a:pt x="348195" y="249705"/>
                      <a:pt x="349075" y="248533"/>
                      <a:pt x="350541" y="247068"/>
                    </a:cubicBezTo>
                    <a:cubicBezTo>
                      <a:pt x="376058" y="221584"/>
                      <a:pt x="425626" y="172079"/>
                      <a:pt x="426212" y="171493"/>
                    </a:cubicBezTo>
                    <a:cubicBezTo>
                      <a:pt x="431492" y="166220"/>
                      <a:pt x="437504" y="163584"/>
                      <a:pt x="444103" y="163584"/>
                    </a:cubicBezTo>
                    <a:close/>
                    <a:moveTo>
                      <a:pt x="360877" y="64177"/>
                    </a:moveTo>
                    <a:cubicBezTo>
                      <a:pt x="314274" y="64177"/>
                      <a:pt x="267671" y="81896"/>
                      <a:pt x="232178" y="117334"/>
                    </a:cubicBezTo>
                    <a:cubicBezTo>
                      <a:pt x="161192" y="188210"/>
                      <a:pt x="161192" y="303457"/>
                      <a:pt x="232178" y="374333"/>
                    </a:cubicBezTo>
                    <a:cubicBezTo>
                      <a:pt x="303164" y="445209"/>
                      <a:pt x="418589" y="445209"/>
                      <a:pt x="489575" y="374333"/>
                    </a:cubicBezTo>
                    <a:cubicBezTo>
                      <a:pt x="560560" y="303457"/>
                      <a:pt x="560560" y="188210"/>
                      <a:pt x="489575" y="117334"/>
                    </a:cubicBezTo>
                    <a:cubicBezTo>
                      <a:pt x="454082" y="81896"/>
                      <a:pt x="407479" y="64177"/>
                      <a:pt x="360877" y="64177"/>
                    </a:cubicBezTo>
                    <a:close/>
                    <a:moveTo>
                      <a:pt x="360876" y="0"/>
                    </a:moveTo>
                    <a:cubicBezTo>
                      <a:pt x="423942" y="0"/>
                      <a:pt x="487008" y="23980"/>
                      <a:pt x="535041" y="71938"/>
                    </a:cubicBezTo>
                    <a:cubicBezTo>
                      <a:pt x="631106" y="167855"/>
                      <a:pt x="631106" y="323812"/>
                      <a:pt x="535041" y="419729"/>
                    </a:cubicBezTo>
                    <a:cubicBezTo>
                      <a:pt x="453495" y="501148"/>
                      <a:pt x="332350" y="513449"/>
                      <a:pt x="237751" y="456778"/>
                    </a:cubicBezTo>
                    <a:cubicBezTo>
                      <a:pt x="237751" y="456778"/>
                      <a:pt x="230858" y="452677"/>
                      <a:pt x="225138" y="458388"/>
                    </a:cubicBezTo>
                    <a:cubicBezTo>
                      <a:pt x="193752" y="489726"/>
                      <a:pt x="99740" y="583593"/>
                      <a:pt x="99740" y="583593"/>
                    </a:cubicBezTo>
                    <a:cubicBezTo>
                      <a:pt x="74660" y="608634"/>
                      <a:pt x="39754" y="614638"/>
                      <a:pt x="17607" y="592379"/>
                    </a:cubicBezTo>
                    <a:lnTo>
                      <a:pt x="13794" y="588572"/>
                    </a:lnTo>
                    <a:cubicBezTo>
                      <a:pt x="-8499" y="566460"/>
                      <a:pt x="-2486" y="531608"/>
                      <a:pt x="22594" y="506567"/>
                    </a:cubicBezTo>
                    <a:cubicBezTo>
                      <a:pt x="22594" y="506567"/>
                      <a:pt x="116753" y="412407"/>
                      <a:pt x="148139" y="381069"/>
                    </a:cubicBezTo>
                    <a:cubicBezTo>
                      <a:pt x="153712" y="375651"/>
                      <a:pt x="149606" y="368768"/>
                      <a:pt x="149606" y="368768"/>
                    </a:cubicBezTo>
                    <a:cubicBezTo>
                      <a:pt x="92846" y="274316"/>
                      <a:pt x="105166" y="153358"/>
                      <a:pt x="186712" y="71938"/>
                    </a:cubicBezTo>
                    <a:cubicBezTo>
                      <a:pt x="234745" y="23980"/>
                      <a:pt x="297810" y="0"/>
                      <a:pt x="360876" y="0"/>
                    </a:cubicBezTo>
                    <a:close/>
                  </a:path>
                </a:pathLst>
              </a:custGeom>
              <a:solidFill>
                <a:schemeClr val="bg1"/>
              </a:solidFill>
              <a:ln w="12700" cap="rnd">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grpSp>
        <p:sp>
          <p:nvSpPr>
            <p:cNvPr id="48" name="îṩḻïdé"/>
            <p:cNvSpPr txBox="1"/>
            <p:nvPr/>
          </p:nvSpPr>
          <p:spPr bwMode="auto">
            <a:xfrm>
              <a:off x="5183137" y="454626"/>
              <a:ext cx="4375805" cy="51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2400" b="1" dirty="0">
                  <a:solidFill>
                    <a:srgbClr val="8F1E8C"/>
                  </a:solidFill>
                  <a:latin typeface="思源黑体 CN Regular" panose="020B0500000000000000" pitchFamily="34" charset="-122"/>
                  <a:ea typeface="思源黑体 CN Regular" panose="020B0500000000000000" pitchFamily="34" charset="-122"/>
                </a:rPr>
                <a:t>01 </a:t>
              </a:r>
              <a:r>
                <a:rPr lang="zh-CN" altLang="en-US" sz="2400" b="1" dirty="0">
                  <a:solidFill>
                    <a:srgbClr val="8F1E8C"/>
                  </a:solidFill>
                  <a:latin typeface="思源黑体 CN Regular" panose="020B0500000000000000" pitchFamily="34" charset="-122"/>
                  <a:ea typeface="思源黑体 CN Regular" panose="020B0500000000000000" pitchFamily="34" charset="-122"/>
                </a:rPr>
                <a:t>研究背景</a:t>
              </a:r>
              <a:endParaRPr lang="en-US" altLang="zh-CN" sz="2400" b="1" dirty="0">
                <a:solidFill>
                  <a:srgbClr val="8F1E8C"/>
                </a:solidFill>
                <a:latin typeface="思源黑体 CN Regular" panose="020B0500000000000000" pitchFamily="34" charset="-122"/>
                <a:ea typeface="思源黑体 CN Regular" panose="020B0500000000000000" pitchFamily="34" charset="-122"/>
              </a:endParaRPr>
            </a:p>
          </p:txBody>
        </p:sp>
      </p:grpSp>
      <p:grpSp>
        <p:nvGrpSpPr>
          <p:cNvPr id="11" name="组合 10"/>
          <p:cNvGrpSpPr/>
          <p:nvPr/>
        </p:nvGrpSpPr>
        <p:grpSpPr>
          <a:xfrm>
            <a:off x="4952341" y="1629696"/>
            <a:ext cx="5333398" cy="785516"/>
            <a:chOff x="4952341" y="1464008"/>
            <a:chExt cx="5333398" cy="785516"/>
          </a:xfrm>
        </p:grpSpPr>
        <p:grpSp>
          <p:nvGrpSpPr>
            <p:cNvPr id="25" name="组合 24"/>
            <p:cNvGrpSpPr/>
            <p:nvPr/>
          </p:nvGrpSpPr>
          <p:grpSpPr>
            <a:xfrm>
              <a:off x="4952341" y="1464008"/>
              <a:ext cx="785518" cy="785516"/>
              <a:chOff x="4605961" y="724959"/>
              <a:chExt cx="785518" cy="785516"/>
            </a:xfrm>
          </p:grpSpPr>
          <p:sp>
            <p:nvSpPr>
              <p:cNvPr id="10" name="îṣļiḍé"/>
              <p:cNvSpPr/>
              <p:nvPr/>
            </p:nvSpPr>
            <p:spPr>
              <a:xfrm>
                <a:off x="4605961" y="724959"/>
                <a:ext cx="785518" cy="785516"/>
              </a:xfrm>
              <a:prstGeom prst="ellipse">
                <a:avLst/>
              </a:prstGeom>
              <a:solidFill>
                <a:srgbClr val="8F1E8C"/>
              </a:solidFill>
              <a:ln w="38100" cap="rnd">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4" name="îṥľíde"/>
              <p:cNvSpPr/>
              <p:nvPr/>
            </p:nvSpPr>
            <p:spPr>
              <a:xfrm>
                <a:off x="4661119" y="780114"/>
                <a:ext cx="675205" cy="675205"/>
              </a:xfrm>
              <a:prstGeom prst="ellipse">
                <a:avLst/>
              </a:prstGeom>
              <a:solidFill>
                <a:srgbClr val="8F1E8C"/>
              </a:solidFill>
              <a:ln w="38100" cap="rnd">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8" name="íṥlíḍê"/>
              <p:cNvSpPr/>
              <p:nvPr/>
            </p:nvSpPr>
            <p:spPr>
              <a:xfrm>
                <a:off x="4836757" y="990963"/>
                <a:ext cx="323928" cy="323428"/>
              </a:xfrm>
              <a:custGeom>
                <a:avLst/>
                <a:gdLst>
                  <a:gd name="connsiteX0" fmla="*/ 444103 w 607089"/>
                  <a:gd name="connsiteY0" fmla="*/ 163584 h 606152"/>
                  <a:gd name="connsiteX1" fmla="*/ 469914 w 607089"/>
                  <a:gd name="connsiteY1" fmla="*/ 176766 h 606152"/>
                  <a:gd name="connsiteX2" fmla="*/ 475193 w 607089"/>
                  <a:gd name="connsiteY2" fmla="*/ 220412 h 606152"/>
                  <a:gd name="connsiteX3" fmla="*/ 378258 w 607089"/>
                  <a:gd name="connsiteY3" fmla="*/ 317225 h 606152"/>
                  <a:gd name="connsiteX4" fmla="*/ 346435 w 607089"/>
                  <a:gd name="connsiteY4" fmla="*/ 330260 h 606152"/>
                  <a:gd name="connsiteX5" fmla="*/ 313879 w 607089"/>
                  <a:gd name="connsiteY5" fmla="*/ 316492 h 606152"/>
                  <a:gd name="connsiteX6" fmla="*/ 248913 w 607089"/>
                  <a:gd name="connsiteY6" fmla="*/ 251755 h 606152"/>
                  <a:gd name="connsiteX7" fmla="*/ 242021 w 607089"/>
                  <a:gd name="connsiteY7" fmla="*/ 228760 h 606152"/>
                  <a:gd name="connsiteX8" fmla="*/ 254926 w 607089"/>
                  <a:gd name="connsiteY8" fmla="*/ 208695 h 606152"/>
                  <a:gd name="connsiteX9" fmla="*/ 280883 w 607089"/>
                  <a:gd name="connsiteY9" fmla="*/ 195074 h 606152"/>
                  <a:gd name="connsiteX10" fmla="*/ 297894 w 607089"/>
                  <a:gd name="connsiteY10" fmla="*/ 202836 h 606152"/>
                  <a:gd name="connsiteX11" fmla="*/ 342036 w 607089"/>
                  <a:gd name="connsiteY11" fmla="*/ 246922 h 606152"/>
                  <a:gd name="connsiteX12" fmla="*/ 346435 w 607089"/>
                  <a:gd name="connsiteY12" fmla="*/ 249705 h 606152"/>
                  <a:gd name="connsiteX13" fmla="*/ 350541 w 607089"/>
                  <a:gd name="connsiteY13" fmla="*/ 247068 h 606152"/>
                  <a:gd name="connsiteX14" fmla="*/ 426212 w 607089"/>
                  <a:gd name="connsiteY14" fmla="*/ 171493 h 606152"/>
                  <a:gd name="connsiteX15" fmla="*/ 444103 w 607089"/>
                  <a:gd name="connsiteY15" fmla="*/ 163584 h 606152"/>
                  <a:gd name="connsiteX16" fmla="*/ 360877 w 607089"/>
                  <a:gd name="connsiteY16" fmla="*/ 64177 h 606152"/>
                  <a:gd name="connsiteX17" fmla="*/ 232178 w 607089"/>
                  <a:gd name="connsiteY17" fmla="*/ 117334 h 606152"/>
                  <a:gd name="connsiteX18" fmla="*/ 232178 w 607089"/>
                  <a:gd name="connsiteY18" fmla="*/ 374333 h 606152"/>
                  <a:gd name="connsiteX19" fmla="*/ 489575 w 607089"/>
                  <a:gd name="connsiteY19" fmla="*/ 374333 h 606152"/>
                  <a:gd name="connsiteX20" fmla="*/ 489575 w 607089"/>
                  <a:gd name="connsiteY20" fmla="*/ 117334 h 606152"/>
                  <a:gd name="connsiteX21" fmla="*/ 360877 w 607089"/>
                  <a:gd name="connsiteY21" fmla="*/ 64177 h 606152"/>
                  <a:gd name="connsiteX22" fmla="*/ 360876 w 607089"/>
                  <a:gd name="connsiteY22" fmla="*/ 0 h 606152"/>
                  <a:gd name="connsiteX23" fmla="*/ 535041 w 607089"/>
                  <a:gd name="connsiteY23" fmla="*/ 71938 h 606152"/>
                  <a:gd name="connsiteX24" fmla="*/ 535041 w 607089"/>
                  <a:gd name="connsiteY24" fmla="*/ 419729 h 606152"/>
                  <a:gd name="connsiteX25" fmla="*/ 237751 w 607089"/>
                  <a:gd name="connsiteY25" fmla="*/ 456778 h 606152"/>
                  <a:gd name="connsiteX26" fmla="*/ 225138 w 607089"/>
                  <a:gd name="connsiteY26" fmla="*/ 458388 h 606152"/>
                  <a:gd name="connsiteX27" fmla="*/ 99740 w 607089"/>
                  <a:gd name="connsiteY27" fmla="*/ 583593 h 606152"/>
                  <a:gd name="connsiteX28" fmla="*/ 17607 w 607089"/>
                  <a:gd name="connsiteY28" fmla="*/ 592379 h 606152"/>
                  <a:gd name="connsiteX29" fmla="*/ 13794 w 607089"/>
                  <a:gd name="connsiteY29" fmla="*/ 588572 h 606152"/>
                  <a:gd name="connsiteX30" fmla="*/ 22594 w 607089"/>
                  <a:gd name="connsiteY30" fmla="*/ 506567 h 606152"/>
                  <a:gd name="connsiteX31" fmla="*/ 148139 w 607089"/>
                  <a:gd name="connsiteY31" fmla="*/ 381069 h 606152"/>
                  <a:gd name="connsiteX32" fmla="*/ 149606 w 607089"/>
                  <a:gd name="connsiteY32" fmla="*/ 368768 h 606152"/>
                  <a:gd name="connsiteX33" fmla="*/ 186712 w 607089"/>
                  <a:gd name="connsiteY33" fmla="*/ 71938 h 606152"/>
                  <a:gd name="connsiteX34" fmla="*/ 360876 w 607089"/>
                  <a:gd name="connsiteY34" fmla="*/ 0 h 60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07089" h="606152">
                    <a:moveTo>
                      <a:pt x="444103" y="163584"/>
                    </a:moveTo>
                    <a:cubicBezTo>
                      <a:pt x="452462" y="163584"/>
                      <a:pt x="461261" y="167978"/>
                      <a:pt x="469914" y="176766"/>
                    </a:cubicBezTo>
                    <a:cubicBezTo>
                      <a:pt x="485459" y="192291"/>
                      <a:pt x="487365" y="208256"/>
                      <a:pt x="475193" y="220412"/>
                    </a:cubicBezTo>
                    <a:lnTo>
                      <a:pt x="378258" y="317225"/>
                    </a:lnTo>
                    <a:cubicBezTo>
                      <a:pt x="369459" y="326013"/>
                      <a:pt x="359047" y="330260"/>
                      <a:pt x="346435" y="330260"/>
                    </a:cubicBezTo>
                    <a:cubicBezTo>
                      <a:pt x="337783" y="330260"/>
                      <a:pt x="325171" y="327917"/>
                      <a:pt x="313879" y="316492"/>
                    </a:cubicBezTo>
                    <a:lnTo>
                      <a:pt x="248913" y="251755"/>
                    </a:lnTo>
                    <a:cubicBezTo>
                      <a:pt x="242314" y="245018"/>
                      <a:pt x="239821" y="237109"/>
                      <a:pt x="242021" y="228760"/>
                    </a:cubicBezTo>
                    <a:cubicBezTo>
                      <a:pt x="243634" y="222463"/>
                      <a:pt x="247887" y="215872"/>
                      <a:pt x="254926" y="208695"/>
                    </a:cubicBezTo>
                    <a:cubicBezTo>
                      <a:pt x="264165" y="199614"/>
                      <a:pt x="272670" y="195074"/>
                      <a:pt x="280883" y="195074"/>
                    </a:cubicBezTo>
                    <a:cubicBezTo>
                      <a:pt x="287042" y="195074"/>
                      <a:pt x="292761" y="197710"/>
                      <a:pt x="297894" y="202836"/>
                    </a:cubicBezTo>
                    <a:cubicBezTo>
                      <a:pt x="298187" y="203129"/>
                      <a:pt x="326491" y="231397"/>
                      <a:pt x="342036" y="246922"/>
                    </a:cubicBezTo>
                    <a:cubicBezTo>
                      <a:pt x="343649" y="248533"/>
                      <a:pt x="344529" y="249705"/>
                      <a:pt x="346435" y="249705"/>
                    </a:cubicBezTo>
                    <a:cubicBezTo>
                      <a:pt x="348195" y="249705"/>
                      <a:pt x="349075" y="248533"/>
                      <a:pt x="350541" y="247068"/>
                    </a:cubicBezTo>
                    <a:cubicBezTo>
                      <a:pt x="376058" y="221584"/>
                      <a:pt x="425626" y="172079"/>
                      <a:pt x="426212" y="171493"/>
                    </a:cubicBezTo>
                    <a:cubicBezTo>
                      <a:pt x="431492" y="166220"/>
                      <a:pt x="437504" y="163584"/>
                      <a:pt x="444103" y="163584"/>
                    </a:cubicBezTo>
                    <a:close/>
                    <a:moveTo>
                      <a:pt x="360877" y="64177"/>
                    </a:moveTo>
                    <a:cubicBezTo>
                      <a:pt x="314274" y="64177"/>
                      <a:pt x="267671" y="81896"/>
                      <a:pt x="232178" y="117334"/>
                    </a:cubicBezTo>
                    <a:cubicBezTo>
                      <a:pt x="161192" y="188210"/>
                      <a:pt x="161192" y="303457"/>
                      <a:pt x="232178" y="374333"/>
                    </a:cubicBezTo>
                    <a:cubicBezTo>
                      <a:pt x="303164" y="445209"/>
                      <a:pt x="418589" y="445209"/>
                      <a:pt x="489575" y="374333"/>
                    </a:cubicBezTo>
                    <a:cubicBezTo>
                      <a:pt x="560560" y="303457"/>
                      <a:pt x="560560" y="188210"/>
                      <a:pt x="489575" y="117334"/>
                    </a:cubicBezTo>
                    <a:cubicBezTo>
                      <a:pt x="454082" y="81896"/>
                      <a:pt x="407479" y="64177"/>
                      <a:pt x="360877" y="64177"/>
                    </a:cubicBezTo>
                    <a:close/>
                    <a:moveTo>
                      <a:pt x="360876" y="0"/>
                    </a:moveTo>
                    <a:cubicBezTo>
                      <a:pt x="423942" y="0"/>
                      <a:pt x="487008" y="23980"/>
                      <a:pt x="535041" y="71938"/>
                    </a:cubicBezTo>
                    <a:cubicBezTo>
                      <a:pt x="631106" y="167855"/>
                      <a:pt x="631106" y="323812"/>
                      <a:pt x="535041" y="419729"/>
                    </a:cubicBezTo>
                    <a:cubicBezTo>
                      <a:pt x="453495" y="501148"/>
                      <a:pt x="332350" y="513449"/>
                      <a:pt x="237751" y="456778"/>
                    </a:cubicBezTo>
                    <a:cubicBezTo>
                      <a:pt x="237751" y="456778"/>
                      <a:pt x="230858" y="452677"/>
                      <a:pt x="225138" y="458388"/>
                    </a:cubicBezTo>
                    <a:cubicBezTo>
                      <a:pt x="193752" y="489726"/>
                      <a:pt x="99740" y="583593"/>
                      <a:pt x="99740" y="583593"/>
                    </a:cubicBezTo>
                    <a:cubicBezTo>
                      <a:pt x="74660" y="608634"/>
                      <a:pt x="39754" y="614638"/>
                      <a:pt x="17607" y="592379"/>
                    </a:cubicBezTo>
                    <a:lnTo>
                      <a:pt x="13794" y="588572"/>
                    </a:lnTo>
                    <a:cubicBezTo>
                      <a:pt x="-8499" y="566460"/>
                      <a:pt x="-2486" y="531608"/>
                      <a:pt x="22594" y="506567"/>
                    </a:cubicBezTo>
                    <a:cubicBezTo>
                      <a:pt x="22594" y="506567"/>
                      <a:pt x="116753" y="412407"/>
                      <a:pt x="148139" y="381069"/>
                    </a:cubicBezTo>
                    <a:cubicBezTo>
                      <a:pt x="153712" y="375651"/>
                      <a:pt x="149606" y="368768"/>
                      <a:pt x="149606" y="368768"/>
                    </a:cubicBezTo>
                    <a:cubicBezTo>
                      <a:pt x="92846" y="274316"/>
                      <a:pt x="105166" y="153358"/>
                      <a:pt x="186712" y="71938"/>
                    </a:cubicBezTo>
                    <a:cubicBezTo>
                      <a:pt x="234745" y="23980"/>
                      <a:pt x="297810" y="0"/>
                      <a:pt x="360876" y="0"/>
                    </a:cubicBezTo>
                    <a:close/>
                  </a:path>
                </a:pathLst>
              </a:custGeom>
              <a:solidFill>
                <a:schemeClr val="bg1"/>
              </a:solidFill>
              <a:ln w="12700" cap="rnd">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grpSp>
        <p:sp>
          <p:nvSpPr>
            <p:cNvPr id="49" name="îṩḻïdé"/>
            <p:cNvSpPr txBox="1"/>
            <p:nvPr/>
          </p:nvSpPr>
          <p:spPr bwMode="auto">
            <a:xfrm>
              <a:off x="5909934" y="1597158"/>
              <a:ext cx="4375805" cy="51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2400" b="1" dirty="0">
                  <a:solidFill>
                    <a:srgbClr val="8F1E8C"/>
                  </a:solidFill>
                  <a:latin typeface="思源黑体 CN Regular" panose="020B0500000000000000" pitchFamily="34" charset="-122"/>
                  <a:ea typeface="思源黑体 CN Regular" panose="020B0500000000000000" pitchFamily="34" charset="-122"/>
                </a:rPr>
                <a:t>02 </a:t>
              </a:r>
              <a:r>
                <a:rPr lang="zh-CN" altLang="en-US" sz="2400" b="1" dirty="0">
                  <a:solidFill>
                    <a:srgbClr val="8F1E8C"/>
                  </a:solidFill>
                  <a:latin typeface="思源黑体 CN Regular" panose="020B0500000000000000" pitchFamily="34" charset="-122"/>
                  <a:ea typeface="思源黑体 CN Regular" panose="020B0500000000000000" pitchFamily="34" charset="-122"/>
                </a:rPr>
                <a:t>模型框架</a:t>
              </a:r>
              <a:endParaRPr lang="en-US" altLang="zh-CN" sz="2400" b="1" dirty="0">
                <a:solidFill>
                  <a:srgbClr val="8F1E8C"/>
                </a:solidFill>
                <a:latin typeface="思源黑体 CN Regular" panose="020B0500000000000000" pitchFamily="34" charset="-122"/>
                <a:ea typeface="思源黑体 CN Regular" panose="020B0500000000000000" pitchFamily="34" charset="-122"/>
              </a:endParaRPr>
            </a:p>
          </p:txBody>
        </p:sp>
      </p:grpSp>
      <p:grpSp>
        <p:nvGrpSpPr>
          <p:cNvPr id="9" name="组合 8"/>
          <p:cNvGrpSpPr/>
          <p:nvPr/>
        </p:nvGrpSpPr>
        <p:grpSpPr>
          <a:xfrm>
            <a:off x="5517175" y="2937918"/>
            <a:ext cx="5336961" cy="785516"/>
            <a:chOff x="5517175" y="2606542"/>
            <a:chExt cx="5336961" cy="785516"/>
          </a:xfrm>
        </p:grpSpPr>
        <p:grpSp>
          <p:nvGrpSpPr>
            <p:cNvPr id="26" name="组合 25"/>
            <p:cNvGrpSpPr/>
            <p:nvPr/>
          </p:nvGrpSpPr>
          <p:grpSpPr>
            <a:xfrm>
              <a:off x="5517175" y="2606542"/>
              <a:ext cx="785518" cy="785516"/>
              <a:chOff x="4605961" y="724959"/>
              <a:chExt cx="785518" cy="785516"/>
            </a:xfrm>
          </p:grpSpPr>
          <p:sp>
            <p:nvSpPr>
              <p:cNvPr id="27" name="îṣļiḍé"/>
              <p:cNvSpPr/>
              <p:nvPr/>
            </p:nvSpPr>
            <p:spPr>
              <a:xfrm>
                <a:off x="4605961" y="724959"/>
                <a:ext cx="785518" cy="785516"/>
              </a:xfrm>
              <a:prstGeom prst="ellipse">
                <a:avLst/>
              </a:prstGeom>
              <a:solidFill>
                <a:srgbClr val="8F1E8C"/>
              </a:solidFill>
              <a:ln w="38100" cap="rnd">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28" name="îṥľíde"/>
              <p:cNvSpPr/>
              <p:nvPr/>
            </p:nvSpPr>
            <p:spPr>
              <a:xfrm>
                <a:off x="4661119" y="780114"/>
                <a:ext cx="675205" cy="675205"/>
              </a:xfrm>
              <a:prstGeom prst="ellipse">
                <a:avLst/>
              </a:prstGeom>
              <a:solidFill>
                <a:srgbClr val="8F1E8C"/>
              </a:solidFill>
              <a:ln w="38100" cap="rnd">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29" name="íṥlíḍê"/>
              <p:cNvSpPr/>
              <p:nvPr/>
            </p:nvSpPr>
            <p:spPr>
              <a:xfrm>
                <a:off x="4836757" y="990963"/>
                <a:ext cx="323928" cy="323428"/>
              </a:xfrm>
              <a:custGeom>
                <a:avLst/>
                <a:gdLst>
                  <a:gd name="connsiteX0" fmla="*/ 444103 w 607089"/>
                  <a:gd name="connsiteY0" fmla="*/ 163584 h 606152"/>
                  <a:gd name="connsiteX1" fmla="*/ 469914 w 607089"/>
                  <a:gd name="connsiteY1" fmla="*/ 176766 h 606152"/>
                  <a:gd name="connsiteX2" fmla="*/ 475193 w 607089"/>
                  <a:gd name="connsiteY2" fmla="*/ 220412 h 606152"/>
                  <a:gd name="connsiteX3" fmla="*/ 378258 w 607089"/>
                  <a:gd name="connsiteY3" fmla="*/ 317225 h 606152"/>
                  <a:gd name="connsiteX4" fmla="*/ 346435 w 607089"/>
                  <a:gd name="connsiteY4" fmla="*/ 330260 h 606152"/>
                  <a:gd name="connsiteX5" fmla="*/ 313879 w 607089"/>
                  <a:gd name="connsiteY5" fmla="*/ 316492 h 606152"/>
                  <a:gd name="connsiteX6" fmla="*/ 248913 w 607089"/>
                  <a:gd name="connsiteY6" fmla="*/ 251755 h 606152"/>
                  <a:gd name="connsiteX7" fmla="*/ 242021 w 607089"/>
                  <a:gd name="connsiteY7" fmla="*/ 228760 h 606152"/>
                  <a:gd name="connsiteX8" fmla="*/ 254926 w 607089"/>
                  <a:gd name="connsiteY8" fmla="*/ 208695 h 606152"/>
                  <a:gd name="connsiteX9" fmla="*/ 280883 w 607089"/>
                  <a:gd name="connsiteY9" fmla="*/ 195074 h 606152"/>
                  <a:gd name="connsiteX10" fmla="*/ 297894 w 607089"/>
                  <a:gd name="connsiteY10" fmla="*/ 202836 h 606152"/>
                  <a:gd name="connsiteX11" fmla="*/ 342036 w 607089"/>
                  <a:gd name="connsiteY11" fmla="*/ 246922 h 606152"/>
                  <a:gd name="connsiteX12" fmla="*/ 346435 w 607089"/>
                  <a:gd name="connsiteY12" fmla="*/ 249705 h 606152"/>
                  <a:gd name="connsiteX13" fmla="*/ 350541 w 607089"/>
                  <a:gd name="connsiteY13" fmla="*/ 247068 h 606152"/>
                  <a:gd name="connsiteX14" fmla="*/ 426212 w 607089"/>
                  <a:gd name="connsiteY14" fmla="*/ 171493 h 606152"/>
                  <a:gd name="connsiteX15" fmla="*/ 444103 w 607089"/>
                  <a:gd name="connsiteY15" fmla="*/ 163584 h 606152"/>
                  <a:gd name="connsiteX16" fmla="*/ 360877 w 607089"/>
                  <a:gd name="connsiteY16" fmla="*/ 64177 h 606152"/>
                  <a:gd name="connsiteX17" fmla="*/ 232178 w 607089"/>
                  <a:gd name="connsiteY17" fmla="*/ 117334 h 606152"/>
                  <a:gd name="connsiteX18" fmla="*/ 232178 w 607089"/>
                  <a:gd name="connsiteY18" fmla="*/ 374333 h 606152"/>
                  <a:gd name="connsiteX19" fmla="*/ 489575 w 607089"/>
                  <a:gd name="connsiteY19" fmla="*/ 374333 h 606152"/>
                  <a:gd name="connsiteX20" fmla="*/ 489575 w 607089"/>
                  <a:gd name="connsiteY20" fmla="*/ 117334 h 606152"/>
                  <a:gd name="connsiteX21" fmla="*/ 360877 w 607089"/>
                  <a:gd name="connsiteY21" fmla="*/ 64177 h 606152"/>
                  <a:gd name="connsiteX22" fmla="*/ 360876 w 607089"/>
                  <a:gd name="connsiteY22" fmla="*/ 0 h 606152"/>
                  <a:gd name="connsiteX23" fmla="*/ 535041 w 607089"/>
                  <a:gd name="connsiteY23" fmla="*/ 71938 h 606152"/>
                  <a:gd name="connsiteX24" fmla="*/ 535041 w 607089"/>
                  <a:gd name="connsiteY24" fmla="*/ 419729 h 606152"/>
                  <a:gd name="connsiteX25" fmla="*/ 237751 w 607089"/>
                  <a:gd name="connsiteY25" fmla="*/ 456778 h 606152"/>
                  <a:gd name="connsiteX26" fmla="*/ 225138 w 607089"/>
                  <a:gd name="connsiteY26" fmla="*/ 458388 h 606152"/>
                  <a:gd name="connsiteX27" fmla="*/ 99740 w 607089"/>
                  <a:gd name="connsiteY27" fmla="*/ 583593 h 606152"/>
                  <a:gd name="connsiteX28" fmla="*/ 17607 w 607089"/>
                  <a:gd name="connsiteY28" fmla="*/ 592379 h 606152"/>
                  <a:gd name="connsiteX29" fmla="*/ 13794 w 607089"/>
                  <a:gd name="connsiteY29" fmla="*/ 588572 h 606152"/>
                  <a:gd name="connsiteX30" fmla="*/ 22594 w 607089"/>
                  <a:gd name="connsiteY30" fmla="*/ 506567 h 606152"/>
                  <a:gd name="connsiteX31" fmla="*/ 148139 w 607089"/>
                  <a:gd name="connsiteY31" fmla="*/ 381069 h 606152"/>
                  <a:gd name="connsiteX32" fmla="*/ 149606 w 607089"/>
                  <a:gd name="connsiteY32" fmla="*/ 368768 h 606152"/>
                  <a:gd name="connsiteX33" fmla="*/ 186712 w 607089"/>
                  <a:gd name="connsiteY33" fmla="*/ 71938 h 606152"/>
                  <a:gd name="connsiteX34" fmla="*/ 360876 w 607089"/>
                  <a:gd name="connsiteY34" fmla="*/ 0 h 60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07089" h="606152">
                    <a:moveTo>
                      <a:pt x="444103" y="163584"/>
                    </a:moveTo>
                    <a:cubicBezTo>
                      <a:pt x="452462" y="163584"/>
                      <a:pt x="461261" y="167978"/>
                      <a:pt x="469914" y="176766"/>
                    </a:cubicBezTo>
                    <a:cubicBezTo>
                      <a:pt x="485459" y="192291"/>
                      <a:pt x="487365" y="208256"/>
                      <a:pt x="475193" y="220412"/>
                    </a:cubicBezTo>
                    <a:lnTo>
                      <a:pt x="378258" y="317225"/>
                    </a:lnTo>
                    <a:cubicBezTo>
                      <a:pt x="369459" y="326013"/>
                      <a:pt x="359047" y="330260"/>
                      <a:pt x="346435" y="330260"/>
                    </a:cubicBezTo>
                    <a:cubicBezTo>
                      <a:pt x="337783" y="330260"/>
                      <a:pt x="325171" y="327917"/>
                      <a:pt x="313879" y="316492"/>
                    </a:cubicBezTo>
                    <a:lnTo>
                      <a:pt x="248913" y="251755"/>
                    </a:lnTo>
                    <a:cubicBezTo>
                      <a:pt x="242314" y="245018"/>
                      <a:pt x="239821" y="237109"/>
                      <a:pt x="242021" y="228760"/>
                    </a:cubicBezTo>
                    <a:cubicBezTo>
                      <a:pt x="243634" y="222463"/>
                      <a:pt x="247887" y="215872"/>
                      <a:pt x="254926" y="208695"/>
                    </a:cubicBezTo>
                    <a:cubicBezTo>
                      <a:pt x="264165" y="199614"/>
                      <a:pt x="272670" y="195074"/>
                      <a:pt x="280883" y="195074"/>
                    </a:cubicBezTo>
                    <a:cubicBezTo>
                      <a:pt x="287042" y="195074"/>
                      <a:pt x="292761" y="197710"/>
                      <a:pt x="297894" y="202836"/>
                    </a:cubicBezTo>
                    <a:cubicBezTo>
                      <a:pt x="298187" y="203129"/>
                      <a:pt x="326491" y="231397"/>
                      <a:pt x="342036" y="246922"/>
                    </a:cubicBezTo>
                    <a:cubicBezTo>
                      <a:pt x="343649" y="248533"/>
                      <a:pt x="344529" y="249705"/>
                      <a:pt x="346435" y="249705"/>
                    </a:cubicBezTo>
                    <a:cubicBezTo>
                      <a:pt x="348195" y="249705"/>
                      <a:pt x="349075" y="248533"/>
                      <a:pt x="350541" y="247068"/>
                    </a:cubicBezTo>
                    <a:cubicBezTo>
                      <a:pt x="376058" y="221584"/>
                      <a:pt x="425626" y="172079"/>
                      <a:pt x="426212" y="171493"/>
                    </a:cubicBezTo>
                    <a:cubicBezTo>
                      <a:pt x="431492" y="166220"/>
                      <a:pt x="437504" y="163584"/>
                      <a:pt x="444103" y="163584"/>
                    </a:cubicBezTo>
                    <a:close/>
                    <a:moveTo>
                      <a:pt x="360877" y="64177"/>
                    </a:moveTo>
                    <a:cubicBezTo>
                      <a:pt x="314274" y="64177"/>
                      <a:pt x="267671" y="81896"/>
                      <a:pt x="232178" y="117334"/>
                    </a:cubicBezTo>
                    <a:cubicBezTo>
                      <a:pt x="161192" y="188210"/>
                      <a:pt x="161192" y="303457"/>
                      <a:pt x="232178" y="374333"/>
                    </a:cubicBezTo>
                    <a:cubicBezTo>
                      <a:pt x="303164" y="445209"/>
                      <a:pt x="418589" y="445209"/>
                      <a:pt x="489575" y="374333"/>
                    </a:cubicBezTo>
                    <a:cubicBezTo>
                      <a:pt x="560560" y="303457"/>
                      <a:pt x="560560" y="188210"/>
                      <a:pt x="489575" y="117334"/>
                    </a:cubicBezTo>
                    <a:cubicBezTo>
                      <a:pt x="454082" y="81896"/>
                      <a:pt x="407479" y="64177"/>
                      <a:pt x="360877" y="64177"/>
                    </a:cubicBezTo>
                    <a:close/>
                    <a:moveTo>
                      <a:pt x="360876" y="0"/>
                    </a:moveTo>
                    <a:cubicBezTo>
                      <a:pt x="423942" y="0"/>
                      <a:pt x="487008" y="23980"/>
                      <a:pt x="535041" y="71938"/>
                    </a:cubicBezTo>
                    <a:cubicBezTo>
                      <a:pt x="631106" y="167855"/>
                      <a:pt x="631106" y="323812"/>
                      <a:pt x="535041" y="419729"/>
                    </a:cubicBezTo>
                    <a:cubicBezTo>
                      <a:pt x="453495" y="501148"/>
                      <a:pt x="332350" y="513449"/>
                      <a:pt x="237751" y="456778"/>
                    </a:cubicBezTo>
                    <a:cubicBezTo>
                      <a:pt x="237751" y="456778"/>
                      <a:pt x="230858" y="452677"/>
                      <a:pt x="225138" y="458388"/>
                    </a:cubicBezTo>
                    <a:cubicBezTo>
                      <a:pt x="193752" y="489726"/>
                      <a:pt x="99740" y="583593"/>
                      <a:pt x="99740" y="583593"/>
                    </a:cubicBezTo>
                    <a:cubicBezTo>
                      <a:pt x="74660" y="608634"/>
                      <a:pt x="39754" y="614638"/>
                      <a:pt x="17607" y="592379"/>
                    </a:cubicBezTo>
                    <a:lnTo>
                      <a:pt x="13794" y="588572"/>
                    </a:lnTo>
                    <a:cubicBezTo>
                      <a:pt x="-8499" y="566460"/>
                      <a:pt x="-2486" y="531608"/>
                      <a:pt x="22594" y="506567"/>
                    </a:cubicBezTo>
                    <a:cubicBezTo>
                      <a:pt x="22594" y="506567"/>
                      <a:pt x="116753" y="412407"/>
                      <a:pt x="148139" y="381069"/>
                    </a:cubicBezTo>
                    <a:cubicBezTo>
                      <a:pt x="153712" y="375651"/>
                      <a:pt x="149606" y="368768"/>
                      <a:pt x="149606" y="368768"/>
                    </a:cubicBezTo>
                    <a:cubicBezTo>
                      <a:pt x="92846" y="274316"/>
                      <a:pt x="105166" y="153358"/>
                      <a:pt x="186712" y="71938"/>
                    </a:cubicBezTo>
                    <a:cubicBezTo>
                      <a:pt x="234745" y="23980"/>
                      <a:pt x="297810" y="0"/>
                      <a:pt x="360876" y="0"/>
                    </a:cubicBezTo>
                    <a:close/>
                  </a:path>
                </a:pathLst>
              </a:custGeom>
              <a:solidFill>
                <a:schemeClr val="bg1"/>
              </a:solidFill>
              <a:ln w="12700" cap="rnd">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grpSp>
        <p:sp>
          <p:nvSpPr>
            <p:cNvPr id="50" name="îṩḻïdé"/>
            <p:cNvSpPr txBox="1"/>
            <p:nvPr/>
          </p:nvSpPr>
          <p:spPr bwMode="auto">
            <a:xfrm>
              <a:off x="6478331" y="2744172"/>
              <a:ext cx="4375805" cy="51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2400" b="1" dirty="0">
                  <a:solidFill>
                    <a:srgbClr val="8F1E8C"/>
                  </a:solidFill>
                  <a:latin typeface="思源黑体 CN Regular" panose="020B0500000000000000" pitchFamily="34" charset="-122"/>
                  <a:ea typeface="思源黑体 CN Regular" panose="020B0500000000000000" pitchFamily="34" charset="-122"/>
                </a:rPr>
                <a:t>03 </a:t>
              </a:r>
              <a:r>
                <a:rPr lang="zh-CN" altLang="en-US" sz="2400" b="1" dirty="0">
                  <a:solidFill>
                    <a:srgbClr val="8F1E8C"/>
                  </a:solidFill>
                  <a:latin typeface="思源黑体 CN Regular" panose="020B0500000000000000" pitchFamily="34" charset="-122"/>
                  <a:ea typeface="思源黑体 CN Regular" panose="020B0500000000000000" pitchFamily="34" charset="-122"/>
                </a:rPr>
                <a:t>数据集</a:t>
              </a:r>
              <a:endParaRPr lang="en-US" altLang="zh-CN" sz="2400" b="1" dirty="0">
                <a:solidFill>
                  <a:srgbClr val="8F1E8C"/>
                </a:solidFill>
                <a:latin typeface="思源黑体 CN Regular" panose="020B0500000000000000" pitchFamily="34" charset="-122"/>
                <a:ea typeface="思源黑体 CN Regular" panose="020B0500000000000000" pitchFamily="34" charset="-122"/>
              </a:endParaRPr>
            </a:p>
          </p:txBody>
        </p:sp>
      </p:grpSp>
      <p:grpSp>
        <p:nvGrpSpPr>
          <p:cNvPr id="7" name="组合 6"/>
          <p:cNvGrpSpPr/>
          <p:nvPr/>
        </p:nvGrpSpPr>
        <p:grpSpPr>
          <a:xfrm>
            <a:off x="5007499" y="4204498"/>
            <a:ext cx="5336961" cy="785516"/>
            <a:chOff x="5445894" y="3749076"/>
            <a:chExt cx="5336961" cy="785516"/>
          </a:xfrm>
        </p:grpSpPr>
        <p:grpSp>
          <p:nvGrpSpPr>
            <p:cNvPr id="30" name="组合 29"/>
            <p:cNvGrpSpPr/>
            <p:nvPr/>
          </p:nvGrpSpPr>
          <p:grpSpPr>
            <a:xfrm>
              <a:off x="5445894" y="3749076"/>
              <a:ext cx="785518" cy="785516"/>
              <a:chOff x="4605961" y="724959"/>
              <a:chExt cx="785518" cy="785516"/>
            </a:xfrm>
          </p:grpSpPr>
          <p:sp>
            <p:nvSpPr>
              <p:cNvPr id="31" name="îṣļiḍé"/>
              <p:cNvSpPr/>
              <p:nvPr/>
            </p:nvSpPr>
            <p:spPr>
              <a:xfrm>
                <a:off x="4605961" y="724959"/>
                <a:ext cx="785518" cy="785516"/>
              </a:xfrm>
              <a:prstGeom prst="ellipse">
                <a:avLst/>
              </a:prstGeom>
              <a:solidFill>
                <a:srgbClr val="8F1E8C"/>
              </a:solidFill>
              <a:ln w="38100" cap="rnd">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32" name="îṥľíde"/>
              <p:cNvSpPr/>
              <p:nvPr/>
            </p:nvSpPr>
            <p:spPr>
              <a:xfrm>
                <a:off x="4661119" y="780114"/>
                <a:ext cx="675205" cy="675205"/>
              </a:xfrm>
              <a:prstGeom prst="ellipse">
                <a:avLst/>
              </a:prstGeom>
              <a:solidFill>
                <a:srgbClr val="8F1E8C"/>
              </a:solidFill>
              <a:ln w="38100" cap="rnd">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33" name="íṥlíḍê"/>
              <p:cNvSpPr/>
              <p:nvPr/>
            </p:nvSpPr>
            <p:spPr>
              <a:xfrm>
                <a:off x="4836757" y="990963"/>
                <a:ext cx="323928" cy="323428"/>
              </a:xfrm>
              <a:custGeom>
                <a:avLst/>
                <a:gdLst>
                  <a:gd name="connsiteX0" fmla="*/ 444103 w 607089"/>
                  <a:gd name="connsiteY0" fmla="*/ 163584 h 606152"/>
                  <a:gd name="connsiteX1" fmla="*/ 469914 w 607089"/>
                  <a:gd name="connsiteY1" fmla="*/ 176766 h 606152"/>
                  <a:gd name="connsiteX2" fmla="*/ 475193 w 607089"/>
                  <a:gd name="connsiteY2" fmla="*/ 220412 h 606152"/>
                  <a:gd name="connsiteX3" fmla="*/ 378258 w 607089"/>
                  <a:gd name="connsiteY3" fmla="*/ 317225 h 606152"/>
                  <a:gd name="connsiteX4" fmla="*/ 346435 w 607089"/>
                  <a:gd name="connsiteY4" fmla="*/ 330260 h 606152"/>
                  <a:gd name="connsiteX5" fmla="*/ 313879 w 607089"/>
                  <a:gd name="connsiteY5" fmla="*/ 316492 h 606152"/>
                  <a:gd name="connsiteX6" fmla="*/ 248913 w 607089"/>
                  <a:gd name="connsiteY6" fmla="*/ 251755 h 606152"/>
                  <a:gd name="connsiteX7" fmla="*/ 242021 w 607089"/>
                  <a:gd name="connsiteY7" fmla="*/ 228760 h 606152"/>
                  <a:gd name="connsiteX8" fmla="*/ 254926 w 607089"/>
                  <a:gd name="connsiteY8" fmla="*/ 208695 h 606152"/>
                  <a:gd name="connsiteX9" fmla="*/ 280883 w 607089"/>
                  <a:gd name="connsiteY9" fmla="*/ 195074 h 606152"/>
                  <a:gd name="connsiteX10" fmla="*/ 297894 w 607089"/>
                  <a:gd name="connsiteY10" fmla="*/ 202836 h 606152"/>
                  <a:gd name="connsiteX11" fmla="*/ 342036 w 607089"/>
                  <a:gd name="connsiteY11" fmla="*/ 246922 h 606152"/>
                  <a:gd name="connsiteX12" fmla="*/ 346435 w 607089"/>
                  <a:gd name="connsiteY12" fmla="*/ 249705 h 606152"/>
                  <a:gd name="connsiteX13" fmla="*/ 350541 w 607089"/>
                  <a:gd name="connsiteY13" fmla="*/ 247068 h 606152"/>
                  <a:gd name="connsiteX14" fmla="*/ 426212 w 607089"/>
                  <a:gd name="connsiteY14" fmla="*/ 171493 h 606152"/>
                  <a:gd name="connsiteX15" fmla="*/ 444103 w 607089"/>
                  <a:gd name="connsiteY15" fmla="*/ 163584 h 606152"/>
                  <a:gd name="connsiteX16" fmla="*/ 360877 w 607089"/>
                  <a:gd name="connsiteY16" fmla="*/ 64177 h 606152"/>
                  <a:gd name="connsiteX17" fmla="*/ 232178 w 607089"/>
                  <a:gd name="connsiteY17" fmla="*/ 117334 h 606152"/>
                  <a:gd name="connsiteX18" fmla="*/ 232178 w 607089"/>
                  <a:gd name="connsiteY18" fmla="*/ 374333 h 606152"/>
                  <a:gd name="connsiteX19" fmla="*/ 489575 w 607089"/>
                  <a:gd name="connsiteY19" fmla="*/ 374333 h 606152"/>
                  <a:gd name="connsiteX20" fmla="*/ 489575 w 607089"/>
                  <a:gd name="connsiteY20" fmla="*/ 117334 h 606152"/>
                  <a:gd name="connsiteX21" fmla="*/ 360877 w 607089"/>
                  <a:gd name="connsiteY21" fmla="*/ 64177 h 606152"/>
                  <a:gd name="connsiteX22" fmla="*/ 360876 w 607089"/>
                  <a:gd name="connsiteY22" fmla="*/ 0 h 606152"/>
                  <a:gd name="connsiteX23" fmla="*/ 535041 w 607089"/>
                  <a:gd name="connsiteY23" fmla="*/ 71938 h 606152"/>
                  <a:gd name="connsiteX24" fmla="*/ 535041 w 607089"/>
                  <a:gd name="connsiteY24" fmla="*/ 419729 h 606152"/>
                  <a:gd name="connsiteX25" fmla="*/ 237751 w 607089"/>
                  <a:gd name="connsiteY25" fmla="*/ 456778 h 606152"/>
                  <a:gd name="connsiteX26" fmla="*/ 225138 w 607089"/>
                  <a:gd name="connsiteY26" fmla="*/ 458388 h 606152"/>
                  <a:gd name="connsiteX27" fmla="*/ 99740 w 607089"/>
                  <a:gd name="connsiteY27" fmla="*/ 583593 h 606152"/>
                  <a:gd name="connsiteX28" fmla="*/ 17607 w 607089"/>
                  <a:gd name="connsiteY28" fmla="*/ 592379 h 606152"/>
                  <a:gd name="connsiteX29" fmla="*/ 13794 w 607089"/>
                  <a:gd name="connsiteY29" fmla="*/ 588572 h 606152"/>
                  <a:gd name="connsiteX30" fmla="*/ 22594 w 607089"/>
                  <a:gd name="connsiteY30" fmla="*/ 506567 h 606152"/>
                  <a:gd name="connsiteX31" fmla="*/ 148139 w 607089"/>
                  <a:gd name="connsiteY31" fmla="*/ 381069 h 606152"/>
                  <a:gd name="connsiteX32" fmla="*/ 149606 w 607089"/>
                  <a:gd name="connsiteY32" fmla="*/ 368768 h 606152"/>
                  <a:gd name="connsiteX33" fmla="*/ 186712 w 607089"/>
                  <a:gd name="connsiteY33" fmla="*/ 71938 h 606152"/>
                  <a:gd name="connsiteX34" fmla="*/ 360876 w 607089"/>
                  <a:gd name="connsiteY34" fmla="*/ 0 h 60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07089" h="606152">
                    <a:moveTo>
                      <a:pt x="444103" y="163584"/>
                    </a:moveTo>
                    <a:cubicBezTo>
                      <a:pt x="452462" y="163584"/>
                      <a:pt x="461261" y="167978"/>
                      <a:pt x="469914" y="176766"/>
                    </a:cubicBezTo>
                    <a:cubicBezTo>
                      <a:pt x="485459" y="192291"/>
                      <a:pt x="487365" y="208256"/>
                      <a:pt x="475193" y="220412"/>
                    </a:cubicBezTo>
                    <a:lnTo>
                      <a:pt x="378258" y="317225"/>
                    </a:lnTo>
                    <a:cubicBezTo>
                      <a:pt x="369459" y="326013"/>
                      <a:pt x="359047" y="330260"/>
                      <a:pt x="346435" y="330260"/>
                    </a:cubicBezTo>
                    <a:cubicBezTo>
                      <a:pt x="337783" y="330260"/>
                      <a:pt x="325171" y="327917"/>
                      <a:pt x="313879" y="316492"/>
                    </a:cubicBezTo>
                    <a:lnTo>
                      <a:pt x="248913" y="251755"/>
                    </a:lnTo>
                    <a:cubicBezTo>
                      <a:pt x="242314" y="245018"/>
                      <a:pt x="239821" y="237109"/>
                      <a:pt x="242021" y="228760"/>
                    </a:cubicBezTo>
                    <a:cubicBezTo>
                      <a:pt x="243634" y="222463"/>
                      <a:pt x="247887" y="215872"/>
                      <a:pt x="254926" y="208695"/>
                    </a:cubicBezTo>
                    <a:cubicBezTo>
                      <a:pt x="264165" y="199614"/>
                      <a:pt x="272670" y="195074"/>
                      <a:pt x="280883" y="195074"/>
                    </a:cubicBezTo>
                    <a:cubicBezTo>
                      <a:pt x="287042" y="195074"/>
                      <a:pt x="292761" y="197710"/>
                      <a:pt x="297894" y="202836"/>
                    </a:cubicBezTo>
                    <a:cubicBezTo>
                      <a:pt x="298187" y="203129"/>
                      <a:pt x="326491" y="231397"/>
                      <a:pt x="342036" y="246922"/>
                    </a:cubicBezTo>
                    <a:cubicBezTo>
                      <a:pt x="343649" y="248533"/>
                      <a:pt x="344529" y="249705"/>
                      <a:pt x="346435" y="249705"/>
                    </a:cubicBezTo>
                    <a:cubicBezTo>
                      <a:pt x="348195" y="249705"/>
                      <a:pt x="349075" y="248533"/>
                      <a:pt x="350541" y="247068"/>
                    </a:cubicBezTo>
                    <a:cubicBezTo>
                      <a:pt x="376058" y="221584"/>
                      <a:pt x="425626" y="172079"/>
                      <a:pt x="426212" y="171493"/>
                    </a:cubicBezTo>
                    <a:cubicBezTo>
                      <a:pt x="431492" y="166220"/>
                      <a:pt x="437504" y="163584"/>
                      <a:pt x="444103" y="163584"/>
                    </a:cubicBezTo>
                    <a:close/>
                    <a:moveTo>
                      <a:pt x="360877" y="64177"/>
                    </a:moveTo>
                    <a:cubicBezTo>
                      <a:pt x="314274" y="64177"/>
                      <a:pt x="267671" y="81896"/>
                      <a:pt x="232178" y="117334"/>
                    </a:cubicBezTo>
                    <a:cubicBezTo>
                      <a:pt x="161192" y="188210"/>
                      <a:pt x="161192" y="303457"/>
                      <a:pt x="232178" y="374333"/>
                    </a:cubicBezTo>
                    <a:cubicBezTo>
                      <a:pt x="303164" y="445209"/>
                      <a:pt x="418589" y="445209"/>
                      <a:pt x="489575" y="374333"/>
                    </a:cubicBezTo>
                    <a:cubicBezTo>
                      <a:pt x="560560" y="303457"/>
                      <a:pt x="560560" y="188210"/>
                      <a:pt x="489575" y="117334"/>
                    </a:cubicBezTo>
                    <a:cubicBezTo>
                      <a:pt x="454082" y="81896"/>
                      <a:pt x="407479" y="64177"/>
                      <a:pt x="360877" y="64177"/>
                    </a:cubicBezTo>
                    <a:close/>
                    <a:moveTo>
                      <a:pt x="360876" y="0"/>
                    </a:moveTo>
                    <a:cubicBezTo>
                      <a:pt x="423942" y="0"/>
                      <a:pt x="487008" y="23980"/>
                      <a:pt x="535041" y="71938"/>
                    </a:cubicBezTo>
                    <a:cubicBezTo>
                      <a:pt x="631106" y="167855"/>
                      <a:pt x="631106" y="323812"/>
                      <a:pt x="535041" y="419729"/>
                    </a:cubicBezTo>
                    <a:cubicBezTo>
                      <a:pt x="453495" y="501148"/>
                      <a:pt x="332350" y="513449"/>
                      <a:pt x="237751" y="456778"/>
                    </a:cubicBezTo>
                    <a:cubicBezTo>
                      <a:pt x="237751" y="456778"/>
                      <a:pt x="230858" y="452677"/>
                      <a:pt x="225138" y="458388"/>
                    </a:cubicBezTo>
                    <a:cubicBezTo>
                      <a:pt x="193752" y="489726"/>
                      <a:pt x="99740" y="583593"/>
                      <a:pt x="99740" y="583593"/>
                    </a:cubicBezTo>
                    <a:cubicBezTo>
                      <a:pt x="74660" y="608634"/>
                      <a:pt x="39754" y="614638"/>
                      <a:pt x="17607" y="592379"/>
                    </a:cubicBezTo>
                    <a:lnTo>
                      <a:pt x="13794" y="588572"/>
                    </a:lnTo>
                    <a:cubicBezTo>
                      <a:pt x="-8499" y="566460"/>
                      <a:pt x="-2486" y="531608"/>
                      <a:pt x="22594" y="506567"/>
                    </a:cubicBezTo>
                    <a:cubicBezTo>
                      <a:pt x="22594" y="506567"/>
                      <a:pt x="116753" y="412407"/>
                      <a:pt x="148139" y="381069"/>
                    </a:cubicBezTo>
                    <a:cubicBezTo>
                      <a:pt x="153712" y="375651"/>
                      <a:pt x="149606" y="368768"/>
                      <a:pt x="149606" y="368768"/>
                    </a:cubicBezTo>
                    <a:cubicBezTo>
                      <a:pt x="92846" y="274316"/>
                      <a:pt x="105166" y="153358"/>
                      <a:pt x="186712" y="71938"/>
                    </a:cubicBezTo>
                    <a:cubicBezTo>
                      <a:pt x="234745" y="23980"/>
                      <a:pt x="297810" y="0"/>
                      <a:pt x="360876" y="0"/>
                    </a:cubicBezTo>
                    <a:close/>
                  </a:path>
                </a:pathLst>
              </a:custGeom>
              <a:solidFill>
                <a:schemeClr val="bg1"/>
              </a:solidFill>
              <a:ln w="12700" cap="rnd">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grpSp>
        <p:sp>
          <p:nvSpPr>
            <p:cNvPr id="51" name="îṩḻïdé"/>
            <p:cNvSpPr txBox="1"/>
            <p:nvPr/>
          </p:nvSpPr>
          <p:spPr bwMode="auto">
            <a:xfrm>
              <a:off x="6407050" y="3917187"/>
              <a:ext cx="4375805" cy="51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2400" b="1" dirty="0">
                  <a:solidFill>
                    <a:srgbClr val="8F1E8C"/>
                  </a:solidFill>
                  <a:latin typeface="思源黑体 CN Regular" panose="020B0500000000000000" pitchFamily="34" charset="-122"/>
                  <a:ea typeface="思源黑体 CN Regular" panose="020B0500000000000000" pitchFamily="34" charset="-122"/>
                </a:rPr>
                <a:t>04 </a:t>
              </a:r>
              <a:r>
                <a:rPr lang="zh-CN" altLang="en-US" sz="2400" b="1" dirty="0">
                  <a:solidFill>
                    <a:srgbClr val="8F1E8C"/>
                  </a:solidFill>
                  <a:latin typeface="思源黑体 CN Regular" panose="020B0500000000000000" pitchFamily="34" charset="-122"/>
                  <a:ea typeface="思源黑体 CN Regular" panose="020B0500000000000000" pitchFamily="34" charset="-122"/>
                </a:rPr>
                <a:t>实验设计</a:t>
              </a:r>
              <a:endParaRPr lang="en-US" altLang="zh-CN" sz="2400" b="1" dirty="0">
                <a:solidFill>
                  <a:srgbClr val="8F1E8C"/>
                </a:solidFill>
                <a:latin typeface="思源黑体 CN Regular" panose="020B0500000000000000" pitchFamily="34" charset="-122"/>
                <a:ea typeface="思源黑体 CN Regular" panose="020B0500000000000000" pitchFamily="34" charset="-122"/>
              </a:endParaRPr>
            </a:p>
          </p:txBody>
        </p:sp>
      </p:grpSp>
      <p:grpSp>
        <p:nvGrpSpPr>
          <p:cNvPr id="6" name="组合 5"/>
          <p:cNvGrpSpPr/>
          <p:nvPr/>
        </p:nvGrpSpPr>
        <p:grpSpPr>
          <a:xfrm>
            <a:off x="4393556" y="5554362"/>
            <a:ext cx="5280669" cy="785516"/>
            <a:chOff x="4832995" y="4891610"/>
            <a:chExt cx="5280669" cy="785516"/>
          </a:xfrm>
        </p:grpSpPr>
        <p:grpSp>
          <p:nvGrpSpPr>
            <p:cNvPr id="34" name="组合 33"/>
            <p:cNvGrpSpPr/>
            <p:nvPr/>
          </p:nvGrpSpPr>
          <p:grpSpPr>
            <a:xfrm>
              <a:off x="4832995" y="4891610"/>
              <a:ext cx="785518" cy="785516"/>
              <a:chOff x="4605961" y="724959"/>
              <a:chExt cx="785518" cy="785516"/>
            </a:xfrm>
          </p:grpSpPr>
          <p:sp>
            <p:nvSpPr>
              <p:cNvPr id="35" name="îṣļiḍé"/>
              <p:cNvSpPr/>
              <p:nvPr/>
            </p:nvSpPr>
            <p:spPr>
              <a:xfrm>
                <a:off x="4605961" y="724959"/>
                <a:ext cx="785518" cy="785516"/>
              </a:xfrm>
              <a:prstGeom prst="ellipse">
                <a:avLst/>
              </a:prstGeom>
              <a:solidFill>
                <a:srgbClr val="8F1E8C"/>
              </a:solidFill>
              <a:ln w="38100" cap="rnd">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36" name="îṥľíde"/>
              <p:cNvSpPr/>
              <p:nvPr/>
            </p:nvSpPr>
            <p:spPr>
              <a:xfrm>
                <a:off x="4661119" y="780114"/>
                <a:ext cx="675205" cy="675205"/>
              </a:xfrm>
              <a:prstGeom prst="ellipse">
                <a:avLst/>
              </a:prstGeom>
              <a:solidFill>
                <a:srgbClr val="8F1E8C"/>
              </a:solidFill>
              <a:ln w="38100" cap="rnd">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37" name="íṥlíḍê"/>
              <p:cNvSpPr/>
              <p:nvPr/>
            </p:nvSpPr>
            <p:spPr>
              <a:xfrm>
                <a:off x="4836757" y="990963"/>
                <a:ext cx="323928" cy="323428"/>
              </a:xfrm>
              <a:custGeom>
                <a:avLst/>
                <a:gdLst>
                  <a:gd name="connsiteX0" fmla="*/ 444103 w 607089"/>
                  <a:gd name="connsiteY0" fmla="*/ 163584 h 606152"/>
                  <a:gd name="connsiteX1" fmla="*/ 469914 w 607089"/>
                  <a:gd name="connsiteY1" fmla="*/ 176766 h 606152"/>
                  <a:gd name="connsiteX2" fmla="*/ 475193 w 607089"/>
                  <a:gd name="connsiteY2" fmla="*/ 220412 h 606152"/>
                  <a:gd name="connsiteX3" fmla="*/ 378258 w 607089"/>
                  <a:gd name="connsiteY3" fmla="*/ 317225 h 606152"/>
                  <a:gd name="connsiteX4" fmla="*/ 346435 w 607089"/>
                  <a:gd name="connsiteY4" fmla="*/ 330260 h 606152"/>
                  <a:gd name="connsiteX5" fmla="*/ 313879 w 607089"/>
                  <a:gd name="connsiteY5" fmla="*/ 316492 h 606152"/>
                  <a:gd name="connsiteX6" fmla="*/ 248913 w 607089"/>
                  <a:gd name="connsiteY6" fmla="*/ 251755 h 606152"/>
                  <a:gd name="connsiteX7" fmla="*/ 242021 w 607089"/>
                  <a:gd name="connsiteY7" fmla="*/ 228760 h 606152"/>
                  <a:gd name="connsiteX8" fmla="*/ 254926 w 607089"/>
                  <a:gd name="connsiteY8" fmla="*/ 208695 h 606152"/>
                  <a:gd name="connsiteX9" fmla="*/ 280883 w 607089"/>
                  <a:gd name="connsiteY9" fmla="*/ 195074 h 606152"/>
                  <a:gd name="connsiteX10" fmla="*/ 297894 w 607089"/>
                  <a:gd name="connsiteY10" fmla="*/ 202836 h 606152"/>
                  <a:gd name="connsiteX11" fmla="*/ 342036 w 607089"/>
                  <a:gd name="connsiteY11" fmla="*/ 246922 h 606152"/>
                  <a:gd name="connsiteX12" fmla="*/ 346435 w 607089"/>
                  <a:gd name="connsiteY12" fmla="*/ 249705 h 606152"/>
                  <a:gd name="connsiteX13" fmla="*/ 350541 w 607089"/>
                  <a:gd name="connsiteY13" fmla="*/ 247068 h 606152"/>
                  <a:gd name="connsiteX14" fmla="*/ 426212 w 607089"/>
                  <a:gd name="connsiteY14" fmla="*/ 171493 h 606152"/>
                  <a:gd name="connsiteX15" fmla="*/ 444103 w 607089"/>
                  <a:gd name="connsiteY15" fmla="*/ 163584 h 606152"/>
                  <a:gd name="connsiteX16" fmla="*/ 360877 w 607089"/>
                  <a:gd name="connsiteY16" fmla="*/ 64177 h 606152"/>
                  <a:gd name="connsiteX17" fmla="*/ 232178 w 607089"/>
                  <a:gd name="connsiteY17" fmla="*/ 117334 h 606152"/>
                  <a:gd name="connsiteX18" fmla="*/ 232178 w 607089"/>
                  <a:gd name="connsiteY18" fmla="*/ 374333 h 606152"/>
                  <a:gd name="connsiteX19" fmla="*/ 489575 w 607089"/>
                  <a:gd name="connsiteY19" fmla="*/ 374333 h 606152"/>
                  <a:gd name="connsiteX20" fmla="*/ 489575 w 607089"/>
                  <a:gd name="connsiteY20" fmla="*/ 117334 h 606152"/>
                  <a:gd name="connsiteX21" fmla="*/ 360877 w 607089"/>
                  <a:gd name="connsiteY21" fmla="*/ 64177 h 606152"/>
                  <a:gd name="connsiteX22" fmla="*/ 360876 w 607089"/>
                  <a:gd name="connsiteY22" fmla="*/ 0 h 606152"/>
                  <a:gd name="connsiteX23" fmla="*/ 535041 w 607089"/>
                  <a:gd name="connsiteY23" fmla="*/ 71938 h 606152"/>
                  <a:gd name="connsiteX24" fmla="*/ 535041 w 607089"/>
                  <a:gd name="connsiteY24" fmla="*/ 419729 h 606152"/>
                  <a:gd name="connsiteX25" fmla="*/ 237751 w 607089"/>
                  <a:gd name="connsiteY25" fmla="*/ 456778 h 606152"/>
                  <a:gd name="connsiteX26" fmla="*/ 225138 w 607089"/>
                  <a:gd name="connsiteY26" fmla="*/ 458388 h 606152"/>
                  <a:gd name="connsiteX27" fmla="*/ 99740 w 607089"/>
                  <a:gd name="connsiteY27" fmla="*/ 583593 h 606152"/>
                  <a:gd name="connsiteX28" fmla="*/ 17607 w 607089"/>
                  <a:gd name="connsiteY28" fmla="*/ 592379 h 606152"/>
                  <a:gd name="connsiteX29" fmla="*/ 13794 w 607089"/>
                  <a:gd name="connsiteY29" fmla="*/ 588572 h 606152"/>
                  <a:gd name="connsiteX30" fmla="*/ 22594 w 607089"/>
                  <a:gd name="connsiteY30" fmla="*/ 506567 h 606152"/>
                  <a:gd name="connsiteX31" fmla="*/ 148139 w 607089"/>
                  <a:gd name="connsiteY31" fmla="*/ 381069 h 606152"/>
                  <a:gd name="connsiteX32" fmla="*/ 149606 w 607089"/>
                  <a:gd name="connsiteY32" fmla="*/ 368768 h 606152"/>
                  <a:gd name="connsiteX33" fmla="*/ 186712 w 607089"/>
                  <a:gd name="connsiteY33" fmla="*/ 71938 h 606152"/>
                  <a:gd name="connsiteX34" fmla="*/ 360876 w 607089"/>
                  <a:gd name="connsiteY34" fmla="*/ 0 h 60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07089" h="606152">
                    <a:moveTo>
                      <a:pt x="444103" y="163584"/>
                    </a:moveTo>
                    <a:cubicBezTo>
                      <a:pt x="452462" y="163584"/>
                      <a:pt x="461261" y="167978"/>
                      <a:pt x="469914" y="176766"/>
                    </a:cubicBezTo>
                    <a:cubicBezTo>
                      <a:pt x="485459" y="192291"/>
                      <a:pt x="487365" y="208256"/>
                      <a:pt x="475193" y="220412"/>
                    </a:cubicBezTo>
                    <a:lnTo>
                      <a:pt x="378258" y="317225"/>
                    </a:lnTo>
                    <a:cubicBezTo>
                      <a:pt x="369459" y="326013"/>
                      <a:pt x="359047" y="330260"/>
                      <a:pt x="346435" y="330260"/>
                    </a:cubicBezTo>
                    <a:cubicBezTo>
                      <a:pt x="337783" y="330260"/>
                      <a:pt x="325171" y="327917"/>
                      <a:pt x="313879" y="316492"/>
                    </a:cubicBezTo>
                    <a:lnTo>
                      <a:pt x="248913" y="251755"/>
                    </a:lnTo>
                    <a:cubicBezTo>
                      <a:pt x="242314" y="245018"/>
                      <a:pt x="239821" y="237109"/>
                      <a:pt x="242021" y="228760"/>
                    </a:cubicBezTo>
                    <a:cubicBezTo>
                      <a:pt x="243634" y="222463"/>
                      <a:pt x="247887" y="215872"/>
                      <a:pt x="254926" y="208695"/>
                    </a:cubicBezTo>
                    <a:cubicBezTo>
                      <a:pt x="264165" y="199614"/>
                      <a:pt x="272670" y="195074"/>
                      <a:pt x="280883" y="195074"/>
                    </a:cubicBezTo>
                    <a:cubicBezTo>
                      <a:pt x="287042" y="195074"/>
                      <a:pt x="292761" y="197710"/>
                      <a:pt x="297894" y="202836"/>
                    </a:cubicBezTo>
                    <a:cubicBezTo>
                      <a:pt x="298187" y="203129"/>
                      <a:pt x="326491" y="231397"/>
                      <a:pt x="342036" y="246922"/>
                    </a:cubicBezTo>
                    <a:cubicBezTo>
                      <a:pt x="343649" y="248533"/>
                      <a:pt x="344529" y="249705"/>
                      <a:pt x="346435" y="249705"/>
                    </a:cubicBezTo>
                    <a:cubicBezTo>
                      <a:pt x="348195" y="249705"/>
                      <a:pt x="349075" y="248533"/>
                      <a:pt x="350541" y="247068"/>
                    </a:cubicBezTo>
                    <a:cubicBezTo>
                      <a:pt x="376058" y="221584"/>
                      <a:pt x="425626" y="172079"/>
                      <a:pt x="426212" y="171493"/>
                    </a:cubicBezTo>
                    <a:cubicBezTo>
                      <a:pt x="431492" y="166220"/>
                      <a:pt x="437504" y="163584"/>
                      <a:pt x="444103" y="163584"/>
                    </a:cubicBezTo>
                    <a:close/>
                    <a:moveTo>
                      <a:pt x="360877" y="64177"/>
                    </a:moveTo>
                    <a:cubicBezTo>
                      <a:pt x="314274" y="64177"/>
                      <a:pt x="267671" y="81896"/>
                      <a:pt x="232178" y="117334"/>
                    </a:cubicBezTo>
                    <a:cubicBezTo>
                      <a:pt x="161192" y="188210"/>
                      <a:pt x="161192" y="303457"/>
                      <a:pt x="232178" y="374333"/>
                    </a:cubicBezTo>
                    <a:cubicBezTo>
                      <a:pt x="303164" y="445209"/>
                      <a:pt x="418589" y="445209"/>
                      <a:pt x="489575" y="374333"/>
                    </a:cubicBezTo>
                    <a:cubicBezTo>
                      <a:pt x="560560" y="303457"/>
                      <a:pt x="560560" y="188210"/>
                      <a:pt x="489575" y="117334"/>
                    </a:cubicBezTo>
                    <a:cubicBezTo>
                      <a:pt x="454082" y="81896"/>
                      <a:pt x="407479" y="64177"/>
                      <a:pt x="360877" y="64177"/>
                    </a:cubicBezTo>
                    <a:close/>
                    <a:moveTo>
                      <a:pt x="360876" y="0"/>
                    </a:moveTo>
                    <a:cubicBezTo>
                      <a:pt x="423942" y="0"/>
                      <a:pt x="487008" y="23980"/>
                      <a:pt x="535041" y="71938"/>
                    </a:cubicBezTo>
                    <a:cubicBezTo>
                      <a:pt x="631106" y="167855"/>
                      <a:pt x="631106" y="323812"/>
                      <a:pt x="535041" y="419729"/>
                    </a:cubicBezTo>
                    <a:cubicBezTo>
                      <a:pt x="453495" y="501148"/>
                      <a:pt x="332350" y="513449"/>
                      <a:pt x="237751" y="456778"/>
                    </a:cubicBezTo>
                    <a:cubicBezTo>
                      <a:pt x="237751" y="456778"/>
                      <a:pt x="230858" y="452677"/>
                      <a:pt x="225138" y="458388"/>
                    </a:cubicBezTo>
                    <a:cubicBezTo>
                      <a:pt x="193752" y="489726"/>
                      <a:pt x="99740" y="583593"/>
                      <a:pt x="99740" y="583593"/>
                    </a:cubicBezTo>
                    <a:cubicBezTo>
                      <a:pt x="74660" y="608634"/>
                      <a:pt x="39754" y="614638"/>
                      <a:pt x="17607" y="592379"/>
                    </a:cubicBezTo>
                    <a:lnTo>
                      <a:pt x="13794" y="588572"/>
                    </a:lnTo>
                    <a:cubicBezTo>
                      <a:pt x="-8499" y="566460"/>
                      <a:pt x="-2486" y="531608"/>
                      <a:pt x="22594" y="506567"/>
                    </a:cubicBezTo>
                    <a:cubicBezTo>
                      <a:pt x="22594" y="506567"/>
                      <a:pt x="116753" y="412407"/>
                      <a:pt x="148139" y="381069"/>
                    </a:cubicBezTo>
                    <a:cubicBezTo>
                      <a:pt x="153712" y="375651"/>
                      <a:pt x="149606" y="368768"/>
                      <a:pt x="149606" y="368768"/>
                    </a:cubicBezTo>
                    <a:cubicBezTo>
                      <a:pt x="92846" y="274316"/>
                      <a:pt x="105166" y="153358"/>
                      <a:pt x="186712" y="71938"/>
                    </a:cubicBezTo>
                    <a:cubicBezTo>
                      <a:pt x="234745" y="23980"/>
                      <a:pt x="297810" y="0"/>
                      <a:pt x="360876" y="0"/>
                    </a:cubicBezTo>
                    <a:close/>
                  </a:path>
                </a:pathLst>
              </a:custGeom>
              <a:solidFill>
                <a:schemeClr val="bg1"/>
              </a:solidFill>
              <a:ln w="12700" cap="rnd">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grpSp>
        <p:sp>
          <p:nvSpPr>
            <p:cNvPr id="52" name="îṩḻïdé"/>
            <p:cNvSpPr txBox="1"/>
            <p:nvPr/>
          </p:nvSpPr>
          <p:spPr bwMode="auto">
            <a:xfrm>
              <a:off x="5737859" y="5059721"/>
              <a:ext cx="4375805" cy="51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2400" b="1" dirty="0">
                  <a:solidFill>
                    <a:srgbClr val="8F1E8C"/>
                  </a:solidFill>
                  <a:latin typeface="思源黑体 CN Regular" panose="020B0500000000000000" pitchFamily="34" charset="-122"/>
                  <a:ea typeface="思源黑体 CN Regular" panose="020B0500000000000000" pitchFamily="34" charset="-122"/>
                </a:rPr>
                <a:t>05 </a:t>
              </a:r>
              <a:r>
                <a:rPr lang="zh-CN" altLang="en-US" sz="2400" b="1" dirty="0">
                  <a:solidFill>
                    <a:srgbClr val="8F1E8C"/>
                  </a:solidFill>
                  <a:latin typeface="思源黑体 CN Regular" panose="020B0500000000000000" pitchFamily="34" charset="-122"/>
                  <a:ea typeface="思源黑体 CN Regular" panose="020B0500000000000000" pitchFamily="34" charset="-122"/>
                </a:rPr>
                <a:t>总结</a:t>
              </a:r>
              <a:endParaRPr lang="en-US" altLang="zh-CN" sz="2400" b="1" dirty="0">
                <a:solidFill>
                  <a:srgbClr val="8F1E8C"/>
                </a:solidFill>
                <a:latin typeface="思源黑体 CN Regular" panose="020B0500000000000000" pitchFamily="34" charset="-122"/>
                <a:ea typeface="思源黑体 CN Regular" panose="020B0500000000000000" pitchFamily="34" charset="-122"/>
              </a:endParaRPr>
            </a:p>
          </p:txBody>
        </p:sp>
      </p:grpSp>
      <p:sp>
        <p:nvSpPr>
          <p:cNvPr id="179" name="椭圆 178"/>
          <p:cNvSpPr/>
          <p:nvPr/>
        </p:nvSpPr>
        <p:spPr>
          <a:xfrm>
            <a:off x="1444598" y="896150"/>
            <a:ext cx="519512" cy="519512"/>
          </a:xfrm>
          <a:prstGeom prst="ellipse">
            <a:avLst/>
          </a:prstGeom>
          <a:noFill/>
          <a:ln w="63500">
            <a:gradFill>
              <a:gsLst>
                <a:gs pos="0">
                  <a:schemeClr val="accent1">
                    <a:lumMod val="5000"/>
                    <a:lumOff val="95000"/>
                  </a:schemeClr>
                </a:gs>
                <a:gs pos="100000">
                  <a:srgbClr val="8F1E8C"/>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p:cNvSpPr/>
          <p:nvPr/>
        </p:nvSpPr>
        <p:spPr>
          <a:xfrm>
            <a:off x="1952072" y="5259584"/>
            <a:ext cx="141870" cy="141870"/>
          </a:xfrm>
          <a:prstGeom prst="ellipse">
            <a:avLst/>
          </a:prstGeom>
          <a:noFill/>
          <a:ln w="63500">
            <a:gradFill>
              <a:gsLst>
                <a:gs pos="0">
                  <a:schemeClr val="accent1">
                    <a:lumMod val="5000"/>
                    <a:lumOff val="95000"/>
                  </a:schemeClr>
                </a:gs>
                <a:gs pos="88000">
                  <a:srgbClr val="8F1E8C"/>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p:cNvSpPr/>
          <p:nvPr/>
        </p:nvSpPr>
        <p:spPr>
          <a:xfrm>
            <a:off x="1163488" y="2194367"/>
            <a:ext cx="281109" cy="281109"/>
          </a:xfrm>
          <a:prstGeom prst="ellipse">
            <a:avLst/>
          </a:prstGeom>
          <a:noFill/>
          <a:ln w="63500">
            <a:gradFill>
              <a:gsLst>
                <a:gs pos="0">
                  <a:schemeClr val="accent1">
                    <a:lumMod val="5000"/>
                    <a:lumOff val="95000"/>
                  </a:schemeClr>
                </a:gs>
                <a:gs pos="68000">
                  <a:srgbClr val="8F1E8C"/>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p:nvPr/>
        </p:nvSpPr>
        <p:spPr>
          <a:xfrm>
            <a:off x="2419201" y="1455753"/>
            <a:ext cx="239086" cy="239086"/>
          </a:xfrm>
          <a:prstGeom prst="ellipse">
            <a:avLst/>
          </a:prstGeom>
          <a:noFill/>
          <a:ln w="63500">
            <a:gradFill>
              <a:gsLst>
                <a:gs pos="0">
                  <a:schemeClr val="accent1">
                    <a:lumMod val="5000"/>
                    <a:lumOff val="95000"/>
                  </a:schemeClr>
                </a:gs>
                <a:gs pos="100000">
                  <a:srgbClr val="8F1E8C"/>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椭圆 190"/>
          <p:cNvSpPr/>
          <p:nvPr/>
        </p:nvSpPr>
        <p:spPr>
          <a:xfrm>
            <a:off x="561716" y="5897880"/>
            <a:ext cx="402270" cy="402270"/>
          </a:xfrm>
          <a:prstGeom prst="ellipse">
            <a:avLst/>
          </a:prstGeom>
          <a:noFill/>
          <a:ln w="63500">
            <a:gradFill>
              <a:gsLst>
                <a:gs pos="0">
                  <a:schemeClr val="accent1">
                    <a:lumMod val="5000"/>
                    <a:lumOff val="95000"/>
                  </a:schemeClr>
                </a:gs>
                <a:gs pos="100000">
                  <a:srgbClr val="8F1E8C"/>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p:cNvSpPr/>
          <p:nvPr/>
        </p:nvSpPr>
        <p:spPr>
          <a:xfrm>
            <a:off x="3134282" y="4858352"/>
            <a:ext cx="235663" cy="235663"/>
          </a:xfrm>
          <a:prstGeom prst="ellipse">
            <a:avLst/>
          </a:prstGeom>
          <a:noFill/>
          <a:ln w="63500">
            <a:gradFill>
              <a:gsLst>
                <a:gs pos="0">
                  <a:schemeClr val="accent1">
                    <a:lumMod val="5000"/>
                    <a:lumOff val="95000"/>
                  </a:schemeClr>
                </a:gs>
                <a:gs pos="100000">
                  <a:srgbClr val="8F1E8C"/>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p:nvPr/>
        </p:nvSpPr>
        <p:spPr>
          <a:xfrm>
            <a:off x="2216592" y="4274836"/>
            <a:ext cx="259756" cy="259756"/>
          </a:xfrm>
          <a:prstGeom prst="ellipse">
            <a:avLst/>
          </a:prstGeom>
          <a:noFill/>
          <a:ln w="63500">
            <a:gradFill>
              <a:gsLst>
                <a:gs pos="0">
                  <a:schemeClr val="accent1">
                    <a:lumMod val="5000"/>
                    <a:lumOff val="95000"/>
                  </a:schemeClr>
                </a:gs>
                <a:gs pos="100000">
                  <a:srgbClr val="8F1E8C"/>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BC3910-833C-2FDA-4D07-5134DF8161BA}"/>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BFF1D535-CF8A-71A7-A665-C4186A0EBBB0}"/>
              </a:ext>
            </a:extLst>
          </p:cNvPr>
          <p:cNvSpPr>
            <a:spLocks noGrp="1"/>
          </p:cNvSpPr>
          <p:nvPr>
            <p:ph type="title"/>
          </p:nvPr>
        </p:nvSpPr>
        <p:spPr/>
        <p:txBody>
          <a:bodyPr/>
          <a:lstStyle/>
          <a:p>
            <a:r>
              <a:rPr lang="en-US" altLang="zh-CN" dirty="0"/>
              <a:t>WSCD Dataset</a:t>
            </a:r>
            <a:endParaRPr lang="zh-CN" altLang="en-US" dirty="0"/>
          </a:p>
        </p:txBody>
      </p:sp>
      <p:sp>
        <p:nvSpPr>
          <p:cNvPr id="80" name="半闭框 79">
            <a:extLst>
              <a:ext uri="{FF2B5EF4-FFF2-40B4-BE49-F238E27FC236}">
                <a16:creationId xmlns:a16="http://schemas.microsoft.com/office/drawing/2014/main" id="{93964361-82E8-EF39-727E-E7D59299BACD}"/>
              </a:ext>
            </a:extLst>
          </p:cNvPr>
          <p:cNvSpPr/>
          <p:nvPr/>
        </p:nvSpPr>
        <p:spPr>
          <a:xfrm rot="10800000">
            <a:off x="9383613" y="4024213"/>
            <a:ext cx="2313087" cy="2313087"/>
          </a:xfrm>
          <a:prstGeom prst="halfFrame">
            <a:avLst>
              <a:gd name="adj1" fmla="val 11965"/>
              <a:gd name="adj2" fmla="val 10896"/>
            </a:avLst>
          </a:prstGeom>
          <a:solidFill>
            <a:srgbClr val="891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文本框 4">
            <a:extLst>
              <a:ext uri="{FF2B5EF4-FFF2-40B4-BE49-F238E27FC236}">
                <a16:creationId xmlns:a16="http://schemas.microsoft.com/office/drawing/2014/main" id="{976BC02B-0E73-6449-F426-32A9A09F2224}"/>
              </a:ext>
            </a:extLst>
          </p:cNvPr>
          <p:cNvSpPr txBox="1"/>
          <p:nvPr/>
        </p:nvSpPr>
        <p:spPr>
          <a:xfrm>
            <a:off x="926116" y="2509568"/>
            <a:ext cx="5222905" cy="3754874"/>
          </a:xfrm>
          <a:prstGeom prst="rect">
            <a:avLst/>
          </a:prstGeom>
          <a:noFill/>
        </p:spPr>
        <p:txBody>
          <a:bodyPr wrap="none" rtlCol="0">
            <a:spAutoFit/>
          </a:bodyPr>
          <a:lstStyle/>
          <a:p>
            <a:r>
              <a:rPr lang="zh-CN" altLang="en-US" sz="2000" b="1" dirty="0"/>
              <a:t>数据来源</a:t>
            </a:r>
          </a:p>
          <a:p>
            <a:r>
              <a:rPr lang="zh-CN" altLang="en-US" sz="2000" b="1" dirty="0"/>
              <a:t>数据集</a:t>
            </a:r>
            <a:r>
              <a:rPr lang="zh-CN" altLang="en-US" sz="2000" dirty="0"/>
              <a:t>：</a:t>
            </a:r>
            <a:r>
              <a:rPr lang="en-US" altLang="zh-CN" sz="2000" dirty="0"/>
              <a:t>WHU</a:t>
            </a:r>
            <a:r>
              <a:rPr lang="zh-CN" altLang="en-US" sz="2000" dirty="0"/>
              <a:t>建筑变化检测数据集</a:t>
            </a:r>
            <a:r>
              <a:rPr lang="en-US" altLang="zh-CN" sz="2000" dirty="0"/>
              <a:t>(BCD)</a:t>
            </a:r>
          </a:p>
          <a:p>
            <a:r>
              <a:rPr lang="zh-CN" altLang="en-US" sz="2000" b="1" dirty="0"/>
              <a:t>数据类型</a:t>
            </a:r>
            <a:r>
              <a:rPr lang="zh-CN" altLang="en-US" sz="2000" dirty="0"/>
              <a:t>：航空高分辨率图像</a:t>
            </a:r>
          </a:p>
          <a:p>
            <a:r>
              <a:rPr lang="zh-CN" altLang="en-US" sz="2000" b="1" dirty="0"/>
              <a:t>原始尺寸</a:t>
            </a:r>
            <a:r>
              <a:rPr lang="zh-CN" altLang="en-US" sz="2000" dirty="0"/>
              <a:t>：</a:t>
            </a:r>
            <a:r>
              <a:rPr lang="en-US" altLang="zh-CN" sz="2000" dirty="0"/>
              <a:t>32507 × 15354 </a:t>
            </a:r>
            <a:r>
              <a:rPr lang="zh-CN" altLang="en-US" sz="2000" dirty="0"/>
              <a:t>像素</a:t>
            </a:r>
          </a:p>
          <a:p>
            <a:endParaRPr lang="en-US" altLang="zh-CN" sz="2000" dirty="0"/>
          </a:p>
          <a:p>
            <a:pPr latinLnBrk="1"/>
            <a:r>
              <a:rPr lang="zh-CN" altLang="en-US" sz="2000" b="1" dirty="0"/>
              <a:t>数据预处理步骤</a:t>
            </a:r>
          </a:p>
          <a:p>
            <a:pPr latinLnBrk="1"/>
            <a:r>
              <a:rPr lang="en-US" altLang="zh-CN" sz="2000" dirty="0"/>
              <a:t>1.</a:t>
            </a:r>
            <a:r>
              <a:rPr lang="zh-CN" altLang="en-US" sz="2000" dirty="0"/>
              <a:t> 将大图像切片为 </a:t>
            </a:r>
            <a:r>
              <a:rPr lang="en-US" altLang="zh-CN" sz="2000" dirty="0"/>
              <a:t>200</a:t>
            </a:r>
            <a:r>
              <a:rPr lang="zh-CN" altLang="en-US" sz="2000" dirty="0"/>
              <a:t> </a:t>
            </a:r>
            <a:r>
              <a:rPr lang="en-US" altLang="zh-CN" sz="2000" dirty="0"/>
              <a:t>× 200</a:t>
            </a:r>
            <a:r>
              <a:rPr lang="zh-CN" altLang="en-US" sz="2000" dirty="0"/>
              <a:t> 的小图像</a:t>
            </a:r>
          </a:p>
          <a:p>
            <a:pPr latinLnBrk="1"/>
            <a:r>
              <a:rPr lang="en-US" altLang="zh-CN" sz="2000" dirty="0"/>
              <a:t>2.</a:t>
            </a:r>
            <a:r>
              <a:rPr lang="zh-CN" altLang="en-US" sz="2000" dirty="0"/>
              <a:t> 同时切片对应的变化参考图</a:t>
            </a:r>
          </a:p>
          <a:p>
            <a:pPr latinLnBrk="1"/>
            <a:r>
              <a:rPr lang="en-US" altLang="zh-CN" sz="2000" dirty="0"/>
              <a:t>3.</a:t>
            </a:r>
            <a:r>
              <a:rPr lang="zh-CN" altLang="en-US" sz="2000" dirty="0"/>
              <a:t> 根据图像对标注变化</a:t>
            </a:r>
            <a:r>
              <a:rPr lang="en-US" altLang="zh-CN" sz="2000" dirty="0"/>
              <a:t>/</a:t>
            </a:r>
            <a:r>
              <a:rPr lang="zh-CN" altLang="en-US" sz="2000" dirty="0"/>
              <a:t>未变化标签：</a:t>
            </a:r>
          </a:p>
          <a:p>
            <a:pPr latinLnBrk="1"/>
            <a:r>
              <a:rPr lang="zh-CN" altLang="en-US" sz="2000" dirty="0"/>
              <a:t>   </a:t>
            </a:r>
            <a:r>
              <a:rPr lang="en-US" altLang="zh-CN" sz="2000" dirty="0"/>
              <a:t>-</a:t>
            </a:r>
            <a:r>
              <a:rPr lang="zh-CN" altLang="en-US" sz="2000" dirty="0"/>
              <a:t> 如果场景中有任何变化 → 标记为</a:t>
            </a:r>
            <a:r>
              <a:rPr lang="en-US" altLang="zh-CN" sz="2000" dirty="0"/>
              <a:t>"</a:t>
            </a:r>
            <a:r>
              <a:rPr lang="zh-CN" altLang="en-US" sz="2000" dirty="0"/>
              <a:t>变化对</a:t>
            </a:r>
            <a:r>
              <a:rPr lang="en-US" altLang="zh-CN" sz="2000" dirty="0"/>
              <a:t>"</a:t>
            </a:r>
            <a:endParaRPr lang="zh-CN" altLang="en-US" sz="2000" dirty="0"/>
          </a:p>
          <a:p>
            <a:pPr latinLnBrk="1"/>
            <a:r>
              <a:rPr lang="zh-CN" altLang="en-US" sz="2000" dirty="0"/>
              <a:t>   </a:t>
            </a:r>
            <a:r>
              <a:rPr lang="en-US" altLang="zh-CN" sz="2000" dirty="0"/>
              <a:t>-</a:t>
            </a:r>
            <a:r>
              <a:rPr lang="zh-CN" altLang="en-US" sz="2000" dirty="0"/>
              <a:t> 如果场景中没有变化 → 标记为</a:t>
            </a:r>
            <a:r>
              <a:rPr lang="en-US" altLang="zh-CN" sz="2000" dirty="0"/>
              <a:t>"</a:t>
            </a:r>
            <a:r>
              <a:rPr lang="zh-CN" altLang="en-US" sz="2000" dirty="0"/>
              <a:t>未变化对</a:t>
            </a:r>
            <a:r>
              <a:rPr lang="en-US" altLang="zh-CN" sz="2000" dirty="0"/>
              <a:t>"</a:t>
            </a:r>
            <a:endParaRPr lang="zh-CN" altLang="en-US" sz="2000" dirty="0"/>
          </a:p>
          <a:p>
            <a:endParaRPr lang="en-US" altLang="zh-CN" dirty="0"/>
          </a:p>
        </p:txBody>
      </p:sp>
      <p:pic>
        <p:nvPicPr>
          <p:cNvPr id="6" name="图片 5">
            <a:extLst>
              <a:ext uri="{FF2B5EF4-FFF2-40B4-BE49-F238E27FC236}">
                <a16:creationId xmlns:a16="http://schemas.microsoft.com/office/drawing/2014/main" id="{57C2C5F9-0A32-FC89-266F-4289C0E65F9A}"/>
              </a:ext>
            </a:extLst>
          </p:cNvPr>
          <p:cNvPicPr>
            <a:picLocks noChangeAspect="1"/>
          </p:cNvPicPr>
          <p:nvPr/>
        </p:nvPicPr>
        <p:blipFill>
          <a:blip r:embed="rId3"/>
          <a:stretch>
            <a:fillRect/>
          </a:stretch>
        </p:blipFill>
        <p:spPr>
          <a:xfrm>
            <a:off x="5791200" y="1542190"/>
            <a:ext cx="5587591" cy="3448643"/>
          </a:xfrm>
          <a:prstGeom prst="rect">
            <a:avLst/>
          </a:prstGeom>
        </p:spPr>
      </p:pic>
    </p:spTree>
    <p:extLst>
      <p:ext uri="{BB962C8B-B14F-4D97-AF65-F5344CB8AC3E}">
        <p14:creationId xmlns:p14="http://schemas.microsoft.com/office/powerpoint/2010/main" val="2094165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59CCD-B85B-313C-35C9-9DDACB35082A}"/>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EE631173-FBAA-05C3-9E3F-61CD1F132560}"/>
              </a:ext>
            </a:extLst>
          </p:cNvPr>
          <p:cNvSpPr>
            <a:spLocks noGrp="1"/>
          </p:cNvSpPr>
          <p:nvPr>
            <p:ph type="title"/>
          </p:nvPr>
        </p:nvSpPr>
        <p:spPr/>
        <p:txBody>
          <a:bodyPr/>
          <a:lstStyle/>
          <a:p>
            <a:r>
              <a:rPr lang="en-US" altLang="zh-CN" dirty="0"/>
              <a:t>RSCD Dataset</a:t>
            </a:r>
            <a:endParaRPr lang="zh-CN" altLang="en-US" dirty="0"/>
          </a:p>
        </p:txBody>
      </p:sp>
      <p:sp>
        <p:nvSpPr>
          <p:cNvPr id="80" name="半闭框 79">
            <a:extLst>
              <a:ext uri="{FF2B5EF4-FFF2-40B4-BE49-F238E27FC236}">
                <a16:creationId xmlns:a16="http://schemas.microsoft.com/office/drawing/2014/main" id="{CCDA0F0E-895C-E2D9-B8F4-16FFC65EF7DB}"/>
              </a:ext>
            </a:extLst>
          </p:cNvPr>
          <p:cNvSpPr/>
          <p:nvPr/>
        </p:nvSpPr>
        <p:spPr>
          <a:xfrm rot="10800000">
            <a:off x="9383613" y="4024213"/>
            <a:ext cx="2313087" cy="2313087"/>
          </a:xfrm>
          <a:prstGeom prst="halfFrame">
            <a:avLst>
              <a:gd name="adj1" fmla="val 11965"/>
              <a:gd name="adj2" fmla="val 10896"/>
            </a:avLst>
          </a:prstGeom>
          <a:solidFill>
            <a:srgbClr val="891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文本框 4">
            <a:extLst>
              <a:ext uri="{FF2B5EF4-FFF2-40B4-BE49-F238E27FC236}">
                <a16:creationId xmlns:a16="http://schemas.microsoft.com/office/drawing/2014/main" id="{765E51CF-9E03-CA85-8819-1C5928F5B975}"/>
              </a:ext>
            </a:extLst>
          </p:cNvPr>
          <p:cNvSpPr txBox="1"/>
          <p:nvPr/>
        </p:nvSpPr>
        <p:spPr>
          <a:xfrm>
            <a:off x="1093264" y="2411889"/>
            <a:ext cx="5186035" cy="2431435"/>
          </a:xfrm>
          <a:prstGeom prst="rect">
            <a:avLst/>
          </a:prstGeom>
          <a:noFill/>
        </p:spPr>
        <p:txBody>
          <a:bodyPr wrap="none" rtlCol="0">
            <a:spAutoFit/>
          </a:bodyPr>
          <a:lstStyle/>
          <a:p>
            <a:r>
              <a:rPr lang="zh-CN" altLang="en-US" b="1" dirty="0"/>
              <a:t>数据来源</a:t>
            </a:r>
          </a:p>
          <a:p>
            <a:r>
              <a:rPr lang="zh-CN" altLang="en-US" b="1" dirty="0"/>
              <a:t>数据集</a:t>
            </a:r>
            <a:r>
              <a:rPr lang="zh-CN" altLang="en-US" dirty="0"/>
              <a:t>：</a:t>
            </a:r>
            <a:r>
              <a:rPr lang="en-US" altLang="zh-CN" dirty="0"/>
              <a:t>OSCD</a:t>
            </a:r>
            <a:r>
              <a:rPr lang="zh-CN" altLang="en-US" dirty="0"/>
              <a:t>数据集</a:t>
            </a:r>
          </a:p>
          <a:p>
            <a:r>
              <a:rPr lang="zh-CN" altLang="en-US" b="1" dirty="0"/>
              <a:t>卫星</a:t>
            </a:r>
            <a:r>
              <a:rPr lang="zh-CN" altLang="en-US" dirty="0"/>
              <a:t>：</a:t>
            </a:r>
            <a:r>
              <a:rPr lang="en-US" altLang="zh-CN" dirty="0"/>
              <a:t>Sentinel-2</a:t>
            </a:r>
          </a:p>
          <a:p>
            <a:r>
              <a:rPr lang="zh-CN" altLang="en-US" b="1" dirty="0"/>
              <a:t>分辨率</a:t>
            </a:r>
            <a:r>
              <a:rPr lang="zh-CN" altLang="en-US" dirty="0"/>
              <a:t>：</a:t>
            </a:r>
            <a:r>
              <a:rPr lang="en-US" altLang="zh-CN" dirty="0"/>
              <a:t>10</a:t>
            </a:r>
            <a:r>
              <a:rPr lang="zh-CN" altLang="en-US" dirty="0"/>
              <a:t>米</a:t>
            </a:r>
          </a:p>
          <a:p>
            <a:endParaRPr lang="en-US" altLang="zh-CN" sz="2000" dirty="0"/>
          </a:p>
          <a:p>
            <a:pPr latinLnBrk="1"/>
            <a:r>
              <a:rPr lang="zh-CN" altLang="en-US" sz="2000" b="1" dirty="0"/>
              <a:t>数据预处理步骤</a:t>
            </a:r>
          </a:p>
          <a:p>
            <a:pPr latinLnBrk="1"/>
            <a:r>
              <a:rPr lang="en-US" altLang="zh-CN" sz="2000" dirty="0"/>
              <a:t>1. </a:t>
            </a:r>
            <a:r>
              <a:rPr lang="zh-CN" altLang="en-US" sz="2000" dirty="0"/>
              <a:t>提取连续的变化区域，绘制边界框 </a:t>
            </a:r>
            <a:endParaRPr lang="en-US" altLang="zh-CN" sz="2000" dirty="0"/>
          </a:p>
          <a:p>
            <a:pPr latinLnBrk="1"/>
            <a:r>
              <a:rPr lang="en-US" altLang="zh-CN" sz="2000" dirty="0"/>
              <a:t>2.</a:t>
            </a:r>
            <a:r>
              <a:rPr lang="zh-CN" altLang="en-US" sz="2000" dirty="0"/>
              <a:t> 边界框四个方向扩展 </a:t>
            </a:r>
            <a:r>
              <a:rPr lang="en-US" altLang="zh-CN" sz="2000" dirty="0"/>
              <a:t>10 </a:t>
            </a:r>
            <a:r>
              <a:rPr lang="zh-CN" altLang="en-US" sz="2000" dirty="0"/>
              <a:t>像素模拟人工标注</a:t>
            </a:r>
            <a:endParaRPr lang="en-US" altLang="zh-CN" dirty="0"/>
          </a:p>
        </p:txBody>
      </p:sp>
      <p:pic>
        <p:nvPicPr>
          <p:cNvPr id="6" name="图片 5">
            <a:extLst>
              <a:ext uri="{FF2B5EF4-FFF2-40B4-BE49-F238E27FC236}">
                <a16:creationId xmlns:a16="http://schemas.microsoft.com/office/drawing/2014/main" id="{2EE170DB-3262-08C2-DA5D-ABD98B1FBA1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80276" y="1278194"/>
            <a:ext cx="4718460" cy="4282910"/>
          </a:xfrm>
          <a:prstGeom prst="rect">
            <a:avLst/>
          </a:prstGeom>
        </p:spPr>
      </p:pic>
    </p:spTree>
    <p:extLst>
      <p:ext uri="{BB962C8B-B14F-4D97-AF65-F5344CB8AC3E}">
        <p14:creationId xmlns:p14="http://schemas.microsoft.com/office/powerpoint/2010/main" val="21309977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8000"/>
            <a:lum/>
          </a:blip>
          <a:srcRect/>
          <a:stretch>
            <a:fillRect t="-5000" b="-5000"/>
          </a:stretch>
        </a:blipFill>
        <a:effectLst/>
      </p:bgPr>
    </p:bg>
    <p:spTree>
      <p:nvGrpSpPr>
        <p:cNvPr id="1" name="">
          <a:extLst>
            <a:ext uri="{FF2B5EF4-FFF2-40B4-BE49-F238E27FC236}">
              <a16:creationId xmlns:a16="http://schemas.microsoft.com/office/drawing/2014/main" id="{CBAEDF59-E62E-D3EF-464D-78F01F2E36E3}"/>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E8105B54-880C-9B8D-CEEC-C174B101C85F}"/>
              </a:ext>
            </a:extLst>
          </p:cNvPr>
          <p:cNvSpPr/>
          <p:nvPr/>
        </p:nvSpPr>
        <p:spPr>
          <a:xfrm>
            <a:off x="7307531" y="0"/>
            <a:ext cx="4876800" cy="6858000"/>
          </a:xfrm>
          <a:prstGeom prst="rect">
            <a:avLst/>
          </a:prstGeom>
          <a:solidFill>
            <a:srgbClr val="8F1E8C"/>
          </a:solidFill>
          <a:ln>
            <a:noFill/>
          </a:ln>
          <a:effectLst>
            <a:glow>
              <a:schemeClr val="bg1">
                <a:alpha val="66000"/>
              </a:schemeClr>
            </a:glow>
            <a:outerShdw blurRad="952500" dir="11280000" sx="1000" sy="1000" algn="ctr" rotWithShape="0">
              <a:srgbClr val="000000">
                <a:alpha val="63000"/>
              </a:srgbClr>
            </a:outerShdw>
            <a:reflection stA="45000" endPos="0" dist="50800" dir="5400000" sy="-100000" algn="bl" rotWithShape="0"/>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DD37490B-81C9-FBC3-B200-FA439E80C566}"/>
              </a:ext>
            </a:extLst>
          </p:cNvPr>
          <p:cNvGrpSpPr/>
          <p:nvPr/>
        </p:nvGrpSpPr>
        <p:grpSpPr>
          <a:xfrm>
            <a:off x="7820025" y="1982450"/>
            <a:ext cx="3981451" cy="2893100"/>
            <a:chOff x="7715247" y="881638"/>
            <a:chExt cx="3981451" cy="2893100"/>
          </a:xfrm>
        </p:grpSpPr>
        <p:sp>
          <p:nvSpPr>
            <p:cNvPr id="5" name="文本框 4">
              <a:extLst>
                <a:ext uri="{FF2B5EF4-FFF2-40B4-BE49-F238E27FC236}">
                  <a16:creationId xmlns:a16="http://schemas.microsoft.com/office/drawing/2014/main" id="{C0F5EAA1-2031-92AC-5788-16FC2DB1A7AC}"/>
                </a:ext>
              </a:extLst>
            </p:cNvPr>
            <p:cNvSpPr txBox="1"/>
            <p:nvPr/>
          </p:nvSpPr>
          <p:spPr>
            <a:xfrm>
              <a:off x="8495102" y="2328188"/>
              <a:ext cx="2421743" cy="1446550"/>
            </a:xfrm>
            <a:prstGeom prst="rect">
              <a:avLst/>
            </a:prstGeom>
            <a:noFill/>
          </p:spPr>
          <p:txBody>
            <a:bodyPr wrap="square" rtlCol="0">
              <a:spAutoFit/>
            </a:bodyPr>
            <a:lstStyle/>
            <a:p>
              <a:pPr algn="ctr"/>
              <a:r>
                <a:rPr lang="en-US" altLang="zh-CN" sz="8800" spc="600" dirty="0">
                  <a:solidFill>
                    <a:schemeClr val="bg1"/>
                  </a:solidFill>
                  <a:effectLst>
                    <a:outerShdw blurRad="38100" dist="38100" dir="2700000" algn="tl">
                      <a:srgbClr val="000000">
                        <a:alpha val="43137"/>
                      </a:srgbClr>
                    </a:outerShdw>
                  </a:effectLst>
                  <a:latin typeface="Impact" panose="020B0806030902050204" pitchFamily="34" charset="0"/>
                </a:rPr>
                <a:t>0 4</a:t>
              </a:r>
              <a:endParaRPr lang="zh-CN" altLang="en-US" sz="8800" spc="600" dirty="0">
                <a:solidFill>
                  <a:schemeClr val="bg1"/>
                </a:solidFill>
                <a:effectLst>
                  <a:outerShdw blurRad="38100" dist="38100" dir="2700000" algn="tl">
                    <a:srgbClr val="000000">
                      <a:alpha val="43137"/>
                    </a:srgbClr>
                  </a:outerShdw>
                </a:effectLst>
                <a:latin typeface="Impact" panose="020B0806030902050204" pitchFamily="34" charset="0"/>
              </a:endParaRPr>
            </a:p>
          </p:txBody>
        </p:sp>
        <p:sp>
          <p:nvSpPr>
            <p:cNvPr id="8" name="文本框 7">
              <a:extLst>
                <a:ext uri="{FF2B5EF4-FFF2-40B4-BE49-F238E27FC236}">
                  <a16:creationId xmlns:a16="http://schemas.microsoft.com/office/drawing/2014/main" id="{547701DE-31E7-FF4F-5EFB-0A0DF32ACDBF}"/>
                </a:ext>
              </a:extLst>
            </p:cNvPr>
            <p:cNvSpPr txBox="1"/>
            <p:nvPr/>
          </p:nvSpPr>
          <p:spPr>
            <a:xfrm>
              <a:off x="7715247" y="881638"/>
              <a:ext cx="3981451" cy="1446550"/>
            </a:xfrm>
            <a:prstGeom prst="rect">
              <a:avLst/>
            </a:prstGeom>
            <a:noFill/>
          </p:spPr>
          <p:txBody>
            <a:bodyPr wrap="square" rtlCol="0">
              <a:spAutoFit/>
            </a:bodyPr>
            <a:lstStyle/>
            <a:p>
              <a:pPr algn="dist"/>
              <a:r>
                <a:rPr lang="en-US" altLang="zh-CN" sz="8800" spc="600" dirty="0">
                  <a:solidFill>
                    <a:schemeClr val="bg1"/>
                  </a:solidFill>
                  <a:effectLst>
                    <a:outerShdw blurRad="38100" dist="38100" dir="2700000" algn="tl">
                      <a:srgbClr val="000000">
                        <a:alpha val="43137"/>
                      </a:srgbClr>
                    </a:outerShdw>
                  </a:effectLst>
                  <a:latin typeface="Impact" panose="020B0806030902050204" pitchFamily="34" charset="0"/>
                </a:rPr>
                <a:t>PART</a:t>
              </a:r>
              <a:endParaRPr lang="zh-CN" altLang="en-US" sz="8800" spc="600" dirty="0">
                <a:solidFill>
                  <a:schemeClr val="bg1"/>
                </a:solidFill>
                <a:effectLst>
                  <a:outerShdw blurRad="38100" dist="38100" dir="2700000" algn="tl">
                    <a:srgbClr val="000000">
                      <a:alpha val="43137"/>
                    </a:srgbClr>
                  </a:outerShdw>
                </a:effectLst>
                <a:latin typeface="Impact" panose="020B0806030902050204" pitchFamily="34" charset="0"/>
              </a:endParaRPr>
            </a:p>
          </p:txBody>
        </p:sp>
      </p:grpSp>
      <p:sp>
        <p:nvSpPr>
          <p:cNvPr id="10" name="等腰三角形 9">
            <a:extLst>
              <a:ext uri="{FF2B5EF4-FFF2-40B4-BE49-F238E27FC236}">
                <a16:creationId xmlns:a16="http://schemas.microsoft.com/office/drawing/2014/main" id="{0AD7F191-0790-A4C4-B67F-6CD9CC7B8C27}"/>
              </a:ext>
            </a:extLst>
          </p:cNvPr>
          <p:cNvSpPr/>
          <p:nvPr/>
        </p:nvSpPr>
        <p:spPr>
          <a:xfrm rot="16200000">
            <a:off x="6201663" y="2936062"/>
            <a:ext cx="1143617" cy="985877"/>
          </a:xfrm>
          <a:prstGeom prst="triangle">
            <a:avLst/>
          </a:prstGeom>
          <a:solidFill>
            <a:srgbClr val="8F1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ADF14D09-24B5-FF47-4C02-2AB67E76679D}"/>
              </a:ext>
            </a:extLst>
          </p:cNvPr>
          <p:cNvSpPr txBox="1"/>
          <p:nvPr/>
        </p:nvSpPr>
        <p:spPr>
          <a:xfrm>
            <a:off x="1016660" y="2798276"/>
            <a:ext cx="4785263" cy="923330"/>
          </a:xfrm>
          <a:prstGeom prst="rect">
            <a:avLst/>
          </a:prstGeom>
          <a:noFill/>
        </p:spPr>
        <p:txBody>
          <a:bodyPr wrap="square" rtlCol="0">
            <a:spAutoFit/>
          </a:bodyPr>
          <a:lstStyle/>
          <a:p>
            <a:pPr algn="ctr"/>
            <a:r>
              <a:rPr lang="zh-CN" altLang="en-US" sz="5400" dirty="0">
                <a:solidFill>
                  <a:srgbClr val="8F1E8C"/>
                </a:solidFill>
                <a:latin typeface="思源黑体 CN Heavy" panose="020B0A00000000000000" pitchFamily="34" charset="-122"/>
                <a:ea typeface="思源黑体 CN Heavy" panose="020B0A00000000000000" pitchFamily="34" charset="-122"/>
              </a:rPr>
              <a:t>实验设计</a:t>
            </a:r>
          </a:p>
        </p:txBody>
      </p:sp>
    </p:spTree>
    <p:extLst>
      <p:ext uri="{BB962C8B-B14F-4D97-AF65-F5344CB8AC3E}">
        <p14:creationId xmlns:p14="http://schemas.microsoft.com/office/powerpoint/2010/main" val="38302211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17EDF-CB49-FBDE-7576-5A6A330D9286}"/>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B874AB25-01FA-BA4D-0532-AE381CD5BFD4}"/>
              </a:ext>
            </a:extLst>
          </p:cNvPr>
          <p:cNvSpPr>
            <a:spLocks noGrp="1"/>
          </p:cNvSpPr>
          <p:nvPr>
            <p:ph type="title"/>
          </p:nvPr>
        </p:nvSpPr>
        <p:spPr/>
        <p:txBody>
          <a:bodyPr/>
          <a:lstStyle/>
          <a:p>
            <a:r>
              <a:rPr lang="en-US" altLang="zh-CN" dirty="0"/>
              <a:t>USCD</a:t>
            </a:r>
            <a:endParaRPr lang="zh-CN" altLang="en-US" dirty="0"/>
          </a:p>
        </p:txBody>
      </p:sp>
      <p:sp>
        <p:nvSpPr>
          <p:cNvPr id="80" name="半闭框 79">
            <a:extLst>
              <a:ext uri="{FF2B5EF4-FFF2-40B4-BE49-F238E27FC236}">
                <a16:creationId xmlns:a16="http://schemas.microsoft.com/office/drawing/2014/main" id="{EC1A5EF6-A792-999F-659F-F7B219C4EE84}"/>
              </a:ext>
            </a:extLst>
          </p:cNvPr>
          <p:cNvSpPr/>
          <p:nvPr/>
        </p:nvSpPr>
        <p:spPr>
          <a:xfrm rot="10800000">
            <a:off x="9383613" y="4024213"/>
            <a:ext cx="2313087" cy="2313087"/>
          </a:xfrm>
          <a:prstGeom prst="halfFrame">
            <a:avLst>
              <a:gd name="adj1" fmla="val 11965"/>
              <a:gd name="adj2" fmla="val 10896"/>
            </a:avLst>
          </a:prstGeom>
          <a:solidFill>
            <a:srgbClr val="891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 name="图片 3">
            <a:extLst>
              <a:ext uri="{FF2B5EF4-FFF2-40B4-BE49-F238E27FC236}">
                <a16:creationId xmlns:a16="http://schemas.microsoft.com/office/drawing/2014/main" id="{E3607F84-31F4-A4F3-87A4-CDFEC85F1B99}"/>
              </a:ext>
            </a:extLst>
          </p:cNvPr>
          <p:cNvPicPr>
            <a:picLocks noChangeAspect="1"/>
          </p:cNvPicPr>
          <p:nvPr/>
        </p:nvPicPr>
        <p:blipFill>
          <a:blip r:embed="rId3"/>
          <a:stretch>
            <a:fillRect/>
          </a:stretch>
        </p:blipFill>
        <p:spPr>
          <a:xfrm>
            <a:off x="580102" y="1185022"/>
            <a:ext cx="5321207" cy="5152279"/>
          </a:xfrm>
          <a:prstGeom prst="rect">
            <a:avLst/>
          </a:prstGeom>
        </p:spPr>
      </p:pic>
      <p:sp>
        <p:nvSpPr>
          <p:cNvPr id="6" name="文本框 5">
            <a:extLst>
              <a:ext uri="{FF2B5EF4-FFF2-40B4-BE49-F238E27FC236}">
                <a16:creationId xmlns:a16="http://schemas.microsoft.com/office/drawing/2014/main" id="{458D6069-A64D-21F9-98A7-9E4975EC6120}"/>
              </a:ext>
            </a:extLst>
          </p:cNvPr>
          <p:cNvSpPr txBox="1"/>
          <p:nvPr/>
        </p:nvSpPr>
        <p:spPr>
          <a:xfrm>
            <a:off x="6290693" y="3761161"/>
            <a:ext cx="5086649" cy="2031325"/>
          </a:xfrm>
          <a:prstGeom prst="rect">
            <a:avLst/>
          </a:prstGeom>
          <a:noFill/>
        </p:spPr>
        <p:txBody>
          <a:bodyPr wrap="none" rtlCol="0">
            <a:spAutoFit/>
          </a:bodyPr>
          <a:lstStyle/>
          <a:p>
            <a:pPr latinLnBrk="1"/>
            <a:r>
              <a:rPr lang="zh-CN" altLang="en-US" dirty="0"/>
              <a:t>参数配置</a:t>
            </a:r>
          </a:p>
          <a:p>
            <a:pPr latinLnBrk="1"/>
            <a:r>
              <a:rPr lang="en-US" altLang="zh-CN" dirty="0" err="1"/>
              <a:t>patch_size</a:t>
            </a:r>
            <a:r>
              <a:rPr lang="en-US" altLang="zh-CN" dirty="0"/>
              <a:t> = 220 × 220</a:t>
            </a:r>
          </a:p>
          <a:p>
            <a:pPr latinLnBrk="1"/>
            <a:r>
              <a:rPr lang="en-US" altLang="zh-CN" dirty="0"/>
              <a:t>overlap = 10</a:t>
            </a:r>
            <a:r>
              <a:rPr lang="zh-CN" altLang="en-US" dirty="0"/>
              <a:t>像素</a:t>
            </a:r>
          </a:p>
          <a:p>
            <a:pPr latinLnBrk="1"/>
            <a:r>
              <a:rPr lang="zh-CN" altLang="en-US" dirty="0"/>
              <a:t>阈值 </a:t>
            </a:r>
            <a:r>
              <a:rPr lang="en-US" altLang="zh-CN" dirty="0"/>
              <a:t>=</a:t>
            </a:r>
            <a:r>
              <a:rPr lang="zh-CN" altLang="en-US" dirty="0"/>
              <a:t> </a:t>
            </a:r>
            <a:r>
              <a:rPr lang="en-US" altLang="zh-CN" dirty="0"/>
              <a:t>0.5</a:t>
            </a:r>
            <a:endParaRPr lang="zh-CN" altLang="en-US" dirty="0"/>
          </a:p>
          <a:p>
            <a:pPr latinLnBrk="1"/>
            <a:r>
              <a:rPr lang="en-US" altLang="zh-CN" dirty="0"/>
              <a:t>ℓ1</a:t>
            </a:r>
            <a:r>
              <a:rPr lang="zh-CN" altLang="en-US" dirty="0"/>
              <a:t>损失权重</a:t>
            </a:r>
            <a:r>
              <a:rPr lang="el-GR" altLang="zh-CN" dirty="0"/>
              <a:t> = 0.75 (</a:t>
            </a:r>
            <a:r>
              <a:rPr lang="en-US" altLang="zh-CN" dirty="0"/>
              <a:t>WH</a:t>
            </a:r>
            <a:r>
              <a:rPr lang="zh-CN" altLang="en-US" dirty="0"/>
              <a:t>数据集</a:t>
            </a:r>
            <a:r>
              <a:rPr lang="en-US" altLang="zh-CN" dirty="0"/>
              <a:t>),</a:t>
            </a:r>
            <a:r>
              <a:rPr lang="zh-CN" altLang="en-US" dirty="0"/>
              <a:t> </a:t>
            </a:r>
            <a:r>
              <a:rPr lang="en-US" altLang="zh-CN" dirty="0"/>
              <a:t>0.65</a:t>
            </a:r>
            <a:r>
              <a:rPr lang="zh-CN" altLang="en-US" dirty="0"/>
              <a:t> </a:t>
            </a:r>
            <a:r>
              <a:rPr lang="en-US" altLang="zh-CN" dirty="0"/>
              <a:t>(HY</a:t>
            </a:r>
            <a:r>
              <a:rPr lang="zh-CN" altLang="en-US" dirty="0"/>
              <a:t>数据集</a:t>
            </a:r>
            <a:r>
              <a:rPr lang="en-US" altLang="zh-CN" dirty="0"/>
              <a:t>)</a:t>
            </a:r>
            <a:r>
              <a:rPr lang="zh-CN" altLang="en-US" dirty="0"/>
              <a:t> </a:t>
            </a:r>
          </a:p>
          <a:p>
            <a:pPr latinLnBrk="1"/>
            <a:r>
              <a:rPr lang="zh-CN" altLang="en-US" dirty="0"/>
              <a:t>内容损失权重 </a:t>
            </a:r>
            <a:r>
              <a:rPr lang="en-US" altLang="zh-CN" dirty="0"/>
              <a:t>=</a:t>
            </a:r>
            <a:r>
              <a:rPr lang="zh-CN" altLang="en-US" dirty="0"/>
              <a:t> </a:t>
            </a:r>
            <a:r>
              <a:rPr lang="en-US" altLang="zh-CN" dirty="0"/>
              <a:t>0.2</a:t>
            </a:r>
            <a:r>
              <a:rPr lang="zh-CN" altLang="en-US" dirty="0"/>
              <a:t> </a:t>
            </a:r>
            <a:r>
              <a:rPr lang="en-US" altLang="zh-CN" dirty="0"/>
              <a:t>(WH), 0.65 (HY)</a:t>
            </a:r>
          </a:p>
          <a:p>
            <a:endParaRPr lang="zh-CN" altLang="en-US" dirty="0"/>
          </a:p>
        </p:txBody>
      </p:sp>
    </p:spTree>
    <p:extLst>
      <p:ext uri="{BB962C8B-B14F-4D97-AF65-F5344CB8AC3E}">
        <p14:creationId xmlns:p14="http://schemas.microsoft.com/office/powerpoint/2010/main" val="1183711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DDE35-F8C9-2382-A826-AC3A314065A2}"/>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08C2EB45-AE1F-AE21-CD1B-F561ABAD8AEE}"/>
              </a:ext>
            </a:extLst>
          </p:cNvPr>
          <p:cNvSpPr>
            <a:spLocks noGrp="1"/>
          </p:cNvSpPr>
          <p:nvPr>
            <p:ph type="title"/>
          </p:nvPr>
        </p:nvSpPr>
        <p:spPr/>
        <p:txBody>
          <a:bodyPr/>
          <a:lstStyle/>
          <a:p>
            <a:r>
              <a:rPr lang="en-US" altLang="zh-CN" dirty="0"/>
              <a:t>WSCD</a:t>
            </a:r>
            <a:endParaRPr lang="zh-CN" altLang="en-US" dirty="0"/>
          </a:p>
        </p:txBody>
      </p:sp>
      <p:sp>
        <p:nvSpPr>
          <p:cNvPr id="80" name="半闭框 79">
            <a:extLst>
              <a:ext uri="{FF2B5EF4-FFF2-40B4-BE49-F238E27FC236}">
                <a16:creationId xmlns:a16="http://schemas.microsoft.com/office/drawing/2014/main" id="{AFB12D35-3AC6-BF81-6799-5B65607F2826}"/>
              </a:ext>
            </a:extLst>
          </p:cNvPr>
          <p:cNvSpPr/>
          <p:nvPr/>
        </p:nvSpPr>
        <p:spPr>
          <a:xfrm rot="10800000">
            <a:off x="9383613" y="4024213"/>
            <a:ext cx="2313087" cy="2313087"/>
          </a:xfrm>
          <a:prstGeom prst="halfFrame">
            <a:avLst>
              <a:gd name="adj1" fmla="val 11965"/>
              <a:gd name="adj2" fmla="val 10896"/>
            </a:avLst>
          </a:prstGeom>
          <a:solidFill>
            <a:srgbClr val="891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 name="图片 3">
            <a:extLst>
              <a:ext uri="{FF2B5EF4-FFF2-40B4-BE49-F238E27FC236}">
                <a16:creationId xmlns:a16="http://schemas.microsoft.com/office/drawing/2014/main" id="{EAC2000B-0AF4-5F4D-D25B-1F94BACEC1F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74792" y="1499712"/>
            <a:ext cx="5321207" cy="2792422"/>
          </a:xfrm>
          <a:prstGeom prst="rect">
            <a:avLst/>
          </a:prstGeom>
        </p:spPr>
      </p:pic>
      <p:sp>
        <p:nvSpPr>
          <p:cNvPr id="6" name="文本框 5">
            <a:extLst>
              <a:ext uri="{FF2B5EF4-FFF2-40B4-BE49-F238E27FC236}">
                <a16:creationId xmlns:a16="http://schemas.microsoft.com/office/drawing/2014/main" id="{C02CF8B5-E921-DAF5-40E0-700DB84C5823}"/>
              </a:ext>
            </a:extLst>
          </p:cNvPr>
          <p:cNvSpPr txBox="1"/>
          <p:nvPr/>
        </p:nvSpPr>
        <p:spPr>
          <a:xfrm>
            <a:off x="685719" y="4435666"/>
            <a:ext cx="6353021" cy="1754326"/>
          </a:xfrm>
          <a:prstGeom prst="rect">
            <a:avLst/>
          </a:prstGeom>
          <a:noFill/>
        </p:spPr>
        <p:txBody>
          <a:bodyPr wrap="none" rtlCol="0">
            <a:spAutoFit/>
          </a:bodyPr>
          <a:lstStyle/>
          <a:p>
            <a:r>
              <a:rPr lang="en-US" altLang="zh-CN" b="1" dirty="0"/>
              <a:t>CAM</a:t>
            </a:r>
            <a:r>
              <a:rPr lang="zh-CN" altLang="en-US" dirty="0"/>
              <a:t>：经典的类激活图方法（计算机视觉基准）</a:t>
            </a:r>
          </a:p>
          <a:p>
            <a:r>
              <a:rPr lang="en-US" altLang="zh-CN" b="1" dirty="0"/>
              <a:t>FCD-GN</a:t>
            </a:r>
            <a:r>
              <a:rPr lang="zh-CN" altLang="en-US" dirty="0"/>
              <a:t>：仅使用生成器损失（相当于</a:t>
            </a:r>
            <a:r>
              <a:rPr lang="en-US" altLang="zh-CN" dirty="0"/>
              <a:t>USCD</a:t>
            </a:r>
            <a:r>
              <a:rPr lang="zh-CN" altLang="en-US" dirty="0"/>
              <a:t>）</a:t>
            </a:r>
          </a:p>
          <a:p>
            <a:r>
              <a:rPr lang="en-US" altLang="zh-CN" b="1" dirty="0"/>
              <a:t>FCD-AN</a:t>
            </a:r>
            <a:r>
              <a:rPr lang="zh-CN" altLang="en-US" dirty="0"/>
              <a:t>：仅使用对抗损失（无生成器）</a:t>
            </a:r>
          </a:p>
          <a:p>
            <a:r>
              <a:rPr lang="en-US" altLang="zh-CN" b="1" dirty="0"/>
              <a:t>FCD-GAN</a:t>
            </a:r>
            <a:r>
              <a:rPr lang="zh-CN" altLang="en-US" dirty="0"/>
              <a:t>：完整模型</a:t>
            </a:r>
            <a:endParaRPr lang="en-US" altLang="zh-CN" dirty="0"/>
          </a:p>
          <a:p>
            <a:r>
              <a:rPr lang="en-US" altLang="zh-CN" dirty="0"/>
              <a:t>FCD-GAN</a:t>
            </a:r>
            <a:r>
              <a:rPr lang="zh-CN" altLang="en-US" dirty="0"/>
              <a:t>能标注更精确的变化轮廓，</a:t>
            </a:r>
            <a:r>
              <a:rPr lang="en-US" altLang="zh-CN" dirty="0"/>
              <a:t>CAM</a:t>
            </a:r>
            <a:r>
              <a:rPr lang="zh-CN" altLang="en-US" dirty="0"/>
              <a:t>结果更区域化</a:t>
            </a:r>
          </a:p>
          <a:p>
            <a:r>
              <a:rPr lang="en-US" altLang="zh-CN" dirty="0"/>
              <a:t>FCD-GAN</a:t>
            </a:r>
            <a:r>
              <a:rPr lang="zh-CN" altLang="en-US" dirty="0"/>
              <a:t>能突出整个变化建筑形状，而</a:t>
            </a:r>
            <a:r>
              <a:rPr lang="en-US" altLang="zh-CN" dirty="0"/>
              <a:t>CAM</a:t>
            </a:r>
            <a:r>
              <a:rPr lang="zh-CN" altLang="en-US" dirty="0"/>
              <a:t>只关注中心区域</a:t>
            </a:r>
          </a:p>
        </p:txBody>
      </p:sp>
      <p:pic>
        <p:nvPicPr>
          <p:cNvPr id="5" name="图片 4">
            <a:extLst>
              <a:ext uri="{FF2B5EF4-FFF2-40B4-BE49-F238E27FC236}">
                <a16:creationId xmlns:a16="http://schemas.microsoft.com/office/drawing/2014/main" id="{54BE2EF9-8476-BB3D-26B1-7E133A0A0456}"/>
              </a:ext>
            </a:extLst>
          </p:cNvPr>
          <p:cNvPicPr>
            <a:picLocks noChangeAspect="1"/>
          </p:cNvPicPr>
          <p:nvPr/>
        </p:nvPicPr>
        <p:blipFill>
          <a:blip r:embed="rId4"/>
          <a:stretch>
            <a:fillRect/>
          </a:stretch>
        </p:blipFill>
        <p:spPr>
          <a:xfrm>
            <a:off x="6940418" y="1107838"/>
            <a:ext cx="4230984" cy="4934845"/>
          </a:xfrm>
          <a:prstGeom prst="rect">
            <a:avLst/>
          </a:prstGeom>
        </p:spPr>
      </p:pic>
    </p:spTree>
    <p:extLst>
      <p:ext uri="{BB962C8B-B14F-4D97-AF65-F5344CB8AC3E}">
        <p14:creationId xmlns:p14="http://schemas.microsoft.com/office/powerpoint/2010/main" val="41925746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62B38-4DE3-0989-B95E-D27A4ACF1C10}"/>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97E9BEFF-E290-28D8-B253-6026EA06C186}"/>
              </a:ext>
            </a:extLst>
          </p:cNvPr>
          <p:cNvSpPr>
            <a:spLocks noGrp="1"/>
          </p:cNvSpPr>
          <p:nvPr>
            <p:ph type="title"/>
          </p:nvPr>
        </p:nvSpPr>
        <p:spPr/>
        <p:txBody>
          <a:bodyPr/>
          <a:lstStyle/>
          <a:p>
            <a:r>
              <a:rPr lang="en-US" altLang="zh-CN" dirty="0"/>
              <a:t>RSCD</a:t>
            </a:r>
            <a:endParaRPr lang="zh-CN" altLang="en-US" dirty="0"/>
          </a:p>
        </p:txBody>
      </p:sp>
      <p:sp>
        <p:nvSpPr>
          <p:cNvPr id="80" name="半闭框 79">
            <a:extLst>
              <a:ext uri="{FF2B5EF4-FFF2-40B4-BE49-F238E27FC236}">
                <a16:creationId xmlns:a16="http://schemas.microsoft.com/office/drawing/2014/main" id="{7E156F8A-BA88-6EB1-0432-127910E3BF6F}"/>
              </a:ext>
            </a:extLst>
          </p:cNvPr>
          <p:cNvSpPr/>
          <p:nvPr/>
        </p:nvSpPr>
        <p:spPr>
          <a:xfrm rot="10800000">
            <a:off x="9383613" y="4024213"/>
            <a:ext cx="2313087" cy="2313087"/>
          </a:xfrm>
          <a:prstGeom prst="halfFrame">
            <a:avLst>
              <a:gd name="adj1" fmla="val 11965"/>
              <a:gd name="adj2" fmla="val 10896"/>
            </a:avLst>
          </a:prstGeom>
          <a:solidFill>
            <a:srgbClr val="891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 name="图片 3">
            <a:extLst>
              <a:ext uri="{FF2B5EF4-FFF2-40B4-BE49-F238E27FC236}">
                <a16:creationId xmlns:a16="http://schemas.microsoft.com/office/drawing/2014/main" id="{9CD4C582-FB9E-07D4-69BC-D8E59E69841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2616" y="1356459"/>
            <a:ext cx="5321207" cy="2803067"/>
          </a:xfrm>
          <a:prstGeom prst="rect">
            <a:avLst/>
          </a:prstGeom>
        </p:spPr>
      </p:pic>
      <p:sp>
        <p:nvSpPr>
          <p:cNvPr id="6" name="文本框 5">
            <a:extLst>
              <a:ext uri="{FF2B5EF4-FFF2-40B4-BE49-F238E27FC236}">
                <a16:creationId xmlns:a16="http://schemas.microsoft.com/office/drawing/2014/main" id="{6BCFE2C3-7BEB-4B3F-28DB-29E50555F260}"/>
              </a:ext>
            </a:extLst>
          </p:cNvPr>
          <p:cNvSpPr txBox="1"/>
          <p:nvPr/>
        </p:nvSpPr>
        <p:spPr>
          <a:xfrm>
            <a:off x="652616" y="4336507"/>
            <a:ext cx="6058069" cy="1477328"/>
          </a:xfrm>
          <a:prstGeom prst="rect">
            <a:avLst/>
          </a:prstGeom>
          <a:noFill/>
        </p:spPr>
        <p:txBody>
          <a:bodyPr wrap="none" rtlCol="0">
            <a:spAutoFit/>
          </a:bodyPr>
          <a:lstStyle/>
          <a:p>
            <a:r>
              <a:rPr lang="en-US" altLang="zh-CN" b="1" dirty="0"/>
              <a:t>FCD-GN</a:t>
            </a:r>
            <a:r>
              <a:rPr lang="zh-CN" altLang="en-US" dirty="0"/>
              <a:t>：无监督版本（仅生成器）</a:t>
            </a:r>
          </a:p>
          <a:p>
            <a:r>
              <a:rPr lang="en-US" altLang="zh-CN" b="1" dirty="0"/>
              <a:t>FCD-AN</a:t>
            </a:r>
            <a:r>
              <a:rPr lang="zh-CN" altLang="en-US" dirty="0"/>
              <a:t>：仅对抗训练版本</a:t>
            </a:r>
          </a:p>
          <a:p>
            <a:r>
              <a:rPr lang="en-US" altLang="zh-CN" b="1" dirty="0"/>
              <a:t>FCD-GAN</a:t>
            </a:r>
            <a:r>
              <a:rPr lang="zh-CN" altLang="en-US" dirty="0"/>
              <a:t>：完整模型</a:t>
            </a:r>
          </a:p>
          <a:p>
            <a:r>
              <a:rPr lang="en-US" altLang="zh-CN" b="1" dirty="0"/>
              <a:t>FSCD</a:t>
            </a:r>
            <a:r>
              <a:rPr lang="zh-CN" altLang="en-US" dirty="0"/>
              <a:t>：全监督变化检测（上限基准）</a:t>
            </a:r>
          </a:p>
          <a:p>
            <a:r>
              <a:rPr lang="en-US" altLang="zh-CN" dirty="0"/>
              <a:t>FCD-GAN</a:t>
            </a:r>
            <a:r>
              <a:rPr lang="zh-CN" altLang="en-US" dirty="0"/>
              <a:t>能找出大部分变化，但倾向于突出更多变化区域</a:t>
            </a:r>
          </a:p>
        </p:txBody>
      </p:sp>
      <p:pic>
        <p:nvPicPr>
          <p:cNvPr id="5" name="图片 4">
            <a:extLst>
              <a:ext uri="{FF2B5EF4-FFF2-40B4-BE49-F238E27FC236}">
                <a16:creationId xmlns:a16="http://schemas.microsoft.com/office/drawing/2014/main" id="{1674C96F-F6AC-163B-0164-CC47AD6489E0}"/>
              </a:ext>
            </a:extLst>
          </p:cNvPr>
          <p:cNvPicPr>
            <a:picLocks noChangeAspect="1"/>
          </p:cNvPicPr>
          <p:nvPr/>
        </p:nvPicPr>
        <p:blipFill>
          <a:blip r:embed="rId4"/>
          <a:stretch>
            <a:fillRect/>
          </a:stretch>
        </p:blipFill>
        <p:spPr>
          <a:xfrm>
            <a:off x="6923137" y="1115423"/>
            <a:ext cx="4318517" cy="4847842"/>
          </a:xfrm>
          <a:prstGeom prst="rect">
            <a:avLst/>
          </a:prstGeom>
        </p:spPr>
      </p:pic>
    </p:spTree>
    <p:extLst>
      <p:ext uri="{BB962C8B-B14F-4D97-AF65-F5344CB8AC3E}">
        <p14:creationId xmlns:p14="http://schemas.microsoft.com/office/powerpoint/2010/main" val="20482216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8000"/>
            <a:lum/>
          </a:blip>
          <a:srcRect/>
          <a:stretch>
            <a:fillRect t="-5000" b="-5000"/>
          </a:stretch>
        </a:blipFill>
        <a:effectLst/>
      </p:bgPr>
    </p:bg>
    <p:spTree>
      <p:nvGrpSpPr>
        <p:cNvPr id="1" name="">
          <a:extLst>
            <a:ext uri="{FF2B5EF4-FFF2-40B4-BE49-F238E27FC236}">
              <a16:creationId xmlns:a16="http://schemas.microsoft.com/office/drawing/2014/main" id="{FFD0C9C8-6177-DEDF-5CFB-59025F2A51A2}"/>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A9F19B8D-8091-A4B9-E57D-90B49E1E7098}"/>
              </a:ext>
            </a:extLst>
          </p:cNvPr>
          <p:cNvSpPr/>
          <p:nvPr/>
        </p:nvSpPr>
        <p:spPr>
          <a:xfrm>
            <a:off x="7307531" y="0"/>
            <a:ext cx="4876800" cy="6858000"/>
          </a:xfrm>
          <a:prstGeom prst="rect">
            <a:avLst/>
          </a:prstGeom>
          <a:solidFill>
            <a:srgbClr val="8F1E8C"/>
          </a:solidFill>
          <a:ln>
            <a:noFill/>
          </a:ln>
          <a:effectLst>
            <a:glow>
              <a:schemeClr val="bg1">
                <a:alpha val="66000"/>
              </a:schemeClr>
            </a:glow>
            <a:outerShdw blurRad="952500" dir="11280000" sx="1000" sy="1000" algn="ctr" rotWithShape="0">
              <a:srgbClr val="000000">
                <a:alpha val="63000"/>
              </a:srgbClr>
            </a:outerShdw>
            <a:reflection stA="45000" endPos="0" dist="50800" dir="5400000" sy="-100000" algn="bl" rotWithShape="0"/>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9AC93073-044B-895E-DF34-8B58D77D446D}"/>
              </a:ext>
            </a:extLst>
          </p:cNvPr>
          <p:cNvGrpSpPr/>
          <p:nvPr/>
        </p:nvGrpSpPr>
        <p:grpSpPr>
          <a:xfrm>
            <a:off x="7820025" y="1982450"/>
            <a:ext cx="3981451" cy="2893100"/>
            <a:chOff x="7715247" y="881638"/>
            <a:chExt cx="3981451" cy="2893100"/>
          </a:xfrm>
        </p:grpSpPr>
        <p:sp>
          <p:nvSpPr>
            <p:cNvPr id="5" name="文本框 4">
              <a:extLst>
                <a:ext uri="{FF2B5EF4-FFF2-40B4-BE49-F238E27FC236}">
                  <a16:creationId xmlns:a16="http://schemas.microsoft.com/office/drawing/2014/main" id="{E19116C2-17A2-693D-9936-0EF2318CE907}"/>
                </a:ext>
              </a:extLst>
            </p:cNvPr>
            <p:cNvSpPr txBox="1"/>
            <p:nvPr/>
          </p:nvSpPr>
          <p:spPr>
            <a:xfrm>
              <a:off x="8495102" y="2328188"/>
              <a:ext cx="2421743" cy="1446550"/>
            </a:xfrm>
            <a:prstGeom prst="rect">
              <a:avLst/>
            </a:prstGeom>
            <a:noFill/>
          </p:spPr>
          <p:txBody>
            <a:bodyPr wrap="square" rtlCol="0">
              <a:spAutoFit/>
            </a:bodyPr>
            <a:lstStyle/>
            <a:p>
              <a:pPr algn="ctr"/>
              <a:r>
                <a:rPr lang="en-US" altLang="zh-CN" sz="8800" spc="600" dirty="0">
                  <a:solidFill>
                    <a:schemeClr val="bg1"/>
                  </a:solidFill>
                  <a:effectLst>
                    <a:outerShdw blurRad="38100" dist="38100" dir="2700000" algn="tl">
                      <a:srgbClr val="000000">
                        <a:alpha val="43137"/>
                      </a:srgbClr>
                    </a:outerShdw>
                  </a:effectLst>
                  <a:latin typeface="Impact" panose="020B0806030902050204" pitchFamily="34" charset="0"/>
                </a:rPr>
                <a:t>0 5</a:t>
              </a:r>
              <a:endParaRPr lang="zh-CN" altLang="en-US" sz="8800" spc="600" dirty="0">
                <a:solidFill>
                  <a:schemeClr val="bg1"/>
                </a:solidFill>
                <a:effectLst>
                  <a:outerShdw blurRad="38100" dist="38100" dir="2700000" algn="tl">
                    <a:srgbClr val="000000">
                      <a:alpha val="43137"/>
                    </a:srgbClr>
                  </a:outerShdw>
                </a:effectLst>
                <a:latin typeface="Impact" panose="020B0806030902050204" pitchFamily="34" charset="0"/>
              </a:endParaRPr>
            </a:p>
          </p:txBody>
        </p:sp>
        <p:sp>
          <p:nvSpPr>
            <p:cNvPr id="8" name="文本框 7">
              <a:extLst>
                <a:ext uri="{FF2B5EF4-FFF2-40B4-BE49-F238E27FC236}">
                  <a16:creationId xmlns:a16="http://schemas.microsoft.com/office/drawing/2014/main" id="{62239256-0827-D7E9-47E7-647BEF2ECFED}"/>
                </a:ext>
              </a:extLst>
            </p:cNvPr>
            <p:cNvSpPr txBox="1"/>
            <p:nvPr/>
          </p:nvSpPr>
          <p:spPr>
            <a:xfrm>
              <a:off x="7715247" y="881638"/>
              <a:ext cx="3981451" cy="1446550"/>
            </a:xfrm>
            <a:prstGeom prst="rect">
              <a:avLst/>
            </a:prstGeom>
            <a:noFill/>
          </p:spPr>
          <p:txBody>
            <a:bodyPr wrap="square" rtlCol="0">
              <a:spAutoFit/>
            </a:bodyPr>
            <a:lstStyle/>
            <a:p>
              <a:pPr algn="dist"/>
              <a:r>
                <a:rPr lang="en-US" altLang="zh-CN" sz="8800" spc="600" dirty="0">
                  <a:solidFill>
                    <a:schemeClr val="bg1"/>
                  </a:solidFill>
                  <a:effectLst>
                    <a:outerShdw blurRad="38100" dist="38100" dir="2700000" algn="tl">
                      <a:srgbClr val="000000">
                        <a:alpha val="43137"/>
                      </a:srgbClr>
                    </a:outerShdw>
                  </a:effectLst>
                  <a:latin typeface="Impact" panose="020B0806030902050204" pitchFamily="34" charset="0"/>
                </a:rPr>
                <a:t>PART</a:t>
              </a:r>
              <a:endParaRPr lang="zh-CN" altLang="en-US" sz="8800" spc="600" dirty="0">
                <a:solidFill>
                  <a:schemeClr val="bg1"/>
                </a:solidFill>
                <a:effectLst>
                  <a:outerShdw blurRad="38100" dist="38100" dir="2700000" algn="tl">
                    <a:srgbClr val="000000">
                      <a:alpha val="43137"/>
                    </a:srgbClr>
                  </a:outerShdw>
                </a:effectLst>
                <a:latin typeface="Impact" panose="020B0806030902050204" pitchFamily="34" charset="0"/>
              </a:endParaRPr>
            </a:p>
          </p:txBody>
        </p:sp>
      </p:grpSp>
      <p:sp>
        <p:nvSpPr>
          <p:cNvPr id="10" name="等腰三角形 9">
            <a:extLst>
              <a:ext uri="{FF2B5EF4-FFF2-40B4-BE49-F238E27FC236}">
                <a16:creationId xmlns:a16="http://schemas.microsoft.com/office/drawing/2014/main" id="{9F3E0FE4-3888-376A-E95A-9DFF78482C69}"/>
              </a:ext>
            </a:extLst>
          </p:cNvPr>
          <p:cNvSpPr/>
          <p:nvPr/>
        </p:nvSpPr>
        <p:spPr>
          <a:xfrm rot="16200000">
            <a:off x="6201663" y="2936062"/>
            <a:ext cx="1143617" cy="985877"/>
          </a:xfrm>
          <a:prstGeom prst="triangle">
            <a:avLst/>
          </a:prstGeom>
          <a:solidFill>
            <a:srgbClr val="8F1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37BA6BAE-755B-78D3-B126-10956490224A}"/>
              </a:ext>
            </a:extLst>
          </p:cNvPr>
          <p:cNvSpPr txBox="1"/>
          <p:nvPr/>
        </p:nvSpPr>
        <p:spPr>
          <a:xfrm>
            <a:off x="1016660" y="2798276"/>
            <a:ext cx="4785263" cy="923330"/>
          </a:xfrm>
          <a:prstGeom prst="rect">
            <a:avLst/>
          </a:prstGeom>
          <a:noFill/>
        </p:spPr>
        <p:txBody>
          <a:bodyPr wrap="square" rtlCol="0">
            <a:spAutoFit/>
          </a:bodyPr>
          <a:lstStyle/>
          <a:p>
            <a:pPr algn="ctr"/>
            <a:r>
              <a:rPr lang="zh-CN" altLang="en-US" sz="5400" dirty="0">
                <a:solidFill>
                  <a:srgbClr val="8F1E8C"/>
                </a:solidFill>
                <a:latin typeface="思源黑体 CN Heavy" panose="020B0A00000000000000" pitchFamily="34" charset="-122"/>
                <a:ea typeface="思源黑体 CN Heavy" panose="020B0A00000000000000" pitchFamily="34" charset="-122"/>
              </a:rPr>
              <a:t>总结</a:t>
            </a:r>
          </a:p>
        </p:txBody>
      </p:sp>
    </p:spTree>
    <p:extLst>
      <p:ext uri="{BB962C8B-B14F-4D97-AF65-F5344CB8AC3E}">
        <p14:creationId xmlns:p14="http://schemas.microsoft.com/office/powerpoint/2010/main" val="15503109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7AF42-F01A-CF12-5615-794CD1552CB1}"/>
            </a:ext>
          </a:extLst>
        </p:cNvPr>
        <p:cNvGrpSpPr/>
        <p:nvPr/>
      </p:nvGrpSpPr>
      <p:grpSpPr>
        <a:xfrm>
          <a:off x="0" y="0"/>
          <a:ext cx="0" cy="0"/>
          <a:chOff x="0" y="0"/>
          <a:chExt cx="0" cy="0"/>
        </a:xfrm>
      </p:grpSpPr>
      <p:sp>
        <p:nvSpPr>
          <p:cNvPr id="80" name="半闭框 79">
            <a:extLst>
              <a:ext uri="{FF2B5EF4-FFF2-40B4-BE49-F238E27FC236}">
                <a16:creationId xmlns:a16="http://schemas.microsoft.com/office/drawing/2014/main" id="{424E74FE-70C7-C7F6-4D36-2163EB0E60D9}"/>
              </a:ext>
            </a:extLst>
          </p:cNvPr>
          <p:cNvSpPr/>
          <p:nvPr/>
        </p:nvSpPr>
        <p:spPr>
          <a:xfrm rot="10800000">
            <a:off x="9383613" y="4024213"/>
            <a:ext cx="2313087" cy="2313087"/>
          </a:xfrm>
          <a:prstGeom prst="halfFrame">
            <a:avLst>
              <a:gd name="adj1" fmla="val 11965"/>
              <a:gd name="adj2" fmla="val 10896"/>
            </a:avLst>
          </a:prstGeom>
          <a:solidFill>
            <a:srgbClr val="891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标题 2">
            <a:extLst>
              <a:ext uri="{FF2B5EF4-FFF2-40B4-BE49-F238E27FC236}">
                <a16:creationId xmlns:a16="http://schemas.microsoft.com/office/drawing/2014/main" id="{48E61008-91F8-FD09-1B11-946A36C272A7}"/>
              </a:ext>
            </a:extLst>
          </p:cNvPr>
          <p:cNvSpPr>
            <a:spLocks noGrp="1"/>
          </p:cNvSpPr>
          <p:nvPr>
            <p:ph type="title"/>
          </p:nvPr>
        </p:nvSpPr>
        <p:spPr/>
        <p:txBody>
          <a:bodyPr/>
          <a:lstStyle/>
          <a:p>
            <a:r>
              <a:rPr lang="en-US" altLang="zh-CN" dirty="0">
                <a:solidFill>
                  <a:srgbClr val="891D86"/>
                </a:solidFill>
              </a:rPr>
              <a:t>Conclusion</a:t>
            </a:r>
            <a:endParaRPr lang="zh-CN" altLang="en-US" dirty="0"/>
          </a:p>
        </p:txBody>
      </p:sp>
      <p:sp>
        <p:nvSpPr>
          <p:cNvPr id="2" name="文本框 1">
            <a:extLst>
              <a:ext uri="{FF2B5EF4-FFF2-40B4-BE49-F238E27FC236}">
                <a16:creationId xmlns:a16="http://schemas.microsoft.com/office/drawing/2014/main" id="{3EA1AF2A-D936-DC11-A593-F79E0CBCAD2C}"/>
              </a:ext>
            </a:extLst>
          </p:cNvPr>
          <p:cNvSpPr txBox="1"/>
          <p:nvPr/>
        </p:nvSpPr>
        <p:spPr>
          <a:xfrm>
            <a:off x="1166862" y="1531292"/>
            <a:ext cx="9638765" cy="4154984"/>
          </a:xfrm>
          <a:prstGeom prst="rect">
            <a:avLst/>
          </a:prstGeom>
          <a:noFill/>
        </p:spPr>
        <p:txBody>
          <a:bodyPr wrap="square" rtlCol="0">
            <a:spAutoFit/>
          </a:bodyPr>
          <a:lstStyle/>
          <a:p>
            <a:r>
              <a:rPr lang="zh-CN" altLang="en-US" sz="2400" b="1" dirty="0"/>
              <a:t>无监督</a:t>
            </a:r>
            <a:r>
              <a:rPr lang="en-US" altLang="zh-CN" sz="2400" b="1" dirty="0"/>
              <a:t>(USCD)</a:t>
            </a:r>
            <a:r>
              <a:rPr lang="zh-CN" altLang="en-US" sz="2400" dirty="0"/>
              <a:t>：明显优于传统孪生循环网络方法</a:t>
            </a:r>
          </a:p>
          <a:p>
            <a:r>
              <a:rPr lang="zh-CN" altLang="en-US" sz="2400" b="1" dirty="0"/>
              <a:t>弱监督</a:t>
            </a:r>
            <a:r>
              <a:rPr lang="en-US" altLang="zh-CN" sz="2400" b="1" dirty="0"/>
              <a:t>(WSCD)</a:t>
            </a:r>
            <a:r>
              <a:rPr lang="zh-CN" altLang="en-US" sz="2400" dirty="0"/>
              <a:t>：与</a:t>
            </a:r>
            <a:r>
              <a:rPr lang="en-US" altLang="zh-CN" sz="2400" dirty="0"/>
              <a:t>CAM</a:t>
            </a:r>
            <a:r>
              <a:rPr lang="zh-CN" altLang="en-US" sz="2400" dirty="0"/>
              <a:t>方法性能相当，但能生成更精确的轮廓</a:t>
            </a:r>
          </a:p>
          <a:p>
            <a:r>
              <a:rPr lang="zh-CN" altLang="en-US" sz="2400" b="1" dirty="0"/>
              <a:t>区域监督</a:t>
            </a:r>
            <a:r>
              <a:rPr lang="en-US" altLang="zh-CN" sz="2400" b="1" dirty="0"/>
              <a:t>(RSCD)</a:t>
            </a:r>
            <a:r>
              <a:rPr lang="zh-CN" altLang="en-US" sz="2400" dirty="0"/>
              <a:t>：在有限监督下获得满意性能，实用价值高</a:t>
            </a:r>
            <a:endParaRPr lang="en-US" altLang="zh-CN" sz="2400" dirty="0"/>
          </a:p>
          <a:p>
            <a:endParaRPr lang="en-US" altLang="zh-CN" sz="2400" dirty="0"/>
          </a:p>
          <a:p>
            <a:endParaRPr lang="zh-CN" altLang="en-US" sz="2400" dirty="0"/>
          </a:p>
          <a:p>
            <a:r>
              <a:rPr lang="zh-CN" altLang="en-US" sz="2400" dirty="0"/>
              <a:t>        本研究针对遥感变化检测中模型性能与标注成本之间的矛盾，提出了统一的</a:t>
            </a:r>
            <a:r>
              <a:rPr lang="en-US" altLang="zh-CN" sz="2400" dirty="0"/>
              <a:t>FCD-GAN</a:t>
            </a:r>
            <a:r>
              <a:rPr lang="zh-CN" altLang="en-US" sz="2400" dirty="0"/>
              <a:t>框架。通过创新的生成对抗机制和模块化设计，该框架首次实现了无监督、弱监督、区域监督变化检测任务的统一处理。实验证明，</a:t>
            </a:r>
            <a:r>
              <a:rPr lang="en-US" altLang="zh-CN" sz="2400" dirty="0"/>
              <a:t>FCD-GAN</a:t>
            </a:r>
            <a:r>
              <a:rPr lang="zh-CN" altLang="en-US" sz="2400" dirty="0"/>
              <a:t>在不同监督级别下均表现出色。这项工作不仅提供了实用的技术解决方案，更为变化检测研究开辟了新的方向，在标注成本和检测精度之间建立了连续的平衡点。</a:t>
            </a:r>
          </a:p>
        </p:txBody>
      </p:sp>
    </p:spTree>
    <p:extLst>
      <p:ext uri="{BB962C8B-B14F-4D97-AF65-F5344CB8AC3E}">
        <p14:creationId xmlns:p14="http://schemas.microsoft.com/office/powerpoint/2010/main" val="1866789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3510470"/>
          </a:xfrm>
          <a:prstGeom prst="rect">
            <a:avLst/>
          </a:prstGeom>
        </p:spPr>
      </p:pic>
      <p:sp>
        <p:nvSpPr>
          <p:cNvPr id="3" name="矩形 2"/>
          <p:cNvSpPr/>
          <p:nvPr/>
        </p:nvSpPr>
        <p:spPr>
          <a:xfrm>
            <a:off x="0" y="38100"/>
            <a:ext cx="12192000" cy="6991350"/>
          </a:xfrm>
          <a:prstGeom prst="rect">
            <a:avLst/>
          </a:prstGeom>
          <a:gradFill flip="none" rotWithShape="1">
            <a:gsLst>
              <a:gs pos="51000">
                <a:srgbClr val="891D86"/>
              </a:gs>
              <a:gs pos="99083">
                <a:schemeClr val="bg1">
                  <a:alpha val="0"/>
                </a:schemeClr>
              </a:gs>
              <a:gs pos="66000">
                <a:srgbClr val="891D86">
                  <a:alpha val="28000"/>
                </a:srgbClr>
              </a:gs>
              <a:gs pos="0">
                <a:srgbClr val="891D8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800" b="0"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sp>
        <p:nvSpPr>
          <p:cNvPr id="68" name="文本框 67"/>
          <p:cNvSpPr txBox="1"/>
          <p:nvPr/>
        </p:nvSpPr>
        <p:spPr>
          <a:xfrm>
            <a:off x="0" y="2769478"/>
            <a:ext cx="12192000" cy="957570"/>
          </a:xfrm>
          <a:prstGeom prst="rect">
            <a:avLst/>
          </a:prstGeom>
          <a:noFill/>
        </p:spPr>
        <p:txBody>
          <a:bodyPr wrap="square" rtlCol="0">
            <a:spAutoFit/>
          </a:bodyPr>
          <a:lstStyle/>
          <a:p>
            <a:pPr marL="0" marR="0" lvl="0" indent="0" algn="ctr" defTabSz="914400" rtl="0" eaLnBrk="1" fontAlgn="auto" latinLnBrk="0" hangingPunct="1">
              <a:lnSpc>
                <a:spcPct val="110000"/>
              </a:lnSpc>
              <a:spcBef>
                <a:spcPts val="0"/>
              </a:spcBef>
              <a:spcAft>
                <a:spcPts val="0"/>
              </a:spcAft>
              <a:buClrTx/>
              <a:buSzTx/>
              <a:buFontTx/>
              <a:buNone/>
              <a:defRPr/>
            </a:pPr>
            <a:r>
              <a:rPr kumimoji="0" lang="zh-CN" altLang="en-US" sz="5400" b="1" i="0" u="none" strike="noStrike" kern="1200" cap="none" spc="40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ea"/>
                <a:sym typeface="Arial" panose="020B0604020202020204" pitchFamily="34" charset="0"/>
              </a:rPr>
              <a:t>感谢聆听！</a:t>
            </a:r>
          </a:p>
        </p:txBody>
      </p:sp>
      <p:sp>
        <p:nvSpPr>
          <p:cNvPr id="71" name="文本框 70"/>
          <p:cNvSpPr txBox="1"/>
          <p:nvPr/>
        </p:nvSpPr>
        <p:spPr>
          <a:xfrm>
            <a:off x="1581150" y="4496299"/>
            <a:ext cx="8644093" cy="581057"/>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rPr>
              <a:t>汇  报  人：</a:t>
            </a:r>
            <a:r>
              <a:rPr lang="zh-CN" altLang="en-US" sz="2400" dirty="0">
                <a:solidFill>
                  <a:prstClr val="white"/>
                </a:solidFill>
                <a:latin typeface="思源黑体 CN Regular" panose="020B0500000000000000" pitchFamily="34" charset="-122"/>
                <a:ea typeface="思源黑体 CN Regular" panose="020B0500000000000000" pitchFamily="34" charset="-122"/>
              </a:rPr>
              <a:t>夏泽宇</a:t>
            </a:r>
            <a:r>
              <a:rPr kumimoji="0" lang="en-US" altLang="zh-CN" sz="2400"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rPr>
              <a:t>              </a:t>
            </a:r>
            <a:r>
              <a:rPr kumimoji="0" lang="zh-CN" altLang="en-US" sz="2400"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rPr>
              <a:t>指  导  老  师：</a:t>
            </a:r>
            <a:r>
              <a:rPr lang="zh-CN" altLang="en-US" sz="2400" dirty="0">
                <a:solidFill>
                  <a:prstClr val="white"/>
                </a:solidFill>
                <a:latin typeface="思源黑体 CN Regular" panose="020B0500000000000000" pitchFamily="34" charset="-122"/>
                <a:ea typeface="思源黑体 CN Regular" panose="020B0500000000000000" pitchFamily="34" charset="-122"/>
              </a:rPr>
              <a:t>刘芳</a:t>
            </a:r>
            <a:r>
              <a:rPr kumimoji="0" lang="en-US" altLang="zh-CN" sz="2400"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rPr>
              <a:t> </a:t>
            </a:r>
            <a:endParaRPr kumimoji="0" lang="zh-CN" altLang="en-US" sz="2400"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endParaRPr>
          </a:p>
        </p:txBody>
      </p:sp>
      <p:grpSp>
        <p:nvGrpSpPr>
          <p:cNvPr id="67" name="组合 66"/>
          <p:cNvGrpSpPr/>
          <p:nvPr/>
        </p:nvGrpSpPr>
        <p:grpSpPr>
          <a:xfrm>
            <a:off x="8757996" y="5655104"/>
            <a:ext cx="2934494" cy="675437"/>
            <a:chOff x="-2189163" y="-1093788"/>
            <a:chExt cx="5924551" cy="1363663"/>
          </a:xfrm>
          <a:solidFill>
            <a:schemeClr val="bg1"/>
          </a:solidFill>
        </p:grpSpPr>
        <p:sp>
          <p:nvSpPr>
            <p:cNvPr id="69" name="Freeform 5"/>
            <p:cNvSpPr/>
            <p:nvPr/>
          </p:nvSpPr>
          <p:spPr bwMode="auto">
            <a:xfrm>
              <a:off x="2462212" y="-917575"/>
              <a:ext cx="571500" cy="677863"/>
            </a:xfrm>
            <a:custGeom>
              <a:avLst/>
              <a:gdLst>
                <a:gd name="T0" fmla="*/ 687 w 749"/>
                <a:gd name="T1" fmla="*/ 778 h 886"/>
                <a:gd name="T2" fmla="*/ 627 w 749"/>
                <a:gd name="T3" fmla="*/ 739 h 886"/>
                <a:gd name="T4" fmla="*/ 552 w 749"/>
                <a:gd name="T5" fmla="*/ 674 h 886"/>
                <a:gd name="T6" fmla="*/ 491 w 749"/>
                <a:gd name="T7" fmla="*/ 607 h 886"/>
                <a:gd name="T8" fmla="*/ 421 w 749"/>
                <a:gd name="T9" fmla="*/ 518 h 886"/>
                <a:gd name="T10" fmla="*/ 418 w 749"/>
                <a:gd name="T11" fmla="*/ 478 h 886"/>
                <a:gd name="T12" fmla="*/ 431 w 749"/>
                <a:gd name="T13" fmla="*/ 447 h 886"/>
                <a:gd name="T14" fmla="*/ 456 w 749"/>
                <a:gd name="T15" fmla="*/ 405 h 886"/>
                <a:gd name="T16" fmla="*/ 530 w 749"/>
                <a:gd name="T17" fmla="*/ 383 h 886"/>
                <a:gd name="T18" fmla="*/ 574 w 749"/>
                <a:gd name="T19" fmla="*/ 346 h 886"/>
                <a:gd name="T20" fmla="*/ 589 w 749"/>
                <a:gd name="T21" fmla="*/ 313 h 886"/>
                <a:gd name="T22" fmla="*/ 595 w 749"/>
                <a:gd name="T23" fmla="*/ 295 h 886"/>
                <a:gd name="T24" fmla="*/ 600 w 749"/>
                <a:gd name="T25" fmla="*/ 273 h 886"/>
                <a:gd name="T26" fmla="*/ 593 w 749"/>
                <a:gd name="T27" fmla="*/ 250 h 886"/>
                <a:gd name="T28" fmla="*/ 529 w 749"/>
                <a:gd name="T29" fmla="*/ 230 h 886"/>
                <a:gd name="T30" fmla="*/ 489 w 749"/>
                <a:gd name="T31" fmla="*/ 246 h 886"/>
                <a:gd name="T32" fmla="*/ 480 w 749"/>
                <a:gd name="T33" fmla="*/ 251 h 886"/>
                <a:gd name="T34" fmla="*/ 476 w 749"/>
                <a:gd name="T35" fmla="*/ 240 h 886"/>
                <a:gd name="T36" fmla="*/ 485 w 749"/>
                <a:gd name="T37" fmla="*/ 163 h 886"/>
                <a:gd name="T38" fmla="*/ 488 w 749"/>
                <a:gd name="T39" fmla="*/ 76 h 886"/>
                <a:gd name="T40" fmla="*/ 480 w 749"/>
                <a:gd name="T41" fmla="*/ 52 h 886"/>
                <a:gd name="T42" fmla="*/ 428 w 749"/>
                <a:gd name="T43" fmla="*/ 7 h 886"/>
                <a:gd name="T44" fmla="*/ 388 w 749"/>
                <a:gd name="T45" fmla="*/ 13 h 886"/>
                <a:gd name="T46" fmla="*/ 359 w 749"/>
                <a:gd name="T47" fmla="*/ 78 h 886"/>
                <a:gd name="T48" fmla="*/ 363 w 749"/>
                <a:gd name="T49" fmla="*/ 142 h 886"/>
                <a:gd name="T50" fmla="*/ 353 w 749"/>
                <a:gd name="T51" fmla="*/ 282 h 886"/>
                <a:gd name="T52" fmla="*/ 328 w 749"/>
                <a:gd name="T53" fmla="*/ 312 h 886"/>
                <a:gd name="T54" fmla="*/ 281 w 749"/>
                <a:gd name="T55" fmla="*/ 327 h 886"/>
                <a:gd name="T56" fmla="*/ 184 w 749"/>
                <a:gd name="T57" fmla="*/ 352 h 886"/>
                <a:gd name="T58" fmla="*/ 129 w 749"/>
                <a:gd name="T59" fmla="*/ 394 h 886"/>
                <a:gd name="T60" fmla="*/ 129 w 749"/>
                <a:gd name="T61" fmla="*/ 415 h 886"/>
                <a:gd name="T62" fmla="*/ 148 w 749"/>
                <a:gd name="T63" fmla="*/ 464 h 886"/>
                <a:gd name="T64" fmla="*/ 156 w 749"/>
                <a:gd name="T65" fmla="*/ 471 h 886"/>
                <a:gd name="T66" fmla="*/ 208 w 749"/>
                <a:gd name="T67" fmla="*/ 481 h 886"/>
                <a:gd name="T68" fmla="*/ 270 w 749"/>
                <a:gd name="T69" fmla="*/ 471 h 886"/>
                <a:gd name="T70" fmla="*/ 309 w 749"/>
                <a:gd name="T71" fmla="*/ 460 h 886"/>
                <a:gd name="T72" fmla="*/ 271 w 749"/>
                <a:gd name="T73" fmla="*/ 549 h 886"/>
                <a:gd name="T74" fmla="*/ 151 w 749"/>
                <a:gd name="T75" fmla="*/ 723 h 886"/>
                <a:gd name="T76" fmla="*/ 1 w 749"/>
                <a:gd name="T77" fmla="*/ 836 h 886"/>
                <a:gd name="T78" fmla="*/ 11 w 749"/>
                <a:gd name="T79" fmla="*/ 840 h 886"/>
                <a:gd name="T80" fmla="*/ 58 w 749"/>
                <a:gd name="T81" fmla="*/ 843 h 886"/>
                <a:gd name="T82" fmla="*/ 108 w 749"/>
                <a:gd name="T83" fmla="*/ 840 h 886"/>
                <a:gd name="T84" fmla="*/ 240 w 749"/>
                <a:gd name="T85" fmla="*/ 757 h 886"/>
                <a:gd name="T86" fmla="*/ 299 w 749"/>
                <a:gd name="T87" fmla="*/ 693 h 886"/>
                <a:gd name="T88" fmla="*/ 357 w 749"/>
                <a:gd name="T89" fmla="*/ 606 h 886"/>
                <a:gd name="T90" fmla="*/ 371 w 749"/>
                <a:gd name="T91" fmla="*/ 606 h 886"/>
                <a:gd name="T92" fmla="*/ 414 w 749"/>
                <a:gd name="T93" fmla="*/ 689 h 886"/>
                <a:gd name="T94" fmla="*/ 448 w 749"/>
                <a:gd name="T95" fmla="*/ 757 h 886"/>
                <a:gd name="T96" fmla="*/ 475 w 749"/>
                <a:gd name="T97" fmla="*/ 804 h 886"/>
                <a:gd name="T98" fmla="*/ 521 w 749"/>
                <a:gd name="T99" fmla="*/ 853 h 886"/>
                <a:gd name="T100" fmla="*/ 571 w 749"/>
                <a:gd name="T101" fmla="*/ 871 h 886"/>
                <a:gd name="T102" fmla="*/ 616 w 749"/>
                <a:gd name="T103" fmla="*/ 883 h 886"/>
                <a:gd name="T104" fmla="*/ 645 w 749"/>
                <a:gd name="T105" fmla="*/ 885 h 886"/>
                <a:gd name="T106" fmla="*/ 698 w 749"/>
                <a:gd name="T107" fmla="*/ 880 h 886"/>
                <a:gd name="T108" fmla="*/ 710 w 749"/>
                <a:gd name="T109" fmla="*/ 865 h 886"/>
                <a:gd name="T110" fmla="*/ 725 w 749"/>
                <a:gd name="T111" fmla="*/ 849 h 886"/>
                <a:gd name="T112" fmla="*/ 738 w 749"/>
                <a:gd name="T113" fmla="*/ 830 h 886"/>
                <a:gd name="T114" fmla="*/ 747 w 749"/>
                <a:gd name="T115" fmla="*/ 807 h 886"/>
                <a:gd name="T116" fmla="*/ 687 w 749"/>
                <a:gd name="T117" fmla="*/ 778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49" h="886">
                  <a:moveTo>
                    <a:pt x="687" y="778"/>
                  </a:moveTo>
                  <a:cubicBezTo>
                    <a:pt x="662" y="764"/>
                    <a:pt x="650" y="754"/>
                    <a:pt x="627" y="739"/>
                  </a:cubicBezTo>
                  <a:cubicBezTo>
                    <a:pt x="598" y="718"/>
                    <a:pt x="576" y="700"/>
                    <a:pt x="552" y="674"/>
                  </a:cubicBezTo>
                  <a:cubicBezTo>
                    <a:pt x="532" y="653"/>
                    <a:pt x="510" y="629"/>
                    <a:pt x="491" y="607"/>
                  </a:cubicBezTo>
                  <a:cubicBezTo>
                    <a:pt x="467" y="580"/>
                    <a:pt x="437" y="538"/>
                    <a:pt x="421" y="518"/>
                  </a:cubicBezTo>
                  <a:cubicBezTo>
                    <a:pt x="408" y="502"/>
                    <a:pt x="412" y="489"/>
                    <a:pt x="418" y="478"/>
                  </a:cubicBezTo>
                  <a:cubicBezTo>
                    <a:pt x="424" y="466"/>
                    <a:pt x="427" y="459"/>
                    <a:pt x="431" y="447"/>
                  </a:cubicBezTo>
                  <a:cubicBezTo>
                    <a:pt x="436" y="431"/>
                    <a:pt x="439" y="413"/>
                    <a:pt x="456" y="405"/>
                  </a:cubicBezTo>
                  <a:cubicBezTo>
                    <a:pt x="480" y="394"/>
                    <a:pt x="501" y="381"/>
                    <a:pt x="530" y="383"/>
                  </a:cubicBezTo>
                  <a:cubicBezTo>
                    <a:pt x="548" y="384"/>
                    <a:pt x="568" y="364"/>
                    <a:pt x="574" y="346"/>
                  </a:cubicBezTo>
                  <a:cubicBezTo>
                    <a:pt x="578" y="335"/>
                    <a:pt x="584" y="324"/>
                    <a:pt x="589" y="313"/>
                  </a:cubicBezTo>
                  <a:cubicBezTo>
                    <a:pt x="592" y="307"/>
                    <a:pt x="594" y="301"/>
                    <a:pt x="595" y="295"/>
                  </a:cubicBezTo>
                  <a:cubicBezTo>
                    <a:pt x="597" y="288"/>
                    <a:pt x="597" y="280"/>
                    <a:pt x="600" y="273"/>
                  </a:cubicBezTo>
                  <a:cubicBezTo>
                    <a:pt x="604" y="260"/>
                    <a:pt x="604" y="257"/>
                    <a:pt x="593" y="250"/>
                  </a:cubicBezTo>
                  <a:cubicBezTo>
                    <a:pt x="573" y="239"/>
                    <a:pt x="552" y="231"/>
                    <a:pt x="529" y="230"/>
                  </a:cubicBezTo>
                  <a:cubicBezTo>
                    <a:pt x="513" y="230"/>
                    <a:pt x="499" y="231"/>
                    <a:pt x="489" y="246"/>
                  </a:cubicBezTo>
                  <a:cubicBezTo>
                    <a:pt x="487" y="249"/>
                    <a:pt x="483" y="252"/>
                    <a:pt x="480" y="251"/>
                  </a:cubicBezTo>
                  <a:cubicBezTo>
                    <a:pt x="476" y="250"/>
                    <a:pt x="476" y="244"/>
                    <a:pt x="476" y="240"/>
                  </a:cubicBezTo>
                  <a:cubicBezTo>
                    <a:pt x="479" y="214"/>
                    <a:pt x="483" y="189"/>
                    <a:pt x="485" y="163"/>
                  </a:cubicBezTo>
                  <a:cubicBezTo>
                    <a:pt x="487" y="134"/>
                    <a:pt x="488" y="105"/>
                    <a:pt x="488" y="76"/>
                  </a:cubicBezTo>
                  <a:cubicBezTo>
                    <a:pt x="488" y="68"/>
                    <a:pt x="484" y="60"/>
                    <a:pt x="480" y="52"/>
                  </a:cubicBezTo>
                  <a:cubicBezTo>
                    <a:pt x="468" y="31"/>
                    <a:pt x="450" y="17"/>
                    <a:pt x="428" y="7"/>
                  </a:cubicBezTo>
                  <a:cubicBezTo>
                    <a:pt x="413" y="0"/>
                    <a:pt x="400" y="0"/>
                    <a:pt x="388" y="13"/>
                  </a:cubicBezTo>
                  <a:cubicBezTo>
                    <a:pt x="371" y="31"/>
                    <a:pt x="354" y="49"/>
                    <a:pt x="359" y="78"/>
                  </a:cubicBezTo>
                  <a:cubicBezTo>
                    <a:pt x="362" y="99"/>
                    <a:pt x="363" y="121"/>
                    <a:pt x="363" y="142"/>
                  </a:cubicBezTo>
                  <a:cubicBezTo>
                    <a:pt x="363" y="189"/>
                    <a:pt x="361" y="236"/>
                    <a:pt x="353" y="282"/>
                  </a:cubicBezTo>
                  <a:cubicBezTo>
                    <a:pt x="350" y="297"/>
                    <a:pt x="342" y="307"/>
                    <a:pt x="328" y="312"/>
                  </a:cubicBezTo>
                  <a:cubicBezTo>
                    <a:pt x="312" y="317"/>
                    <a:pt x="297" y="321"/>
                    <a:pt x="281" y="327"/>
                  </a:cubicBezTo>
                  <a:cubicBezTo>
                    <a:pt x="250" y="338"/>
                    <a:pt x="218" y="350"/>
                    <a:pt x="184" y="352"/>
                  </a:cubicBezTo>
                  <a:cubicBezTo>
                    <a:pt x="159" y="353"/>
                    <a:pt x="136" y="370"/>
                    <a:pt x="129" y="394"/>
                  </a:cubicBezTo>
                  <a:cubicBezTo>
                    <a:pt x="128" y="401"/>
                    <a:pt x="127" y="409"/>
                    <a:pt x="129" y="415"/>
                  </a:cubicBezTo>
                  <a:cubicBezTo>
                    <a:pt x="135" y="432"/>
                    <a:pt x="141" y="448"/>
                    <a:pt x="148" y="464"/>
                  </a:cubicBezTo>
                  <a:cubicBezTo>
                    <a:pt x="150" y="467"/>
                    <a:pt x="153" y="469"/>
                    <a:pt x="156" y="471"/>
                  </a:cubicBezTo>
                  <a:cubicBezTo>
                    <a:pt x="172" y="480"/>
                    <a:pt x="190" y="483"/>
                    <a:pt x="208" y="481"/>
                  </a:cubicBezTo>
                  <a:cubicBezTo>
                    <a:pt x="229" y="478"/>
                    <a:pt x="249" y="474"/>
                    <a:pt x="270" y="471"/>
                  </a:cubicBezTo>
                  <a:cubicBezTo>
                    <a:pt x="280" y="469"/>
                    <a:pt x="297" y="463"/>
                    <a:pt x="309" y="460"/>
                  </a:cubicBezTo>
                  <a:cubicBezTo>
                    <a:pt x="307" y="467"/>
                    <a:pt x="289" y="513"/>
                    <a:pt x="271" y="549"/>
                  </a:cubicBezTo>
                  <a:cubicBezTo>
                    <a:pt x="246" y="599"/>
                    <a:pt x="218" y="650"/>
                    <a:pt x="151" y="723"/>
                  </a:cubicBezTo>
                  <a:cubicBezTo>
                    <a:pt x="76" y="807"/>
                    <a:pt x="11" y="826"/>
                    <a:pt x="1" y="836"/>
                  </a:cubicBezTo>
                  <a:cubicBezTo>
                    <a:pt x="0" y="837"/>
                    <a:pt x="4" y="838"/>
                    <a:pt x="11" y="840"/>
                  </a:cubicBezTo>
                  <a:cubicBezTo>
                    <a:pt x="21" y="841"/>
                    <a:pt x="54" y="843"/>
                    <a:pt x="58" y="843"/>
                  </a:cubicBezTo>
                  <a:cubicBezTo>
                    <a:pt x="74" y="843"/>
                    <a:pt x="93" y="845"/>
                    <a:pt x="108" y="840"/>
                  </a:cubicBezTo>
                  <a:cubicBezTo>
                    <a:pt x="129" y="833"/>
                    <a:pt x="203" y="791"/>
                    <a:pt x="240" y="757"/>
                  </a:cubicBezTo>
                  <a:cubicBezTo>
                    <a:pt x="264" y="734"/>
                    <a:pt x="294" y="700"/>
                    <a:pt x="299" y="693"/>
                  </a:cubicBezTo>
                  <a:cubicBezTo>
                    <a:pt x="319" y="664"/>
                    <a:pt x="338" y="635"/>
                    <a:pt x="357" y="606"/>
                  </a:cubicBezTo>
                  <a:cubicBezTo>
                    <a:pt x="363" y="596"/>
                    <a:pt x="366" y="596"/>
                    <a:pt x="371" y="606"/>
                  </a:cubicBezTo>
                  <a:cubicBezTo>
                    <a:pt x="386" y="633"/>
                    <a:pt x="400" y="661"/>
                    <a:pt x="414" y="689"/>
                  </a:cubicBezTo>
                  <a:cubicBezTo>
                    <a:pt x="425" y="711"/>
                    <a:pt x="436" y="734"/>
                    <a:pt x="448" y="757"/>
                  </a:cubicBezTo>
                  <a:cubicBezTo>
                    <a:pt x="457" y="773"/>
                    <a:pt x="468" y="787"/>
                    <a:pt x="475" y="804"/>
                  </a:cubicBezTo>
                  <a:cubicBezTo>
                    <a:pt x="485" y="827"/>
                    <a:pt x="501" y="842"/>
                    <a:pt x="521" y="853"/>
                  </a:cubicBezTo>
                  <a:cubicBezTo>
                    <a:pt x="537" y="861"/>
                    <a:pt x="554" y="866"/>
                    <a:pt x="571" y="871"/>
                  </a:cubicBezTo>
                  <a:cubicBezTo>
                    <a:pt x="586" y="876"/>
                    <a:pt x="601" y="881"/>
                    <a:pt x="616" y="883"/>
                  </a:cubicBezTo>
                  <a:cubicBezTo>
                    <a:pt x="630" y="885"/>
                    <a:pt x="635" y="885"/>
                    <a:pt x="645" y="885"/>
                  </a:cubicBezTo>
                  <a:cubicBezTo>
                    <a:pt x="662" y="886"/>
                    <a:pt x="693" y="886"/>
                    <a:pt x="698" y="880"/>
                  </a:cubicBezTo>
                  <a:cubicBezTo>
                    <a:pt x="706" y="871"/>
                    <a:pt x="707" y="869"/>
                    <a:pt x="710" y="865"/>
                  </a:cubicBezTo>
                  <a:cubicBezTo>
                    <a:pt x="713" y="861"/>
                    <a:pt x="720" y="855"/>
                    <a:pt x="725" y="849"/>
                  </a:cubicBezTo>
                  <a:cubicBezTo>
                    <a:pt x="730" y="844"/>
                    <a:pt x="733" y="838"/>
                    <a:pt x="738" y="830"/>
                  </a:cubicBezTo>
                  <a:cubicBezTo>
                    <a:pt x="745" y="816"/>
                    <a:pt x="749" y="808"/>
                    <a:pt x="747" y="807"/>
                  </a:cubicBezTo>
                  <a:cubicBezTo>
                    <a:pt x="746" y="805"/>
                    <a:pt x="728" y="801"/>
                    <a:pt x="687" y="77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2" name="Freeform 6"/>
            <p:cNvSpPr/>
            <p:nvPr/>
          </p:nvSpPr>
          <p:spPr bwMode="auto">
            <a:xfrm>
              <a:off x="-431800" y="-979488"/>
              <a:ext cx="579438" cy="877888"/>
            </a:xfrm>
            <a:custGeom>
              <a:avLst/>
              <a:gdLst>
                <a:gd name="T0" fmla="*/ 420 w 758"/>
                <a:gd name="T1" fmla="*/ 385 h 1147"/>
                <a:gd name="T2" fmla="*/ 338 w 758"/>
                <a:gd name="T3" fmla="*/ 398 h 1147"/>
                <a:gd name="T4" fmla="*/ 405 w 758"/>
                <a:gd name="T5" fmla="*/ 284 h 1147"/>
                <a:gd name="T6" fmla="*/ 486 w 758"/>
                <a:gd name="T7" fmla="*/ 260 h 1147"/>
                <a:gd name="T8" fmla="*/ 545 w 758"/>
                <a:gd name="T9" fmla="*/ 194 h 1147"/>
                <a:gd name="T10" fmla="*/ 513 w 758"/>
                <a:gd name="T11" fmla="*/ 146 h 1147"/>
                <a:gd name="T12" fmla="*/ 463 w 758"/>
                <a:gd name="T13" fmla="*/ 150 h 1147"/>
                <a:gd name="T14" fmla="*/ 455 w 758"/>
                <a:gd name="T15" fmla="*/ 68 h 1147"/>
                <a:gd name="T16" fmla="*/ 316 w 758"/>
                <a:gd name="T17" fmla="*/ 53 h 1147"/>
                <a:gd name="T18" fmla="*/ 299 w 758"/>
                <a:gd name="T19" fmla="*/ 185 h 1147"/>
                <a:gd name="T20" fmla="*/ 266 w 758"/>
                <a:gd name="T21" fmla="*/ 226 h 1147"/>
                <a:gd name="T22" fmla="*/ 179 w 758"/>
                <a:gd name="T23" fmla="*/ 279 h 1147"/>
                <a:gd name="T24" fmla="*/ 226 w 758"/>
                <a:gd name="T25" fmla="*/ 377 h 1147"/>
                <a:gd name="T26" fmla="*/ 118 w 758"/>
                <a:gd name="T27" fmla="*/ 531 h 1147"/>
                <a:gd name="T28" fmla="*/ 85 w 758"/>
                <a:gd name="T29" fmla="*/ 540 h 1147"/>
                <a:gd name="T30" fmla="*/ 3 w 758"/>
                <a:gd name="T31" fmla="*/ 692 h 1147"/>
                <a:gd name="T32" fmla="*/ 11 w 758"/>
                <a:gd name="T33" fmla="*/ 948 h 1147"/>
                <a:gd name="T34" fmla="*/ 57 w 758"/>
                <a:gd name="T35" fmla="*/ 1008 h 1147"/>
                <a:gd name="T36" fmla="*/ 105 w 758"/>
                <a:gd name="T37" fmla="*/ 1016 h 1147"/>
                <a:gd name="T38" fmla="*/ 132 w 758"/>
                <a:gd name="T39" fmla="*/ 912 h 1147"/>
                <a:gd name="T40" fmla="*/ 112 w 758"/>
                <a:gd name="T41" fmla="*/ 731 h 1147"/>
                <a:gd name="T42" fmla="*/ 143 w 758"/>
                <a:gd name="T43" fmla="*/ 630 h 1147"/>
                <a:gd name="T44" fmla="*/ 207 w 758"/>
                <a:gd name="T45" fmla="*/ 605 h 1147"/>
                <a:gd name="T46" fmla="*/ 304 w 758"/>
                <a:gd name="T47" fmla="*/ 522 h 1147"/>
                <a:gd name="T48" fmla="*/ 305 w 758"/>
                <a:gd name="T49" fmla="*/ 522 h 1147"/>
                <a:gd name="T50" fmla="*/ 350 w 758"/>
                <a:gd name="T51" fmla="*/ 484 h 1147"/>
                <a:gd name="T52" fmla="*/ 616 w 758"/>
                <a:gd name="T53" fmla="*/ 436 h 1147"/>
                <a:gd name="T54" fmla="*/ 675 w 758"/>
                <a:gd name="T55" fmla="*/ 634 h 1147"/>
                <a:gd name="T56" fmla="*/ 608 w 758"/>
                <a:gd name="T57" fmla="*/ 826 h 1147"/>
                <a:gd name="T58" fmla="*/ 526 w 758"/>
                <a:gd name="T59" fmla="*/ 921 h 1147"/>
                <a:gd name="T60" fmla="*/ 422 w 758"/>
                <a:gd name="T61" fmla="*/ 878 h 1147"/>
                <a:gd name="T62" fmla="*/ 457 w 758"/>
                <a:gd name="T63" fmla="*/ 803 h 1147"/>
                <a:gd name="T64" fmla="*/ 446 w 758"/>
                <a:gd name="T65" fmla="*/ 741 h 1147"/>
                <a:gd name="T66" fmla="*/ 391 w 758"/>
                <a:gd name="T67" fmla="*/ 750 h 1147"/>
                <a:gd name="T68" fmla="*/ 382 w 758"/>
                <a:gd name="T69" fmla="*/ 743 h 1147"/>
                <a:gd name="T70" fmla="*/ 481 w 758"/>
                <a:gd name="T71" fmla="*/ 641 h 1147"/>
                <a:gd name="T72" fmla="*/ 459 w 758"/>
                <a:gd name="T73" fmla="*/ 580 h 1147"/>
                <a:gd name="T74" fmla="*/ 446 w 758"/>
                <a:gd name="T75" fmla="*/ 457 h 1147"/>
                <a:gd name="T76" fmla="*/ 412 w 758"/>
                <a:gd name="T77" fmla="*/ 487 h 1147"/>
                <a:gd name="T78" fmla="*/ 360 w 758"/>
                <a:gd name="T79" fmla="*/ 557 h 1147"/>
                <a:gd name="T80" fmla="*/ 342 w 758"/>
                <a:gd name="T81" fmla="*/ 531 h 1147"/>
                <a:gd name="T82" fmla="*/ 305 w 758"/>
                <a:gd name="T83" fmla="*/ 522 h 1147"/>
                <a:gd name="T84" fmla="*/ 304 w 758"/>
                <a:gd name="T85" fmla="*/ 522 h 1147"/>
                <a:gd name="T86" fmla="*/ 281 w 758"/>
                <a:gd name="T87" fmla="*/ 579 h 1147"/>
                <a:gd name="T88" fmla="*/ 300 w 758"/>
                <a:gd name="T89" fmla="*/ 633 h 1147"/>
                <a:gd name="T90" fmla="*/ 244 w 758"/>
                <a:gd name="T91" fmla="*/ 741 h 1147"/>
                <a:gd name="T92" fmla="*/ 293 w 758"/>
                <a:gd name="T93" fmla="*/ 759 h 1147"/>
                <a:gd name="T94" fmla="*/ 235 w 758"/>
                <a:gd name="T95" fmla="*/ 838 h 1147"/>
                <a:gd name="T96" fmla="*/ 241 w 758"/>
                <a:gd name="T97" fmla="*/ 869 h 1147"/>
                <a:gd name="T98" fmla="*/ 291 w 758"/>
                <a:gd name="T99" fmla="*/ 879 h 1147"/>
                <a:gd name="T100" fmla="*/ 368 w 758"/>
                <a:gd name="T101" fmla="*/ 873 h 1147"/>
                <a:gd name="T102" fmla="*/ 366 w 758"/>
                <a:gd name="T103" fmla="*/ 1104 h 1147"/>
                <a:gd name="T104" fmla="*/ 374 w 758"/>
                <a:gd name="T105" fmla="*/ 1146 h 1147"/>
                <a:gd name="T106" fmla="*/ 393 w 758"/>
                <a:gd name="T107" fmla="*/ 1119 h 1147"/>
                <a:gd name="T108" fmla="*/ 411 w 758"/>
                <a:gd name="T109" fmla="*/ 958 h 1147"/>
                <a:gd name="T110" fmla="*/ 430 w 758"/>
                <a:gd name="T111" fmla="*/ 908 h 1147"/>
                <a:gd name="T112" fmla="*/ 459 w 758"/>
                <a:gd name="T113" fmla="*/ 934 h 1147"/>
                <a:gd name="T114" fmla="*/ 454 w 758"/>
                <a:gd name="T115" fmla="*/ 957 h 1147"/>
                <a:gd name="T116" fmla="*/ 504 w 758"/>
                <a:gd name="T117" fmla="*/ 1010 h 1147"/>
                <a:gd name="T118" fmla="*/ 625 w 758"/>
                <a:gd name="T119" fmla="*/ 944 h 1147"/>
                <a:gd name="T120" fmla="*/ 711 w 758"/>
                <a:gd name="T121" fmla="*/ 756 h 1147"/>
                <a:gd name="T122" fmla="*/ 750 w 758"/>
                <a:gd name="T123" fmla="*/ 597 h 1147"/>
                <a:gd name="T124" fmla="*/ 740 w 758"/>
                <a:gd name="T125" fmla="*/ 454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8" h="1147">
                  <a:moveTo>
                    <a:pt x="652" y="374"/>
                  </a:moveTo>
                  <a:cubicBezTo>
                    <a:pt x="574" y="351"/>
                    <a:pt x="496" y="358"/>
                    <a:pt x="420" y="385"/>
                  </a:cubicBezTo>
                  <a:cubicBezTo>
                    <a:pt x="396" y="394"/>
                    <a:pt x="373" y="401"/>
                    <a:pt x="349" y="409"/>
                  </a:cubicBezTo>
                  <a:cubicBezTo>
                    <a:pt x="338" y="412"/>
                    <a:pt x="335" y="409"/>
                    <a:pt x="338" y="398"/>
                  </a:cubicBezTo>
                  <a:cubicBezTo>
                    <a:pt x="341" y="388"/>
                    <a:pt x="344" y="378"/>
                    <a:pt x="347" y="368"/>
                  </a:cubicBezTo>
                  <a:cubicBezTo>
                    <a:pt x="355" y="332"/>
                    <a:pt x="379" y="306"/>
                    <a:pt x="405" y="284"/>
                  </a:cubicBezTo>
                  <a:cubicBezTo>
                    <a:pt x="416" y="274"/>
                    <a:pt x="432" y="269"/>
                    <a:pt x="447" y="265"/>
                  </a:cubicBezTo>
                  <a:cubicBezTo>
                    <a:pt x="459" y="262"/>
                    <a:pt x="474" y="264"/>
                    <a:pt x="486" y="260"/>
                  </a:cubicBezTo>
                  <a:cubicBezTo>
                    <a:pt x="504" y="253"/>
                    <a:pt x="523" y="252"/>
                    <a:pt x="534" y="232"/>
                  </a:cubicBezTo>
                  <a:cubicBezTo>
                    <a:pt x="541" y="220"/>
                    <a:pt x="545" y="208"/>
                    <a:pt x="545" y="194"/>
                  </a:cubicBezTo>
                  <a:cubicBezTo>
                    <a:pt x="544" y="183"/>
                    <a:pt x="541" y="172"/>
                    <a:pt x="534" y="165"/>
                  </a:cubicBezTo>
                  <a:cubicBezTo>
                    <a:pt x="527" y="158"/>
                    <a:pt x="523" y="151"/>
                    <a:pt x="513" y="146"/>
                  </a:cubicBezTo>
                  <a:cubicBezTo>
                    <a:pt x="504" y="140"/>
                    <a:pt x="498" y="147"/>
                    <a:pt x="485" y="148"/>
                  </a:cubicBezTo>
                  <a:cubicBezTo>
                    <a:pt x="479" y="149"/>
                    <a:pt x="469" y="151"/>
                    <a:pt x="463" y="150"/>
                  </a:cubicBezTo>
                  <a:cubicBezTo>
                    <a:pt x="449" y="150"/>
                    <a:pt x="464" y="135"/>
                    <a:pt x="465" y="120"/>
                  </a:cubicBezTo>
                  <a:cubicBezTo>
                    <a:pt x="465" y="102"/>
                    <a:pt x="464" y="85"/>
                    <a:pt x="455" y="68"/>
                  </a:cubicBezTo>
                  <a:cubicBezTo>
                    <a:pt x="432" y="29"/>
                    <a:pt x="405" y="1"/>
                    <a:pt x="356" y="0"/>
                  </a:cubicBezTo>
                  <a:cubicBezTo>
                    <a:pt x="328" y="0"/>
                    <a:pt x="308" y="32"/>
                    <a:pt x="316" y="53"/>
                  </a:cubicBezTo>
                  <a:cubicBezTo>
                    <a:pt x="323" y="70"/>
                    <a:pt x="324" y="88"/>
                    <a:pt x="321" y="105"/>
                  </a:cubicBezTo>
                  <a:cubicBezTo>
                    <a:pt x="315" y="132"/>
                    <a:pt x="307" y="159"/>
                    <a:pt x="299" y="185"/>
                  </a:cubicBezTo>
                  <a:cubicBezTo>
                    <a:pt x="295" y="197"/>
                    <a:pt x="295" y="210"/>
                    <a:pt x="282" y="217"/>
                  </a:cubicBezTo>
                  <a:cubicBezTo>
                    <a:pt x="276" y="220"/>
                    <a:pt x="271" y="224"/>
                    <a:pt x="266" y="226"/>
                  </a:cubicBezTo>
                  <a:cubicBezTo>
                    <a:pt x="251" y="235"/>
                    <a:pt x="236" y="245"/>
                    <a:pt x="217" y="249"/>
                  </a:cubicBezTo>
                  <a:cubicBezTo>
                    <a:pt x="201" y="253"/>
                    <a:pt x="185" y="260"/>
                    <a:pt x="179" y="279"/>
                  </a:cubicBezTo>
                  <a:cubicBezTo>
                    <a:pt x="170" y="305"/>
                    <a:pt x="191" y="350"/>
                    <a:pt x="217" y="360"/>
                  </a:cubicBezTo>
                  <a:cubicBezTo>
                    <a:pt x="226" y="363"/>
                    <a:pt x="230" y="368"/>
                    <a:pt x="226" y="377"/>
                  </a:cubicBezTo>
                  <a:cubicBezTo>
                    <a:pt x="212" y="404"/>
                    <a:pt x="198" y="432"/>
                    <a:pt x="183" y="460"/>
                  </a:cubicBezTo>
                  <a:cubicBezTo>
                    <a:pt x="168" y="489"/>
                    <a:pt x="141" y="508"/>
                    <a:pt x="118" y="531"/>
                  </a:cubicBezTo>
                  <a:cubicBezTo>
                    <a:pt x="116" y="532"/>
                    <a:pt x="112" y="534"/>
                    <a:pt x="110" y="534"/>
                  </a:cubicBezTo>
                  <a:cubicBezTo>
                    <a:pt x="100" y="530"/>
                    <a:pt x="93" y="536"/>
                    <a:pt x="85" y="540"/>
                  </a:cubicBezTo>
                  <a:cubicBezTo>
                    <a:pt x="56" y="557"/>
                    <a:pt x="35" y="582"/>
                    <a:pt x="20" y="610"/>
                  </a:cubicBezTo>
                  <a:cubicBezTo>
                    <a:pt x="6" y="635"/>
                    <a:pt x="4" y="664"/>
                    <a:pt x="3" y="692"/>
                  </a:cubicBezTo>
                  <a:cubicBezTo>
                    <a:pt x="2" y="736"/>
                    <a:pt x="0" y="779"/>
                    <a:pt x="2" y="823"/>
                  </a:cubicBezTo>
                  <a:cubicBezTo>
                    <a:pt x="3" y="865"/>
                    <a:pt x="7" y="906"/>
                    <a:pt x="11" y="948"/>
                  </a:cubicBezTo>
                  <a:cubicBezTo>
                    <a:pt x="11" y="952"/>
                    <a:pt x="13" y="957"/>
                    <a:pt x="16" y="960"/>
                  </a:cubicBezTo>
                  <a:cubicBezTo>
                    <a:pt x="29" y="977"/>
                    <a:pt x="43" y="992"/>
                    <a:pt x="57" y="1008"/>
                  </a:cubicBezTo>
                  <a:cubicBezTo>
                    <a:pt x="59" y="1010"/>
                    <a:pt x="63" y="1011"/>
                    <a:pt x="65" y="1011"/>
                  </a:cubicBezTo>
                  <a:cubicBezTo>
                    <a:pt x="78" y="1013"/>
                    <a:pt x="92" y="1015"/>
                    <a:pt x="105" y="1016"/>
                  </a:cubicBezTo>
                  <a:cubicBezTo>
                    <a:pt x="119" y="1018"/>
                    <a:pt x="126" y="1013"/>
                    <a:pt x="129" y="1002"/>
                  </a:cubicBezTo>
                  <a:cubicBezTo>
                    <a:pt x="136" y="973"/>
                    <a:pt x="140" y="943"/>
                    <a:pt x="132" y="912"/>
                  </a:cubicBezTo>
                  <a:cubicBezTo>
                    <a:pt x="127" y="894"/>
                    <a:pt x="121" y="876"/>
                    <a:pt x="119" y="857"/>
                  </a:cubicBezTo>
                  <a:cubicBezTo>
                    <a:pt x="115" y="815"/>
                    <a:pt x="114" y="773"/>
                    <a:pt x="112" y="731"/>
                  </a:cubicBezTo>
                  <a:cubicBezTo>
                    <a:pt x="110" y="704"/>
                    <a:pt x="110" y="678"/>
                    <a:pt x="109" y="652"/>
                  </a:cubicBezTo>
                  <a:cubicBezTo>
                    <a:pt x="109" y="630"/>
                    <a:pt x="124" y="626"/>
                    <a:pt x="143" y="630"/>
                  </a:cubicBezTo>
                  <a:cubicBezTo>
                    <a:pt x="150" y="632"/>
                    <a:pt x="158" y="634"/>
                    <a:pt x="163" y="631"/>
                  </a:cubicBezTo>
                  <a:cubicBezTo>
                    <a:pt x="178" y="624"/>
                    <a:pt x="194" y="616"/>
                    <a:pt x="207" y="605"/>
                  </a:cubicBezTo>
                  <a:cubicBezTo>
                    <a:pt x="226" y="589"/>
                    <a:pt x="244" y="570"/>
                    <a:pt x="263" y="553"/>
                  </a:cubicBezTo>
                  <a:cubicBezTo>
                    <a:pt x="276" y="542"/>
                    <a:pt x="290" y="533"/>
                    <a:pt x="304" y="522"/>
                  </a:cubicBezTo>
                  <a:cubicBezTo>
                    <a:pt x="304" y="522"/>
                    <a:pt x="304" y="522"/>
                    <a:pt x="304" y="522"/>
                  </a:cubicBezTo>
                  <a:cubicBezTo>
                    <a:pt x="305" y="522"/>
                    <a:pt x="305" y="522"/>
                    <a:pt x="305" y="522"/>
                  </a:cubicBezTo>
                  <a:cubicBezTo>
                    <a:pt x="313" y="514"/>
                    <a:pt x="320" y="506"/>
                    <a:pt x="328" y="499"/>
                  </a:cubicBezTo>
                  <a:cubicBezTo>
                    <a:pt x="335" y="494"/>
                    <a:pt x="342" y="488"/>
                    <a:pt x="350" y="484"/>
                  </a:cubicBezTo>
                  <a:cubicBezTo>
                    <a:pt x="376" y="472"/>
                    <a:pt x="402" y="458"/>
                    <a:pt x="430" y="448"/>
                  </a:cubicBezTo>
                  <a:cubicBezTo>
                    <a:pt x="491" y="428"/>
                    <a:pt x="552" y="416"/>
                    <a:pt x="616" y="436"/>
                  </a:cubicBezTo>
                  <a:cubicBezTo>
                    <a:pt x="668" y="453"/>
                    <a:pt x="689" y="491"/>
                    <a:pt x="686" y="547"/>
                  </a:cubicBezTo>
                  <a:cubicBezTo>
                    <a:pt x="684" y="576"/>
                    <a:pt x="680" y="605"/>
                    <a:pt x="675" y="634"/>
                  </a:cubicBezTo>
                  <a:cubicBezTo>
                    <a:pt x="672" y="650"/>
                    <a:pt x="665" y="665"/>
                    <a:pt x="660" y="681"/>
                  </a:cubicBezTo>
                  <a:cubicBezTo>
                    <a:pt x="644" y="730"/>
                    <a:pt x="631" y="780"/>
                    <a:pt x="608" y="826"/>
                  </a:cubicBezTo>
                  <a:cubicBezTo>
                    <a:pt x="593" y="856"/>
                    <a:pt x="576" y="885"/>
                    <a:pt x="554" y="910"/>
                  </a:cubicBezTo>
                  <a:cubicBezTo>
                    <a:pt x="546" y="919"/>
                    <a:pt x="538" y="921"/>
                    <a:pt x="526" y="921"/>
                  </a:cubicBezTo>
                  <a:cubicBezTo>
                    <a:pt x="491" y="920"/>
                    <a:pt x="459" y="907"/>
                    <a:pt x="427" y="894"/>
                  </a:cubicBezTo>
                  <a:cubicBezTo>
                    <a:pt x="419" y="891"/>
                    <a:pt x="421" y="885"/>
                    <a:pt x="422" y="878"/>
                  </a:cubicBezTo>
                  <a:cubicBezTo>
                    <a:pt x="424" y="861"/>
                    <a:pt x="432" y="846"/>
                    <a:pt x="440" y="831"/>
                  </a:cubicBezTo>
                  <a:cubicBezTo>
                    <a:pt x="445" y="821"/>
                    <a:pt x="451" y="812"/>
                    <a:pt x="457" y="803"/>
                  </a:cubicBezTo>
                  <a:cubicBezTo>
                    <a:pt x="463" y="794"/>
                    <a:pt x="463" y="785"/>
                    <a:pt x="460" y="776"/>
                  </a:cubicBezTo>
                  <a:cubicBezTo>
                    <a:pt x="455" y="764"/>
                    <a:pt x="451" y="753"/>
                    <a:pt x="446" y="741"/>
                  </a:cubicBezTo>
                  <a:cubicBezTo>
                    <a:pt x="442" y="730"/>
                    <a:pt x="414" y="725"/>
                    <a:pt x="405" y="733"/>
                  </a:cubicBezTo>
                  <a:cubicBezTo>
                    <a:pt x="400" y="738"/>
                    <a:pt x="396" y="745"/>
                    <a:pt x="391" y="750"/>
                  </a:cubicBezTo>
                  <a:cubicBezTo>
                    <a:pt x="388" y="752"/>
                    <a:pt x="383" y="752"/>
                    <a:pt x="379" y="753"/>
                  </a:cubicBezTo>
                  <a:cubicBezTo>
                    <a:pt x="380" y="750"/>
                    <a:pt x="380" y="745"/>
                    <a:pt x="382" y="743"/>
                  </a:cubicBezTo>
                  <a:cubicBezTo>
                    <a:pt x="407" y="719"/>
                    <a:pt x="431" y="693"/>
                    <a:pt x="461" y="675"/>
                  </a:cubicBezTo>
                  <a:cubicBezTo>
                    <a:pt x="473" y="667"/>
                    <a:pt x="481" y="657"/>
                    <a:pt x="481" y="641"/>
                  </a:cubicBezTo>
                  <a:cubicBezTo>
                    <a:pt x="481" y="622"/>
                    <a:pt x="481" y="603"/>
                    <a:pt x="459" y="594"/>
                  </a:cubicBezTo>
                  <a:cubicBezTo>
                    <a:pt x="452" y="590"/>
                    <a:pt x="456" y="585"/>
                    <a:pt x="459" y="580"/>
                  </a:cubicBezTo>
                  <a:cubicBezTo>
                    <a:pt x="471" y="561"/>
                    <a:pt x="485" y="543"/>
                    <a:pt x="488" y="519"/>
                  </a:cubicBezTo>
                  <a:cubicBezTo>
                    <a:pt x="490" y="496"/>
                    <a:pt x="469" y="462"/>
                    <a:pt x="446" y="457"/>
                  </a:cubicBezTo>
                  <a:cubicBezTo>
                    <a:pt x="442" y="456"/>
                    <a:pt x="436" y="457"/>
                    <a:pt x="434" y="460"/>
                  </a:cubicBezTo>
                  <a:cubicBezTo>
                    <a:pt x="426" y="468"/>
                    <a:pt x="416" y="476"/>
                    <a:pt x="412" y="487"/>
                  </a:cubicBezTo>
                  <a:cubicBezTo>
                    <a:pt x="403" y="509"/>
                    <a:pt x="392" y="530"/>
                    <a:pt x="375" y="547"/>
                  </a:cubicBezTo>
                  <a:cubicBezTo>
                    <a:pt x="371" y="552"/>
                    <a:pt x="361" y="559"/>
                    <a:pt x="360" y="557"/>
                  </a:cubicBezTo>
                  <a:cubicBezTo>
                    <a:pt x="353" y="551"/>
                    <a:pt x="347" y="543"/>
                    <a:pt x="342" y="536"/>
                  </a:cubicBezTo>
                  <a:cubicBezTo>
                    <a:pt x="341" y="535"/>
                    <a:pt x="342" y="533"/>
                    <a:pt x="342" y="531"/>
                  </a:cubicBezTo>
                  <a:cubicBezTo>
                    <a:pt x="341" y="518"/>
                    <a:pt x="332" y="513"/>
                    <a:pt x="319" y="517"/>
                  </a:cubicBezTo>
                  <a:cubicBezTo>
                    <a:pt x="315" y="519"/>
                    <a:pt x="310" y="520"/>
                    <a:pt x="305" y="522"/>
                  </a:cubicBezTo>
                  <a:cubicBezTo>
                    <a:pt x="305" y="522"/>
                    <a:pt x="305" y="522"/>
                    <a:pt x="305" y="522"/>
                  </a:cubicBezTo>
                  <a:cubicBezTo>
                    <a:pt x="304" y="522"/>
                    <a:pt x="304" y="522"/>
                    <a:pt x="304" y="522"/>
                  </a:cubicBezTo>
                  <a:cubicBezTo>
                    <a:pt x="297" y="533"/>
                    <a:pt x="289" y="544"/>
                    <a:pt x="284" y="555"/>
                  </a:cubicBezTo>
                  <a:cubicBezTo>
                    <a:pt x="280" y="562"/>
                    <a:pt x="278" y="572"/>
                    <a:pt x="281" y="579"/>
                  </a:cubicBezTo>
                  <a:cubicBezTo>
                    <a:pt x="285" y="591"/>
                    <a:pt x="292" y="601"/>
                    <a:pt x="299" y="611"/>
                  </a:cubicBezTo>
                  <a:cubicBezTo>
                    <a:pt x="306" y="619"/>
                    <a:pt x="306" y="625"/>
                    <a:pt x="300" y="633"/>
                  </a:cubicBezTo>
                  <a:cubicBezTo>
                    <a:pt x="281" y="658"/>
                    <a:pt x="262" y="682"/>
                    <a:pt x="243" y="707"/>
                  </a:cubicBezTo>
                  <a:cubicBezTo>
                    <a:pt x="235" y="718"/>
                    <a:pt x="235" y="732"/>
                    <a:pt x="244" y="741"/>
                  </a:cubicBezTo>
                  <a:cubicBezTo>
                    <a:pt x="254" y="751"/>
                    <a:pt x="266" y="761"/>
                    <a:pt x="282" y="758"/>
                  </a:cubicBezTo>
                  <a:cubicBezTo>
                    <a:pt x="285" y="758"/>
                    <a:pt x="288" y="759"/>
                    <a:pt x="293" y="759"/>
                  </a:cubicBezTo>
                  <a:cubicBezTo>
                    <a:pt x="289" y="765"/>
                    <a:pt x="287" y="770"/>
                    <a:pt x="283" y="774"/>
                  </a:cubicBezTo>
                  <a:cubicBezTo>
                    <a:pt x="267" y="796"/>
                    <a:pt x="251" y="817"/>
                    <a:pt x="235" y="838"/>
                  </a:cubicBezTo>
                  <a:cubicBezTo>
                    <a:pt x="232" y="842"/>
                    <a:pt x="230" y="848"/>
                    <a:pt x="231" y="852"/>
                  </a:cubicBezTo>
                  <a:cubicBezTo>
                    <a:pt x="233" y="859"/>
                    <a:pt x="238" y="866"/>
                    <a:pt x="241" y="869"/>
                  </a:cubicBezTo>
                  <a:cubicBezTo>
                    <a:pt x="244" y="874"/>
                    <a:pt x="251" y="883"/>
                    <a:pt x="256" y="883"/>
                  </a:cubicBezTo>
                  <a:cubicBezTo>
                    <a:pt x="268" y="885"/>
                    <a:pt x="280" y="882"/>
                    <a:pt x="291" y="879"/>
                  </a:cubicBezTo>
                  <a:cubicBezTo>
                    <a:pt x="318" y="871"/>
                    <a:pt x="326" y="867"/>
                    <a:pt x="352" y="860"/>
                  </a:cubicBezTo>
                  <a:cubicBezTo>
                    <a:pt x="367" y="856"/>
                    <a:pt x="369" y="857"/>
                    <a:pt x="368" y="873"/>
                  </a:cubicBezTo>
                  <a:cubicBezTo>
                    <a:pt x="366" y="898"/>
                    <a:pt x="364" y="924"/>
                    <a:pt x="363" y="949"/>
                  </a:cubicBezTo>
                  <a:cubicBezTo>
                    <a:pt x="361" y="1002"/>
                    <a:pt x="363" y="1053"/>
                    <a:pt x="366" y="1104"/>
                  </a:cubicBezTo>
                  <a:cubicBezTo>
                    <a:pt x="366" y="1115"/>
                    <a:pt x="366" y="1127"/>
                    <a:pt x="368" y="1138"/>
                  </a:cubicBezTo>
                  <a:cubicBezTo>
                    <a:pt x="368" y="1141"/>
                    <a:pt x="371" y="1146"/>
                    <a:pt x="374" y="1146"/>
                  </a:cubicBezTo>
                  <a:cubicBezTo>
                    <a:pt x="377" y="1147"/>
                    <a:pt x="382" y="1144"/>
                    <a:pt x="384" y="1141"/>
                  </a:cubicBezTo>
                  <a:cubicBezTo>
                    <a:pt x="388" y="1135"/>
                    <a:pt x="392" y="1127"/>
                    <a:pt x="393" y="1119"/>
                  </a:cubicBezTo>
                  <a:cubicBezTo>
                    <a:pt x="396" y="1092"/>
                    <a:pt x="402" y="1002"/>
                    <a:pt x="404" y="985"/>
                  </a:cubicBezTo>
                  <a:cubicBezTo>
                    <a:pt x="405" y="976"/>
                    <a:pt x="409" y="967"/>
                    <a:pt x="411" y="958"/>
                  </a:cubicBezTo>
                  <a:cubicBezTo>
                    <a:pt x="413" y="943"/>
                    <a:pt x="415" y="928"/>
                    <a:pt x="418" y="913"/>
                  </a:cubicBezTo>
                  <a:cubicBezTo>
                    <a:pt x="419" y="904"/>
                    <a:pt x="424" y="904"/>
                    <a:pt x="430" y="908"/>
                  </a:cubicBezTo>
                  <a:cubicBezTo>
                    <a:pt x="440" y="916"/>
                    <a:pt x="443" y="919"/>
                    <a:pt x="453" y="925"/>
                  </a:cubicBezTo>
                  <a:cubicBezTo>
                    <a:pt x="459" y="929"/>
                    <a:pt x="462" y="926"/>
                    <a:pt x="459" y="934"/>
                  </a:cubicBezTo>
                  <a:cubicBezTo>
                    <a:pt x="458" y="939"/>
                    <a:pt x="454" y="936"/>
                    <a:pt x="450" y="938"/>
                  </a:cubicBezTo>
                  <a:cubicBezTo>
                    <a:pt x="448" y="940"/>
                    <a:pt x="458" y="957"/>
                    <a:pt x="454" y="957"/>
                  </a:cubicBezTo>
                  <a:cubicBezTo>
                    <a:pt x="446" y="957"/>
                    <a:pt x="444" y="962"/>
                    <a:pt x="449" y="969"/>
                  </a:cubicBezTo>
                  <a:cubicBezTo>
                    <a:pt x="463" y="988"/>
                    <a:pt x="482" y="1002"/>
                    <a:pt x="504" y="1010"/>
                  </a:cubicBezTo>
                  <a:cubicBezTo>
                    <a:pt x="530" y="1020"/>
                    <a:pt x="554" y="1010"/>
                    <a:pt x="574" y="995"/>
                  </a:cubicBezTo>
                  <a:cubicBezTo>
                    <a:pt x="593" y="981"/>
                    <a:pt x="611" y="963"/>
                    <a:pt x="625" y="944"/>
                  </a:cubicBezTo>
                  <a:cubicBezTo>
                    <a:pt x="640" y="924"/>
                    <a:pt x="650" y="900"/>
                    <a:pt x="663" y="878"/>
                  </a:cubicBezTo>
                  <a:cubicBezTo>
                    <a:pt x="685" y="840"/>
                    <a:pt x="696" y="797"/>
                    <a:pt x="711" y="756"/>
                  </a:cubicBezTo>
                  <a:cubicBezTo>
                    <a:pt x="719" y="732"/>
                    <a:pt x="726" y="708"/>
                    <a:pt x="732" y="684"/>
                  </a:cubicBezTo>
                  <a:cubicBezTo>
                    <a:pt x="739" y="655"/>
                    <a:pt x="745" y="626"/>
                    <a:pt x="750" y="597"/>
                  </a:cubicBezTo>
                  <a:cubicBezTo>
                    <a:pt x="752" y="584"/>
                    <a:pt x="750" y="571"/>
                    <a:pt x="752" y="558"/>
                  </a:cubicBezTo>
                  <a:cubicBezTo>
                    <a:pt x="758" y="522"/>
                    <a:pt x="755" y="487"/>
                    <a:pt x="740" y="454"/>
                  </a:cubicBezTo>
                  <a:cubicBezTo>
                    <a:pt x="722" y="414"/>
                    <a:pt x="692" y="386"/>
                    <a:pt x="652" y="37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3" name="Freeform 7"/>
            <p:cNvSpPr>
              <a:spLocks noEditPoints="1"/>
            </p:cNvSpPr>
            <p:nvPr/>
          </p:nvSpPr>
          <p:spPr bwMode="auto">
            <a:xfrm>
              <a:off x="1301750" y="-969963"/>
              <a:ext cx="374650" cy="768350"/>
            </a:xfrm>
            <a:custGeom>
              <a:avLst/>
              <a:gdLst>
                <a:gd name="T0" fmla="*/ 423 w 490"/>
                <a:gd name="T1" fmla="*/ 20 h 1003"/>
                <a:gd name="T2" fmla="*/ 343 w 490"/>
                <a:gd name="T3" fmla="*/ 1 h 1003"/>
                <a:gd name="T4" fmla="*/ 278 w 490"/>
                <a:gd name="T5" fmla="*/ 8 h 1003"/>
                <a:gd name="T6" fmla="*/ 112 w 490"/>
                <a:gd name="T7" fmla="*/ 135 h 1003"/>
                <a:gd name="T8" fmla="*/ 94 w 490"/>
                <a:gd name="T9" fmla="*/ 199 h 1003"/>
                <a:gd name="T10" fmla="*/ 166 w 490"/>
                <a:gd name="T11" fmla="*/ 215 h 1003"/>
                <a:gd name="T12" fmla="*/ 244 w 490"/>
                <a:gd name="T13" fmla="*/ 160 h 1003"/>
                <a:gd name="T14" fmla="*/ 389 w 490"/>
                <a:gd name="T15" fmla="*/ 114 h 1003"/>
                <a:gd name="T16" fmla="*/ 395 w 490"/>
                <a:gd name="T17" fmla="*/ 227 h 1003"/>
                <a:gd name="T18" fmla="*/ 325 w 490"/>
                <a:gd name="T19" fmla="*/ 388 h 1003"/>
                <a:gd name="T20" fmla="*/ 264 w 490"/>
                <a:gd name="T21" fmla="*/ 413 h 1003"/>
                <a:gd name="T22" fmla="*/ 276 w 490"/>
                <a:gd name="T23" fmla="*/ 352 h 1003"/>
                <a:gd name="T24" fmla="*/ 336 w 490"/>
                <a:gd name="T25" fmla="*/ 299 h 1003"/>
                <a:gd name="T26" fmla="*/ 347 w 490"/>
                <a:gd name="T27" fmla="*/ 242 h 1003"/>
                <a:gd name="T28" fmla="*/ 261 w 490"/>
                <a:gd name="T29" fmla="*/ 216 h 1003"/>
                <a:gd name="T30" fmla="*/ 192 w 490"/>
                <a:gd name="T31" fmla="*/ 234 h 1003"/>
                <a:gd name="T32" fmla="*/ 180 w 490"/>
                <a:gd name="T33" fmla="*/ 269 h 1003"/>
                <a:gd name="T34" fmla="*/ 130 w 490"/>
                <a:gd name="T35" fmla="*/ 341 h 1003"/>
                <a:gd name="T36" fmla="*/ 123 w 490"/>
                <a:gd name="T37" fmla="*/ 351 h 1003"/>
                <a:gd name="T38" fmla="*/ 68 w 490"/>
                <a:gd name="T39" fmla="*/ 292 h 1003"/>
                <a:gd name="T40" fmla="*/ 7 w 490"/>
                <a:gd name="T41" fmla="*/ 421 h 1003"/>
                <a:gd name="T42" fmla="*/ 65 w 490"/>
                <a:gd name="T43" fmla="*/ 531 h 1003"/>
                <a:gd name="T44" fmla="*/ 102 w 490"/>
                <a:gd name="T45" fmla="*/ 542 h 1003"/>
                <a:gd name="T46" fmla="*/ 153 w 490"/>
                <a:gd name="T47" fmla="*/ 588 h 1003"/>
                <a:gd name="T48" fmla="*/ 116 w 490"/>
                <a:gd name="T49" fmla="*/ 682 h 1003"/>
                <a:gd name="T50" fmla="*/ 54 w 490"/>
                <a:gd name="T51" fmla="*/ 765 h 1003"/>
                <a:gd name="T52" fmla="*/ 122 w 490"/>
                <a:gd name="T53" fmla="*/ 800 h 1003"/>
                <a:gd name="T54" fmla="*/ 104 w 490"/>
                <a:gd name="T55" fmla="*/ 860 h 1003"/>
                <a:gd name="T56" fmla="*/ 27 w 490"/>
                <a:gd name="T57" fmla="*/ 894 h 1003"/>
                <a:gd name="T58" fmla="*/ 14 w 490"/>
                <a:gd name="T59" fmla="*/ 976 h 1003"/>
                <a:gd name="T60" fmla="*/ 81 w 490"/>
                <a:gd name="T61" fmla="*/ 994 h 1003"/>
                <a:gd name="T62" fmla="*/ 188 w 490"/>
                <a:gd name="T63" fmla="*/ 960 h 1003"/>
                <a:gd name="T64" fmla="*/ 338 w 490"/>
                <a:gd name="T65" fmla="*/ 971 h 1003"/>
                <a:gd name="T66" fmla="*/ 383 w 490"/>
                <a:gd name="T67" fmla="*/ 966 h 1003"/>
                <a:gd name="T68" fmla="*/ 413 w 490"/>
                <a:gd name="T69" fmla="*/ 928 h 1003"/>
                <a:gd name="T70" fmla="*/ 423 w 490"/>
                <a:gd name="T71" fmla="*/ 856 h 1003"/>
                <a:gd name="T72" fmla="*/ 334 w 490"/>
                <a:gd name="T73" fmla="*/ 832 h 1003"/>
                <a:gd name="T74" fmla="*/ 226 w 490"/>
                <a:gd name="T75" fmla="*/ 832 h 1003"/>
                <a:gd name="T76" fmla="*/ 240 w 490"/>
                <a:gd name="T77" fmla="*/ 746 h 1003"/>
                <a:gd name="T78" fmla="*/ 350 w 490"/>
                <a:gd name="T79" fmla="*/ 628 h 1003"/>
                <a:gd name="T80" fmla="*/ 323 w 490"/>
                <a:gd name="T81" fmla="*/ 594 h 1003"/>
                <a:gd name="T82" fmla="*/ 236 w 490"/>
                <a:gd name="T83" fmla="*/ 618 h 1003"/>
                <a:gd name="T84" fmla="*/ 226 w 490"/>
                <a:gd name="T85" fmla="*/ 571 h 1003"/>
                <a:gd name="T86" fmla="*/ 336 w 490"/>
                <a:gd name="T87" fmla="*/ 483 h 1003"/>
                <a:gd name="T88" fmla="*/ 383 w 490"/>
                <a:gd name="T89" fmla="*/ 414 h 1003"/>
                <a:gd name="T90" fmla="*/ 480 w 490"/>
                <a:gd name="T91" fmla="*/ 215 h 1003"/>
                <a:gd name="T92" fmla="*/ 475 w 490"/>
                <a:gd name="T93" fmla="*/ 89 h 1003"/>
                <a:gd name="T94" fmla="*/ 149 w 490"/>
                <a:gd name="T95" fmla="*/ 451 h 1003"/>
                <a:gd name="T96" fmla="*/ 139 w 490"/>
                <a:gd name="T97" fmla="*/ 447 h 1003"/>
                <a:gd name="T98" fmla="*/ 128 w 490"/>
                <a:gd name="T99" fmla="*/ 376 h 1003"/>
                <a:gd name="T100" fmla="*/ 137 w 490"/>
                <a:gd name="T101" fmla="*/ 374 h 1003"/>
                <a:gd name="T102" fmla="*/ 172 w 490"/>
                <a:gd name="T103" fmla="*/ 413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90" h="1003">
                  <a:moveTo>
                    <a:pt x="475" y="89"/>
                  </a:moveTo>
                  <a:cubicBezTo>
                    <a:pt x="464" y="62"/>
                    <a:pt x="449" y="36"/>
                    <a:pt x="423" y="20"/>
                  </a:cubicBezTo>
                  <a:cubicBezTo>
                    <a:pt x="401" y="7"/>
                    <a:pt x="377" y="3"/>
                    <a:pt x="352" y="0"/>
                  </a:cubicBezTo>
                  <a:cubicBezTo>
                    <a:pt x="349" y="0"/>
                    <a:pt x="346" y="1"/>
                    <a:pt x="343" y="1"/>
                  </a:cubicBezTo>
                  <a:cubicBezTo>
                    <a:pt x="334" y="2"/>
                    <a:pt x="325" y="2"/>
                    <a:pt x="315" y="3"/>
                  </a:cubicBezTo>
                  <a:cubicBezTo>
                    <a:pt x="303" y="4"/>
                    <a:pt x="290" y="5"/>
                    <a:pt x="278" y="8"/>
                  </a:cubicBezTo>
                  <a:cubicBezTo>
                    <a:pt x="234" y="21"/>
                    <a:pt x="197" y="47"/>
                    <a:pt x="162" y="76"/>
                  </a:cubicBezTo>
                  <a:cubicBezTo>
                    <a:pt x="142" y="93"/>
                    <a:pt x="125" y="112"/>
                    <a:pt x="112" y="135"/>
                  </a:cubicBezTo>
                  <a:cubicBezTo>
                    <a:pt x="106" y="145"/>
                    <a:pt x="97" y="155"/>
                    <a:pt x="92" y="165"/>
                  </a:cubicBezTo>
                  <a:cubicBezTo>
                    <a:pt x="85" y="178"/>
                    <a:pt x="86" y="195"/>
                    <a:pt x="94" y="199"/>
                  </a:cubicBezTo>
                  <a:cubicBezTo>
                    <a:pt x="105" y="205"/>
                    <a:pt x="116" y="209"/>
                    <a:pt x="127" y="212"/>
                  </a:cubicBezTo>
                  <a:cubicBezTo>
                    <a:pt x="140" y="214"/>
                    <a:pt x="153" y="215"/>
                    <a:pt x="166" y="215"/>
                  </a:cubicBezTo>
                  <a:cubicBezTo>
                    <a:pt x="175" y="214"/>
                    <a:pt x="185" y="211"/>
                    <a:pt x="193" y="206"/>
                  </a:cubicBezTo>
                  <a:cubicBezTo>
                    <a:pt x="211" y="192"/>
                    <a:pt x="228" y="176"/>
                    <a:pt x="244" y="160"/>
                  </a:cubicBezTo>
                  <a:cubicBezTo>
                    <a:pt x="275" y="131"/>
                    <a:pt x="310" y="108"/>
                    <a:pt x="352" y="100"/>
                  </a:cubicBezTo>
                  <a:cubicBezTo>
                    <a:pt x="369" y="96"/>
                    <a:pt x="379" y="100"/>
                    <a:pt x="389" y="114"/>
                  </a:cubicBezTo>
                  <a:cubicBezTo>
                    <a:pt x="403" y="132"/>
                    <a:pt x="407" y="154"/>
                    <a:pt x="405" y="176"/>
                  </a:cubicBezTo>
                  <a:cubicBezTo>
                    <a:pt x="403" y="193"/>
                    <a:pt x="400" y="211"/>
                    <a:pt x="395" y="227"/>
                  </a:cubicBezTo>
                  <a:cubicBezTo>
                    <a:pt x="386" y="256"/>
                    <a:pt x="377" y="284"/>
                    <a:pt x="365" y="312"/>
                  </a:cubicBezTo>
                  <a:cubicBezTo>
                    <a:pt x="354" y="338"/>
                    <a:pt x="339" y="363"/>
                    <a:pt x="325" y="388"/>
                  </a:cubicBezTo>
                  <a:cubicBezTo>
                    <a:pt x="315" y="407"/>
                    <a:pt x="301" y="420"/>
                    <a:pt x="280" y="414"/>
                  </a:cubicBezTo>
                  <a:cubicBezTo>
                    <a:pt x="275" y="412"/>
                    <a:pt x="269" y="413"/>
                    <a:pt x="264" y="413"/>
                  </a:cubicBezTo>
                  <a:cubicBezTo>
                    <a:pt x="255" y="414"/>
                    <a:pt x="251" y="410"/>
                    <a:pt x="253" y="400"/>
                  </a:cubicBezTo>
                  <a:cubicBezTo>
                    <a:pt x="257" y="383"/>
                    <a:pt x="262" y="364"/>
                    <a:pt x="276" y="352"/>
                  </a:cubicBezTo>
                  <a:cubicBezTo>
                    <a:pt x="291" y="337"/>
                    <a:pt x="309" y="324"/>
                    <a:pt x="326" y="310"/>
                  </a:cubicBezTo>
                  <a:cubicBezTo>
                    <a:pt x="330" y="306"/>
                    <a:pt x="334" y="303"/>
                    <a:pt x="336" y="299"/>
                  </a:cubicBezTo>
                  <a:cubicBezTo>
                    <a:pt x="342" y="284"/>
                    <a:pt x="347" y="269"/>
                    <a:pt x="351" y="253"/>
                  </a:cubicBezTo>
                  <a:cubicBezTo>
                    <a:pt x="352" y="250"/>
                    <a:pt x="350" y="245"/>
                    <a:pt x="347" y="242"/>
                  </a:cubicBezTo>
                  <a:cubicBezTo>
                    <a:pt x="327" y="226"/>
                    <a:pt x="308" y="208"/>
                    <a:pt x="279" y="221"/>
                  </a:cubicBezTo>
                  <a:cubicBezTo>
                    <a:pt x="272" y="224"/>
                    <a:pt x="266" y="222"/>
                    <a:pt x="261" y="216"/>
                  </a:cubicBezTo>
                  <a:cubicBezTo>
                    <a:pt x="250" y="203"/>
                    <a:pt x="220" y="199"/>
                    <a:pt x="207" y="210"/>
                  </a:cubicBezTo>
                  <a:cubicBezTo>
                    <a:pt x="200" y="216"/>
                    <a:pt x="196" y="225"/>
                    <a:pt x="192" y="234"/>
                  </a:cubicBezTo>
                  <a:cubicBezTo>
                    <a:pt x="189" y="239"/>
                    <a:pt x="185" y="246"/>
                    <a:pt x="186" y="251"/>
                  </a:cubicBezTo>
                  <a:cubicBezTo>
                    <a:pt x="190" y="260"/>
                    <a:pt x="186" y="264"/>
                    <a:pt x="180" y="269"/>
                  </a:cubicBezTo>
                  <a:cubicBezTo>
                    <a:pt x="175" y="273"/>
                    <a:pt x="170" y="277"/>
                    <a:pt x="165" y="281"/>
                  </a:cubicBezTo>
                  <a:cubicBezTo>
                    <a:pt x="145" y="297"/>
                    <a:pt x="132" y="316"/>
                    <a:pt x="130" y="341"/>
                  </a:cubicBezTo>
                  <a:cubicBezTo>
                    <a:pt x="130" y="345"/>
                    <a:pt x="128" y="348"/>
                    <a:pt x="127" y="351"/>
                  </a:cubicBezTo>
                  <a:cubicBezTo>
                    <a:pt x="126" y="351"/>
                    <a:pt x="125" y="351"/>
                    <a:pt x="123" y="351"/>
                  </a:cubicBezTo>
                  <a:cubicBezTo>
                    <a:pt x="122" y="348"/>
                    <a:pt x="121" y="346"/>
                    <a:pt x="120" y="343"/>
                  </a:cubicBezTo>
                  <a:cubicBezTo>
                    <a:pt x="114" y="314"/>
                    <a:pt x="93" y="298"/>
                    <a:pt x="68" y="292"/>
                  </a:cubicBezTo>
                  <a:cubicBezTo>
                    <a:pt x="43" y="286"/>
                    <a:pt x="8" y="305"/>
                    <a:pt x="6" y="337"/>
                  </a:cubicBezTo>
                  <a:cubicBezTo>
                    <a:pt x="4" y="365"/>
                    <a:pt x="5" y="393"/>
                    <a:pt x="7" y="421"/>
                  </a:cubicBezTo>
                  <a:cubicBezTo>
                    <a:pt x="7" y="437"/>
                    <a:pt x="9" y="455"/>
                    <a:pt x="13" y="471"/>
                  </a:cubicBezTo>
                  <a:cubicBezTo>
                    <a:pt x="22" y="498"/>
                    <a:pt x="34" y="523"/>
                    <a:pt x="65" y="531"/>
                  </a:cubicBezTo>
                  <a:cubicBezTo>
                    <a:pt x="74" y="534"/>
                    <a:pt x="81" y="538"/>
                    <a:pt x="91" y="534"/>
                  </a:cubicBezTo>
                  <a:cubicBezTo>
                    <a:pt x="98" y="530"/>
                    <a:pt x="101" y="535"/>
                    <a:pt x="102" y="542"/>
                  </a:cubicBezTo>
                  <a:cubicBezTo>
                    <a:pt x="107" y="562"/>
                    <a:pt x="118" y="571"/>
                    <a:pt x="138" y="572"/>
                  </a:cubicBezTo>
                  <a:cubicBezTo>
                    <a:pt x="151" y="573"/>
                    <a:pt x="154" y="576"/>
                    <a:pt x="153" y="588"/>
                  </a:cubicBezTo>
                  <a:cubicBezTo>
                    <a:pt x="152" y="603"/>
                    <a:pt x="149" y="618"/>
                    <a:pt x="147" y="633"/>
                  </a:cubicBezTo>
                  <a:cubicBezTo>
                    <a:pt x="145" y="655"/>
                    <a:pt x="135" y="672"/>
                    <a:pt x="116" y="682"/>
                  </a:cubicBezTo>
                  <a:cubicBezTo>
                    <a:pt x="89" y="697"/>
                    <a:pt x="71" y="721"/>
                    <a:pt x="52" y="745"/>
                  </a:cubicBezTo>
                  <a:cubicBezTo>
                    <a:pt x="47" y="752"/>
                    <a:pt x="47" y="759"/>
                    <a:pt x="54" y="765"/>
                  </a:cubicBezTo>
                  <a:cubicBezTo>
                    <a:pt x="70" y="781"/>
                    <a:pt x="89" y="789"/>
                    <a:pt x="111" y="788"/>
                  </a:cubicBezTo>
                  <a:cubicBezTo>
                    <a:pt x="120" y="788"/>
                    <a:pt x="123" y="792"/>
                    <a:pt x="122" y="800"/>
                  </a:cubicBezTo>
                  <a:cubicBezTo>
                    <a:pt x="121" y="813"/>
                    <a:pt x="120" y="825"/>
                    <a:pt x="119" y="837"/>
                  </a:cubicBezTo>
                  <a:cubicBezTo>
                    <a:pt x="119" y="848"/>
                    <a:pt x="114" y="855"/>
                    <a:pt x="104" y="860"/>
                  </a:cubicBezTo>
                  <a:cubicBezTo>
                    <a:pt x="85" y="867"/>
                    <a:pt x="64" y="869"/>
                    <a:pt x="48" y="881"/>
                  </a:cubicBezTo>
                  <a:cubicBezTo>
                    <a:pt x="41" y="886"/>
                    <a:pt x="33" y="889"/>
                    <a:pt x="27" y="894"/>
                  </a:cubicBezTo>
                  <a:cubicBezTo>
                    <a:pt x="9" y="910"/>
                    <a:pt x="0" y="938"/>
                    <a:pt x="7" y="955"/>
                  </a:cubicBezTo>
                  <a:cubicBezTo>
                    <a:pt x="9" y="962"/>
                    <a:pt x="12" y="969"/>
                    <a:pt x="14" y="976"/>
                  </a:cubicBezTo>
                  <a:cubicBezTo>
                    <a:pt x="17" y="989"/>
                    <a:pt x="30" y="1003"/>
                    <a:pt x="41" y="1002"/>
                  </a:cubicBezTo>
                  <a:cubicBezTo>
                    <a:pt x="55" y="1000"/>
                    <a:pt x="69" y="998"/>
                    <a:pt x="81" y="994"/>
                  </a:cubicBezTo>
                  <a:cubicBezTo>
                    <a:pt x="102" y="987"/>
                    <a:pt x="122" y="978"/>
                    <a:pt x="143" y="971"/>
                  </a:cubicBezTo>
                  <a:cubicBezTo>
                    <a:pt x="158" y="966"/>
                    <a:pt x="173" y="965"/>
                    <a:pt x="188" y="960"/>
                  </a:cubicBezTo>
                  <a:cubicBezTo>
                    <a:pt x="225" y="950"/>
                    <a:pt x="262" y="946"/>
                    <a:pt x="299" y="957"/>
                  </a:cubicBezTo>
                  <a:cubicBezTo>
                    <a:pt x="312" y="961"/>
                    <a:pt x="325" y="967"/>
                    <a:pt x="338" y="971"/>
                  </a:cubicBezTo>
                  <a:cubicBezTo>
                    <a:pt x="343" y="973"/>
                    <a:pt x="348" y="974"/>
                    <a:pt x="352" y="974"/>
                  </a:cubicBezTo>
                  <a:cubicBezTo>
                    <a:pt x="363" y="972"/>
                    <a:pt x="373" y="969"/>
                    <a:pt x="383" y="966"/>
                  </a:cubicBezTo>
                  <a:cubicBezTo>
                    <a:pt x="387" y="965"/>
                    <a:pt x="391" y="963"/>
                    <a:pt x="393" y="960"/>
                  </a:cubicBezTo>
                  <a:cubicBezTo>
                    <a:pt x="400" y="950"/>
                    <a:pt x="407" y="939"/>
                    <a:pt x="413" y="928"/>
                  </a:cubicBezTo>
                  <a:cubicBezTo>
                    <a:pt x="420" y="914"/>
                    <a:pt x="425" y="899"/>
                    <a:pt x="431" y="885"/>
                  </a:cubicBezTo>
                  <a:cubicBezTo>
                    <a:pt x="438" y="872"/>
                    <a:pt x="436" y="863"/>
                    <a:pt x="423" y="856"/>
                  </a:cubicBezTo>
                  <a:cubicBezTo>
                    <a:pt x="413" y="851"/>
                    <a:pt x="402" y="846"/>
                    <a:pt x="391" y="843"/>
                  </a:cubicBezTo>
                  <a:cubicBezTo>
                    <a:pt x="372" y="838"/>
                    <a:pt x="353" y="832"/>
                    <a:pt x="334" y="832"/>
                  </a:cubicBezTo>
                  <a:cubicBezTo>
                    <a:pt x="301" y="832"/>
                    <a:pt x="269" y="837"/>
                    <a:pt x="237" y="839"/>
                  </a:cubicBezTo>
                  <a:cubicBezTo>
                    <a:pt x="233" y="839"/>
                    <a:pt x="227" y="835"/>
                    <a:pt x="226" y="832"/>
                  </a:cubicBezTo>
                  <a:cubicBezTo>
                    <a:pt x="223" y="823"/>
                    <a:pt x="221" y="814"/>
                    <a:pt x="220" y="804"/>
                  </a:cubicBezTo>
                  <a:cubicBezTo>
                    <a:pt x="219" y="782"/>
                    <a:pt x="220" y="760"/>
                    <a:pt x="240" y="746"/>
                  </a:cubicBezTo>
                  <a:cubicBezTo>
                    <a:pt x="261" y="732"/>
                    <a:pt x="283" y="717"/>
                    <a:pt x="307" y="707"/>
                  </a:cubicBezTo>
                  <a:cubicBezTo>
                    <a:pt x="337" y="693"/>
                    <a:pt x="360" y="662"/>
                    <a:pt x="350" y="628"/>
                  </a:cubicBezTo>
                  <a:cubicBezTo>
                    <a:pt x="349" y="624"/>
                    <a:pt x="350" y="620"/>
                    <a:pt x="349" y="616"/>
                  </a:cubicBezTo>
                  <a:cubicBezTo>
                    <a:pt x="348" y="602"/>
                    <a:pt x="337" y="592"/>
                    <a:pt x="323" y="594"/>
                  </a:cubicBezTo>
                  <a:cubicBezTo>
                    <a:pt x="307" y="596"/>
                    <a:pt x="292" y="599"/>
                    <a:pt x="276" y="603"/>
                  </a:cubicBezTo>
                  <a:cubicBezTo>
                    <a:pt x="262" y="607"/>
                    <a:pt x="249" y="613"/>
                    <a:pt x="236" y="618"/>
                  </a:cubicBezTo>
                  <a:cubicBezTo>
                    <a:pt x="226" y="621"/>
                    <a:pt x="222" y="619"/>
                    <a:pt x="222" y="611"/>
                  </a:cubicBezTo>
                  <a:cubicBezTo>
                    <a:pt x="223" y="597"/>
                    <a:pt x="224" y="584"/>
                    <a:pt x="226" y="571"/>
                  </a:cubicBezTo>
                  <a:cubicBezTo>
                    <a:pt x="230" y="543"/>
                    <a:pt x="247" y="526"/>
                    <a:pt x="274" y="526"/>
                  </a:cubicBezTo>
                  <a:cubicBezTo>
                    <a:pt x="305" y="525"/>
                    <a:pt x="324" y="510"/>
                    <a:pt x="336" y="483"/>
                  </a:cubicBezTo>
                  <a:cubicBezTo>
                    <a:pt x="339" y="476"/>
                    <a:pt x="342" y="468"/>
                    <a:pt x="346" y="461"/>
                  </a:cubicBezTo>
                  <a:cubicBezTo>
                    <a:pt x="358" y="445"/>
                    <a:pt x="372" y="430"/>
                    <a:pt x="383" y="414"/>
                  </a:cubicBezTo>
                  <a:cubicBezTo>
                    <a:pt x="398" y="393"/>
                    <a:pt x="413" y="373"/>
                    <a:pt x="424" y="350"/>
                  </a:cubicBezTo>
                  <a:cubicBezTo>
                    <a:pt x="444" y="306"/>
                    <a:pt x="463" y="261"/>
                    <a:pt x="480" y="215"/>
                  </a:cubicBezTo>
                  <a:cubicBezTo>
                    <a:pt x="487" y="194"/>
                    <a:pt x="490" y="170"/>
                    <a:pt x="489" y="148"/>
                  </a:cubicBezTo>
                  <a:cubicBezTo>
                    <a:pt x="489" y="128"/>
                    <a:pt x="482" y="108"/>
                    <a:pt x="475" y="89"/>
                  </a:cubicBezTo>
                  <a:close/>
                  <a:moveTo>
                    <a:pt x="172" y="413"/>
                  </a:moveTo>
                  <a:cubicBezTo>
                    <a:pt x="165" y="426"/>
                    <a:pt x="157" y="438"/>
                    <a:pt x="149" y="451"/>
                  </a:cubicBezTo>
                  <a:cubicBezTo>
                    <a:pt x="147" y="452"/>
                    <a:pt x="144" y="454"/>
                    <a:pt x="142" y="453"/>
                  </a:cubicBezTo>
                  <a:cubicBezTo>
                    <a:pt x="141" y="453"/>
                    <a:pt x="139" y="449"/>
                    <a:pt x="139" y="447"/>
                  </a:cubicBezTo>
                  <a:cubicBezTo>
                    <a:pt x="135" y="424"/>
                    <a:pt x="132" y="402"/>
                    <a:pt x="129" y="379"/>
                  </a:cubicBezTo>
                  <a:cubicBezTo>
                    <a:pt x="129" y="378"/>
                    <a:pt x="129" y="378"/>
                    <a:pt x="128" y="376"/>
                  </a:cubicBezTo>
                  <a:cubicBezTo>
                    <a:pt x="129" y="375"/>
                    <a:pt x="130" y="372"/>
                    <a:pt x="131" y="372"/>
                  </a:cubicBezTo>
                  <a:cubicBezTo>
                    <a:pt x="133" y="371"/>
                    <a:pt x="136" y="373"/>
                    <a:pt x="137" y="374"/>
                  </a:cubicBezTo>
                  <a:cubicBezTo>
                    <a:pt x="145" y="386"/>
                    <a:pt x="154" y="394"/>
                    <a:pt x="167" y="399"/>
                  </a:cubicBezTo>
                  <a:cubicBezTo>
                    <a:pt x="170" y="401"/>
                    <a:pt x="174" y="410"/>
                    <a:pt x="172" y="413"/>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4" name="Freeform 8"/>
            <p:cNvSpPr/>
            <p:nvPr/>
          </p:nvSpPr>
          <p:spPr bwMode="auto">
            <a:xfrm>
              <a:off x="298450" y="-814388"/>
              <a:ext cx="596900" cy="638175"/>
            </a:xfrm>
            <a:custGeom>
              <a:avLst/>
              <a:gdLst>
                <a:gd name="T0" fmla="*/ 688 w 780"/>
                <a:gd name="T1" fmla="*/ 11 h 832"/>
                <a:gd name="T2" fmla="*/ 484 w 780"/>
                <a:gd name="T3" fmla="*/ 70 h 832"/>
                <a:gd name="T4" fmla="*/ 139 w 780"/>
                <a:gd name="T5" fmla="*/ 221 h 832"/>
                <a:gd name="T6" fmla="*/ 10 w 780"/>
                <a:gd name="T7" fmla="*/ 297 h 832"/>
                <a:gd name="T8" fmla="*/ 15 w 780"/>
                <a:gd name="T9" fmla="*/ 348 h 832"/>
                <a:gd name="T10" fmla="*/ 153 w 780"/>
                <a:gd name="T11" fmla="*/ 310 h 832"/>
                <a:gd name="T12" fmla="*/ 297 w 780"/>
                <a:gd name="T13" fmla="*/ 231 h 832"/>
                <a:gd name="T14" fmla="*/ 417 w 780"/>
                <a:gd name="T15" fmla="*/ 187 h 832"/>
                <a:gd name="T16" fmla="*/ 268 w 780"/>
                <a:gd name="T17" fmla="*/ 354 h 832"/>
                <a:gd name="T18" fmla="*/ 242 w 780"/>
                <a:gd name="T19" fmla="*/ 519 h 832"/>
                <a:gd name="T20" fmla="*/ 288 w 780"/>
                <a:gd name="T21" fmla="*/ 521 h 832"/>
                <a:gd name="T22" fmla="*/ 321 w 780"/>
                <a:gd name="T23" fmla="*/ 470 h 832"/>
                <a:gd name="T24" fmla="*/ 341 w 780"/>
                <a:gd name="T25" fmla="*/ 429 h 832"/>
                <a:gd name="T26" fmla="*/ 455 w 780"/>
                <a:gd name="T27" fmla="*/ 318 h 832"/>
                <a:gd name="T28" fmla="*/ 532 w 780"/>
                <a:gd name="T29" fmla="*/ 300 h 832"/>
                <a:gd name="T30" fmla="*/ 437 w 780"/>
                <a:gd name="T31" fmla="*/ 392 h 832"/>
                <a:gd name="T32" fmla="*/ 328 w 780"/>
                <a:gd name="T33" fmla="*/ 512 h 832"/>
                <a:gd name="T34" fmla="*/ 368 w 780"/>
                <a:gd name="T35" fmla="*/ 530 h 832"/>
                <a:gd name="T36" fmla="*/ 366 w 780"/>
                <a:gd name="T37" fmla="*/ 623 h 832"/>
                <a:gd name="T38" fmla="*/ 272 w 780"/>
                <a:gd name="T39" fmla="*/ 683 h 832"/>
                <a:gd name="T40" fmla="*/ 233 w 780"/>
                <a:gd name="T41" fmla="*/ 673 h 832"/>
                <a:gd name="T42" fmla="*/ 202 w 780"/>
                <a:gd name="T43" fmla="*/ 717 h 832"/>
                <a:gd name="T44" fmla="*/ 268 w 780"/>
                <a:gd name="T45" fmla="*/ 771 h 832"/>
                <a:gd name="T46" fmla="*/ 348 w 780"/>
                <a:gd name="T47" fmla="*/ 716 h 832"/>
                <a:gd name="T48" fmla="*/ 350 w 780"/>
                <a:gd name="T49" fmla="*/ 792 h 832"/>
                <a:gd name="T50" fmla="*/ 378 w 780"/>
                <a:gd name="T51" fmla="*/ 823 h 832"/>
                <a:gd name="T52" fmla="*/ 406 w 780"/>
                <a:gd name="T53" fmla="*/ 824 h 832"/>
                <a:gd name="T54" fmla="*/ 440 w 780"/>
                <a:gd name="T55" fmla="*/ 796 h 832"/>
                <a:gd name="T56" fmla="*/ 437 w 780"/>
                <a:gd name="T57" fmla="*/ 695 h 832"/>
                <a:gd name="T58" fmla="*/ 528 w 780"/>
                <a:gd name="T59" fmla="*/ 659 h 832"/>
                <a:gd name="T60" fmla="*/ 537 w 780"/>
                <a:gd name="T61" fmla="*/ 691 h 832"/>
                <a:gd name="T62" fmla="*/ 501 w 780"/>
                <a:gd name="T63" fmla="*/ 717 h 832"/>
                <a:gd name="T64" fmla="*/ 526 w 780"/>
                <a:gd name="T65" fmla="*/ 713 h 832"/>
                <a:gd name="T66" fmla="*/ 612 w 780"/>
                <a:gd name="T67" fmla="*/ 676 h 832"/>
                <a:gd name="T68" fmla="*/ 518 w 780"/>
                <a:gd name="T69" fmla="*/ 587 h 832"/>
                <a:gd name="T70" fmla="*/ 439 w 780"/>
                <a:gd name="T71" fmla="*/ 588 h 832"/>
                <a:gd name="T72" fmla="*/ 462 w 780"/>
                <a:gd name="T73" fmla="*/ 510 h 832"/>
                <a:gd name="T74" fmla="*/ 511 w 780"/>
                <a:gd name="T75" fmla="*/ 427 h 832"/>
                <a:gd name="T76" fmla="*/ 539 w 780"/>
                <a:gd name="T77" fmla="*/ 343 h 832"/>
                <a:gd name="T78" fmla="*/ 549 w 780"/>
                <a:gd name="T79" fmla="*/ 253 h 832"/>
                <a:gd name="T80" fmla="*/ 435 w 780"/>
                <a:gd name="T81" fmla="*/ 266 h 832"/>
                <a:gd name="T82" fmla="*/ 342 w 780"/>
                <a:gd name="T83" fmla="*/ 324 h 832"/>
                <a:gd name="T84" fmla="*/ 306 w 780"/>
                <a:gd name="T85" fmla="*/ 357 h 832"/>
                <a:gd name="T86" fmla="*/ 317 w 780"/>
                <a:gd name="T87" fmla="*/ 317 h 832"/>
                <a:gd name="T88" fmla="*/ 424 w 780"/>
                <a:gd name="T89" fmla="*/ 204 h 832"/>
                <a:gd name="T90" fmla="*/ 534 w 780"/>
                <a:gd name="T91" fmla="*/ 157 h 832"/>
                <a:gd name="T92" fmla="*/ 703 w 780"/>
                <a:gd name="T93" fmla="*/ 130 h 832"/>
                <a:gd name="T94" fmla="*/ 772 w 780"/>
                <a:gd name="T95" fmla="*/ 103 h 832"/>
                <a:gd name="T96" fmla="*/ 711 w 780"/>
                <a:gd name="T97" fmla="*/ 4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80" h="832">
                  <a:moveTo>
                    <a:pt x="711" y="4"/>
                  </a:moveTo>
                  <a:cubicBezTo>
                    <a:pt x="703" y="5"/>
                    <a:pt x="696" y="9"/>
                    <a:pt x="688" y="11"/>
                  </a:cubicBezTo>
                  <a:cubicBezTo>
                    <a:pt x="653" y="20"/>
                    <a:pt x="619" y="28"/>
                    <a:pt x="585" y="38"/>
                  </a:cubicBezTo>
                  <a:cubicBezTo>
                    <a:pt x="551" y="48"/>
                    <a:pt x="517" y="58"/>
                    <a:pt x="484" y="70"/>
                  </a:cubicBezTo>
                  <a:cubicBezTo>
                    <a:pt x="448" y="83"/>
                    <a:pt x="238" y="171"/>
                    <a:pt x="228" y="176"/>
                  </a:cubicBezTo>
                  <a:cubicBezTo>
                    <a:pt x="198" y="191"/>
                    <a:pt x="169" y="206"/>
                    <a:pt x="139" y="221"/>
                  </a:cubicBezTo>
                  <a:cubicBezTo>
                    <a:pt x="118" y="231"/>
                    <a:pt x="98" y="243"/>
                    <a:pt x="77" y="252"/>
                  </a:cubicBezTo>
                  <a:cubicBezTo>
                    <a:pt x="51" y="262"/>
                    <a:pt x="29" y="277"/>
                    <a:pt x="10" y="297"/>
                  </a:cubicBezTo>
                  <a:cubicBezTo>
                    <a:pt x="7" y="300"/>
                    <a:pt x="4" y="304"/>
                    <a:pt x="4" y="308"/>
                  </a:cubicBezTo>
                  <a:cubicBezTo>
                    <a:pt x="0" y="323"/>
                    <a:pt x="2" y="337"/>
                    <a:pt x="15" y="348"/>
                  </a:cubicBezTo>
                  <a:cubicBezTo>
                    <a:pt x="29" y="360"/>
                    <a:pt x="45" y="364"/>
                    <a:pt x="62" y="356"/>
                  </a:cubicBezTo>
                  <a:cubicBezTo>
                    <a:pt x="92" y="341"/>
                    <a:pt x="123" y="325"/>
                    <a:pt x="153" y="310"/>
                  </a:cubicBezTo>
                  <a:cubicBezTo>
                    <a:pt x="196" y="288"/>
                    <a:pt x="234" y="257"/>
                    <a:pt x="280" y="239"/>
                  </a:cubicBezTo>
                  <a:cubicBezTo>
                    <a:pt x="285" y="236"/>
                    <a:pt x="291" y="233"/>
                    <a:pt x="297" y="231"/>
                  </a:cubicBezTo>
                  <a:cubicBezTo>
                    <a:pt x="334" y="215"/>
                    <a:pt x="369" y="201"/>
                    <a:pt x="406" y="186"/>
                  </a:cubicBezTo>
                  <a:cubicBezTo>
                    <a:pt x="414" y="182"/>
                    <a:pt x="417" y="186"/>
                    <a:pt x="417" y="187"/>
                  </a:cubicBezTo>
                  <a:cubicBezTo>
                    <a:pt x="418" y="191"/>
                    <a:pt x="409" y="198"/>
                    <a:pt x="403" y="203"/>
                  </a:cubicBezTo>
                  <a:cubicBezTo>
                    <a:pt x="351" y="248"/>
                    <a:pt x="305" y="297"/>
                    <a:pt x="268" y="354"/>
                  </a:cubicBezTo>
                  <a:cubicBezTo>
                    <a:pt x="249" y="383"/>
                    <a:pt x="237" y="414"/>
                    <a:pt x="233" y="447"/>
                  </a:cubicBezTo>
                  <a:cubicBezTo>
                    <a:pt x="230" y="471"/>
                    <a:pt x="229" y="496"/>
                    <a:pt x="242" y="519"/>
                  </a:cubicBezTo>
                  <a:cubicBezTo>
                    <a:pt x="247" y="528"/>
                    <a:pt x="254" y="536"/>
                    <a:pt x="265" y="536"/>
                  </a:cubicBezTo>
                  <a:cubicBezTo>
                    <a:pt x="276" y="536"/>
                    <a:pt x="283" y="529"/>
                    <a:pt x="288" y="521"/>
                  </a:cubicBezTo>
                  <a:cubicBezTo>
                    <a:pt x="297" y="509"/>
                    <a:pt x="305" y="497"/>
                    <a:pt x="313" y="485"/>
                  </a:cubicBezTo>
                  <a:cubicBezTo>
                    <a:pt x="317" y="480"/>
                    <a:pt x="319" y="475"/>
                    <a:pt x="321" y="470"/>
                  </a:cubicBezTo>
                  <a:cubicBezTo>
                    <a:pt x="325" y="463"/>
                    <a:pt x="328" y="456"/>
                    <a:pt x="332" y="450"/>
                  </a:cubicBezTo>
                  <a:cubicBezTo>
                    <a:pt x="335" y="443"/>
                    <a:pt x="338" y="436"/>
                    <a:pt x="341" y="429"/>
                  </a:cubicBezTo>
                  <a:cubicBezTo>
                    <a:pt x="346" y="418"/>
                    <a:pt x="348" y="405"/>
                    <a:pt x="356" y="397"/>
                  </a:cubicBezTo>
                  <a:cubicBezTo>
                    <a:pt x="386" y="368"/>
                    <a:pt x="417" y="338"/>
                    <a:pt x="455" y="318"/>
                  </a:cubicBezTo>
                  <a:cubicBezTo>
                    <a:pt x="475" y="307"/>
                    <a:pt x="496" y="296"/>
                    <a:pt x="520" y="296"/>
                  </a:cubicBezTo>
                  <a:cubicBezTo>
                    <a:pt x="524" y="296"/>
                    <a:pt x="530" y="297"/>
                    <a:pt x="532" y="300"/>
                  </a:cubicBezTo>
                  <a:cubicBezTo>
                    <a:pt x="533" y="303"/>
                    <a:pt x="531" y="309"/>
                    <a:pt x="529" y="312"/>
                  </a:cubicBezTo>
                  <a:cubicBezTo>
                    <a:pt x="505" y="346"/>
                    <a:pt x="471" y="369"/>
                    <a:pt x="437" y="392"/>
                  </a:cubicBezTo>
                  <a:cubicBezTo>
                    <a:pt x="414" y="407"/>
                    <a:pt x="390" y="419"/>
                    <a:pt x="367" y="435"/>
                  </a:cubicBezTo>
                  <a:cubicBezTo>
                    <a:pt x="340" y="453"/>
                    <a:pt x="333" y="482"/>
                    <a:pt x="328" y="512"/>
                  </a:cubicBezTo>
                  <a:cubicBezTo>
                    <a:pt x="326" y="529"/>
                    <a:pt x="341" y="540"/>
                    <a:pt x="358" y="534"/>
                  </a:cubicBezTo>
                  <a:cubicBezTo>
                    <a:pt x="362" y="533"/>
                    <a:pt x="365" y="531"/>
                    <a:pt x="368" y="530"/>
                  </a:cubicBezTo>
                  <a:cubicBezTo>
                    <a:pt x="375" y="528"/>
                    <a:pt x="378" y="529"/>
                    <a:pt x="379" y="538"/>
                  </a:cubicBezTo>
                  <a:cubicBezTo>
                    <a:pt x="380" y="567"/>
                    <a:pt x="372" y="595"/>
                    <a:pt x="366" y="623"/>
                  </a:cubicBezTo>
                  <a:cubicBezTo>
                    <a:pt x="365" y="627"/>
                    <a:pt x="362" y="631"/>
                    <a:pt x="358" y="634"/>
                  </a:cubicBezTo>
                  <a:cubicBezTo>
                    <a:pt x="332" y="654"/>
                    <a:pt x="305" y="674"/>
                    <a:pt x="272" y="683"/>
                  </a:cubicBezTo>
                  <a:cubicBezTo>
                    <a:pt x="261" y="686"/>
                    <a:pt x="246" y="689"/>
                    <a:pt x="245" y="677"/>
                  </a:cubicBezTo>
                  <a:cubicBezTo>
                    <a:pt x="244" y="672"/>
                    <a:pt x="247" y="669"/>
                    <a:pt x="233" y="673"/>
                  </a:cubicBezTo>
                  <a:cubicBezTo>
                    <a:pt x="220" y="678"/>
                    <a:pt x="211" y="687"/>
                    <a:pt x="207" y="701"/>
                  </a:cubicBezTo>
                  <a:cubicBezTo>
                    <a:pt x="205" y="706"/>
                    <a:pt x="205" y="712"/>
                    <a:pt x="202" y="717"/>
                  </a:cubicBezTo>
                  <a:cubicBezTo>
                    <a:pt x="193" y="731"/>
                    <a:pt x="204" y="763"/>
                    <a:pt x="218" y="775"/>
                  </a:cubicBezTo>
                  <a:cubicBezTo>
                    <a:pt x="235" y="788"/>
                    <a:pt x="246" y="785"/>
                    <a:pt x="268" y="771"/>
                  </a:cubicBezTo>
                  <a:cubicBezTo>
                    <a:pt x="289" y="759"/>
                    <a:pt x="308" y="743"/>
                    <a:pt x="329" y="728"/>
                  </a:cubicBezTo>
                  <a:cubicBezTo>
                    <a:pt x="332" y="726"/>
                    <a:pt x="344" y="718"/>
                    <a:pt x="348" y="716"/>
                  </a:cubicBezTo>
                  <a:cubicBezTo>
                    <a:pt x="349" y="721"/>
                    <a:pt x="345" y="735"/>
                    <a:pt x="346" y="747"/>
                  </a:cubicBezTo>
                  <a:cubicBezTo>
                    <a:pt x="347" y="759"/>
                    <a:pt x="347" y="774"/>
                    <a:pt x="350" y="792"/>
                  </a:cubicBezTo>
                  <a:cubicBezTo>
                    <a:pt x="350" y="794"/>
                    <a:pt x="352" y="796"/>
                    <a:pt x="353" y="798"/>
                  </a:cubicBezTo>
                  <a:cubicBezTo>
                    <a:pt x="359" y="804"/>
                    <a:pt x="369" y="815"/>
                    <a:pt x="378" y="823"/>
                  </a:cubicBezTo>
                  <a:cubicBezTo>
                    <a:pt x="383" y="829"/>
                    <a:pt x="388" y="832"/>
                    <a:pt x="396" y="826"/>
                  </a:cubicBezTo>
                  <a:cubicBezTo>
                    <a:pt x="398" y="824"/>
                    <a:pt x="403" y="823"/>
                    <a:pt x="406" y="824"/>
                  </a:cubicBezTo>
                  <a:cubicBezTo>
                    <a:pt x="418" y="828"/>
                    <a:pt x="423" y="821"/>
                    <a:pt x="428" y="813"/>
                  </a:cubicBezTo>
                  <a:cubicBezTo>
                    <a:pt x="431" y="808"/>
                    <a:pt x="435" y="801"/>
                    <a:pt x="440" y="796"/>
                  </a:cubicBezTo>
                  <a:cubicBezTo>
                    <a:pt x="448" y="790"/>
                    <a:pt x="450" y="783"/>
                    <a:pt x="446" y="774"/>
                  </a:cubicBezTo>
                  <a:cubicBezTo>
                    <a:pt x="437" y="748"/>
                    <a:pt x="438" y="721"/>
                    <a:pt x="437" y="695"/>
                  </a:cubicBezTo>
                  <a:cubicBezTo>
                    <a:pt x="437" y="681"/>
                    <a:pt x="442" y="675"/>
                    <a:pt x="454" y="671"/>
                  </a:cubicBezTo>
                  <a:cubicBezTo>
                    <a:pt x="480" y="662"/>
                    <a:pt x="508" y="656"/>
                    <a:pt x="528" y="659"/>
                  </a:cubicBezTo>
                  <a:cubicBezTo>
                    <a:pt x="538" y="661"/>
                    <a:pt x="546" y="663"/>
                    <a:pt x="549" y="669"/>
                  </a:cubicBezTo>
                  <a:cubicBezTo>
                    <a:pt x="554" y="675"/>
                    <a:pt x="545" y="684"/>
                    <a:pt x="537" y="691"/>
                  </a:cubicBezTo>
                  <a:cubicBezTo>
                    <a:pt x="529" y="698"/>
                    <a:pt x="508" y="712"/>
                    <a:pt x="504" y="714"/>
                  </a:cubicBezTo>
                  <a:cubicBezTo>
                    <a:pt x="503" y="715"/>
                    <a:pt x="501" y="716"/>
                    <a:pt x="501" y="717"/>
                  </a:cubicBezTo>
                  <a:cubicBezTo>
                    <a:pt x="503" y="719"/>
                    <a:pt x="507" y="718"/>
                    <a:pt x="509" y="717"/>
                  </a:cubicBezTo>
                  <a:cubicBezTo>
                    <a:pt x="513" y="715"/>
                    <a:pt x="522" y="713"/>
                    <a:pt x="526" y="713"/>
                  </a:cubicBezTo>
                  <a:cubicBezTo>
                    <a:pt x="530" y="713"/>
                    <a:pt x="537" y="716"/>
                    <a:pt x="547" y="712"/>
                  </a:cubicBezTo>
                  <a:cubicBezTo>
                    <a:pt x="570" y="702"/>
                    <a:pt x="594" y="695"/>
                    <a:pt x="612" y="676"/>
                  </a:cubicBezTo>
                  <a:cubicBezTo>
                    <a:pt x="640" y="646"/>
                    <a:pt x="628" y="614"/>
                    <a:pt x="598" y="599"/>
                  </a:cubicBezTo>
                  <a:cubicBezTo>
                    <a:pt x="573" y="586"/>
                    <a:pt x="546" y="584"/>
                    <a:pt x="518" y="587"/>
                  </a:cubicBezTo>
                  <a:cubicBezTo>
                    <a:pt x="496" y="590"/>
                    <a:pt x="474" y="595"/>
                    <a:pt x="452" y="599"/>
                  </a:cubicBezTo>
                  <a:cubicBezTo>
                    <a:pt x="441" y="601"/>
                    <a:pt x="437" y="597"/>
                    <a:pt x="439" y="588"/>
                  </a:cubicBezTo>
                  <a:cubicBezTo>
                    <a:pt x="444" y="564"/>
                    <a:pt x="450" y="540"/>
                    <a:pt x="456" y="517"/>
                  </a:cubicBezTo>
                  <a:cubicBezTo>
                    <a:pt x="457" y="514"/>
                    <a:pt x="460" y="511"/>
                    <a:pt x="462" y="510"/>
                  </a:cubicBezTo>
                  <a:cubicBezTo>
                    <a:pt x="480" y="502"/>
                    <a:pt x="495" y="491"/>
                    <a:pt x="506" y="474"/>
                  </a:cubicBezTo>
                  <a:cubicBezTo>
                    <a:pt x="516" y="459"/>
                    <a:pt x="519" y="444"/>
                    <a:pt x="511" y="427"/>
                  </a:cubicBezTo>
                  <a:cubicBezTo>
                    <a:pt x="505" y="414"/>
                    <a:pt x="502" y="398"/>
                    <a:pt x="513" y="384"/>
                  </a:cubicBezTo>
                  <a:cubicBezTo>
                    <a:pt x="522" y="371"/>
                    <a:pt x="531" y="357"/>
                    <a:pt x="539" y="343"/>
                  </a:cubicBezTo>
                  <a:cubicBezTo>
                    <a:pt x="546" y="329"/>
                    <a:pt x="553" y="314"/>
                    <a:pt x="560" y="300"/>
                  </a:cubicBezTo>
                  <a:cubicBezTo>
                    <a:pt x="568" y="282"/>
                    <a:pt x="563" y="259"/>
                    <a:pt x="549" y="253"/>
                  </a:cubicBezTo>
                  <a:cubicBezTo>
                    <a:pt x="536" y="248"/>
                    <a:pt x="521" y="244"/>
                    <a:pt x="507" y="242"/>
                  </a:cubicBezTo>
                  <a:cubicBezTo>
                    <a:pt x="480" y="238"/>
                    <a:pt x="457" y="253"/>
                    <a:pt x="435" y="266"/>
                  </a:cubicBezTo>
                  <a:cubicBezTo>
                    <a:pt x="415" y="277"/>
                    <a:pt x="397" y="290"/>
                    <a:pt x="378" y="302"/>
                  </a:cubicBezTo>
                  <a:cubicBezTo>
                    <a:pt x="366" y="309"/>
                    <a:pt x="353" y="315"/>
                    <a:pt x="342" y="324"/>
                  </a:cubicBezTo>
                  <a:cubicBezTo>
                    <a:pt x="332" y="333"/>
                    <a:pt x="323" y="344"/>
                    <a:pt x="314" y="354"/>
                  </a:cubicBezTo>
                  <a:cubicBezTo>
                    <a:pt x="312" y="356"/>
                    <a:pt x="309" y="356"/>
                    <a:pt x="306" y="357"/>
                  </a:cubicBezTo>
                  <a:cubicBezTo>
                    <a:pt x="305" y="355"/>
                    <a:pt x="304" y="352"/>
                    <a:pt x="304" y="349"/>
                  </a:cubicBezTo>
                  <a:cubicBezTo>
                    <a:pt x="308" y="338"/>
                    <a:pt x="311" y="327"/>
                    <a:pt x="317" y="317"/>
                  </a:cubicBezTo>
                  <a:cubicBezTo>
                    <a:pt x="330" y="299"/>
                    <a:pt x="343" y="280"/>
                    <a:pt x="358" y="263"/>
                  </a:cubicBezTo>
                  <a:cubicBezTo>
                    <a:pt x="379" y="242"/>
                    <a:pt x="400" y="221"/>
                    <a:pt x="424" y="204"/>
                  </a:cubicBezTo>
                  <a:cubicBezTo>
                    <a:pt x="443" y="191"/>
                    <a:pt x="466" y="183"/>
                    <a:pt x="488" y="173"/>
                  </a:cubicBezTo>
                  <a:cubicBezTo>
                    <a:pt x="503" y="167"/>
                    <a:pt x="518" y="160"/>
                    <a:pt x="534" y="157"/>
                  </a:cubicBezTo>
                  <a:cubicBezTo>
                    <a:pt x="566" y="151"/>
                    <a:pt x="599" y="147"/>
                    <a:pt x="632" y="141"/>
                  </a:cubicBezTo>
                  <a:cubicBezTo>
                    <a:pt x="656" y="138"/>
                    <a:pt x="679" y="132"/>
                    <a:pt x="703" y="130"/>
                  </a:cubicBezTo>
                  <a:cubicBezTo>
                    <a:pt x="721" y="129"/>
                    <a:pt x="740" y="131"/>
                    <a:pt x="756" y="119"/>
                  </a:cubicBezTo>
                  <a:cubicBezTo>
                    <a:pt x="762" y="115"/>
                    <a:pt x="770" y="109"/>
                    <a:pt x="772" y="103"/>
                  </a:cubicBezTo>
                  <a:cubicBezTo>
                    <a:pt x="778" y="84"/>
                    <a:pt x="780" y="64"/>
                    <a:pt x="773" y="44"/>
                  </a:cubicBezTo>
                  <a:cubicBezTo>
                    <a:pt x="765" y="19"/>
                    <a:pt x="737" y="0"/>
                    <a:pt x="711" y="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5" name="Freeform 9"/>
            <p:cNvSpPr/>
            <p:nvPr/>
          </p:nvSpPr>
          <p:spPr bwMode="auto">
            <a:xfrm>
              <a:off x="1839912" y="-752475"/>
              <a:ext cx="465138" cy="438150"/>
            </a:xfrm>
            <a:custGeom>
              <a:avLst/>
              <a:gdLst>
                <a:gd name="T0" fmla="*/ 575 w 608"/>
                <a:gd name="T1" fmla="*/ 324 h 573"/>
                <a:gd name="T2" fmla="*/ 530 w 608"/>
                <a:gd name="T3" fmla="*/ 319 h 573"/>
                <a:gd name="T4" fmla="*/ 505 w 608"/>
                <a:gd name="T5" fmla="*/ 335 h 573"/>
                <a:gd name="T6" fmla="*/ 438 w 608"/>
                <a:gd name="T7" fmla="*/ 339 h 573"/>
                <a:gd name="T8" fmla="*/ 423 w 608"/>
                <a:gd name="T9" fmla="*/ 339 h 573"/>
                <a:gd name="T10" fmla="*/ 428 w 608"/>
                <a:gd name="T11" fmla="*/ 325 h 573"/>
                <a:gd name="T12" fmla="*/ 481 w 608"/>
                <a:gd name="T13" fmla="*/ 232 h 573"/>
                <a:gd name="T14" fmla="*/ 512 w 608"/>
                <a:gd name="T15" fmla="*/ 143 h 573"/>
                <a:gd name="T16" fmla="*/ 512 w 608"/>
                <a:gd name="T17" fmla="*/ 97 h 573"/>
                <a:gd name="T18" fmla="*/ 506 w 608"/>
                <a:gd name="T19" fmla="*/ 80 h 573"/>
                <a:gd name="T20" fmla="*/ 472 w 608"/>
                <a:gd name="T21" fmla="*/ 23 h 573"/>
                <a:gd name="T22" fmla="*/ 394 w 608"/>
                <a:gd name="T23" fmla="*/ 0 h 573"/>
                <a:gd name="T24" fmla="*/ 273 w 608"/>
                <a:gd name="T25" fmla="*/ 48 h 573"/>
                <a:gd name="T26" fmla="*/ 194 w 608"/>
                <a:gd name="T27" fmla="*/ 109 h 573"/>
                <a:gd name="T28" fmla="*/ 173 w 608"/>
                <a:gd name="T29" fmla="*/ 156 h 573"/>
                <a:gd name="T30" fmla="*/ 231 w 608"/>
                <a:gd name="T31" fmla="*/ 223 h 573"/>
                <a:gd name="T32" fmla="*/ 308 w 608"/>
                <a:gd name="T33" fmla="*/ 213 h 573"/>
                <a:gd name="T34" fmla="*/ 369 w 608"/>
                <a:gd name="T35" fmla="*/ 180 h 573"/>
                <a:gd name="T36" fmla="*/ 399 w 608"/>
                <a:gd name="T37" fmla="*/ 171 h 573"/>
                <a:gd name="T38" fmla="*/ 363 w 608"/>
                <a:gd name="T39" fmla="*/ 251 h 573"/>
                <a:gd name="T40" fmla="*/ 306 w 608"/>
                <a:gd name="T41" fmla="*/ 334 h 573"/>
                <a:gd name="T42" fmla="*/ 233 w 608"/>
                <a:gd name="T43" fmla="*/ 372 h 573"/>
                <a:gd name="T44" fmla="*/ 174 w 608"/>
                <a:gd name="T45" fmla="*/ 387 h 573"/>
                <a:gd name="T46" fmla="*/ 67 w 608"/>
                <a:gd name="T47" fmla="*/ 427 h 573"/>
                <a:gd name="T48" fmla="*/ 35 w 608"/>
                <a:gd name="T49" fmla="*/ 453 h 573"/>
                <a:gd name="T50" fmla="*/ 22 w 608"/>
                <a:gd name="T51" fmla="*/ 482 h 573"/>
                <a:gd name="T52" fmla="*/ 63 w 608"/>
                <a:gd name="T53" fmla="*/ 569 h 573"/>
                <a:gd name="T54" fmla="*/ 112 w 608"/>
                <a:gd name="T55" fmla="*/ 568 h 573"/>
                <a:gd name="T56" fmla="*/ 215 w 608"/>
                <a:gd name="T57" fmla="*/ 535 h 573"/>
                <a:gd name="T58" fmla="*/ 477 w 608"/>
                <a:gd name="T59" fmla="*/ 473 h 573"/>
                <a:gd name="T60" fmla="*/ 516 w 608"/>
                <a:gd name="T61" fmla="*/ 474 h 573"/>
                <a:gd name="T62" fmla="*/ 551 w 608"/>
                <a:gd name="T63" fmla="*/ 483 h 573"/>
                <a:gd name="T64" fmla="*/ 591 w 608"/>
                <a:gd name="T65" fmla="*/ 453 h 573"/>
                <a:gd name="T66" fmla="*/ 606 w 608"/>
                <a:gd name="T67" fmla="*/ 394 h 573"/>
                <a:gd name="T68" fmla="*/ 575 w 608"/>
                <a:gd name="T69" fmla="*/ 32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8" h="573">
                  <a:moveTo>
                    <a:pt x="575" y="324"/>
                  </a:moveTo>
                  <a:cubicBezTo>
                    <a:pt x="561" y="310"/>
                    <a:pt x="547" y="309"/>
                    <a:pt x="530" y="319"/>
                  </a:cubicBezTo>
                  <a:cubicBezTo>
                    <a:pt x="522" y="323"/>
                    <a:pt x="514" y="333"/>
                    <a:pt x="505" y="335"/>
                  </a:cubicBezTo>
                  <a:cubicBezTo>
                    <a:pt x="483" y="339"/>
                    <a:pt x="462" y="337"/>
                    <a:pt x="438" y="339"/>
                  </a:cubicBezTo>
                  <a:cubicBezTo>
                    <a:pt x="434" y="339"/>
                    <a:pt x="426" y="341"/>
                    <a:pt x="423" y="339"/>
                  </a:cubicBezTo>
                  <a:cubicBezTo>
                    <a:pt x="420" y="336"/>
                    <a:pt x="426" y="328"/>
                    <a:pt x="428" y="325"/>
                  </a:cubicBezTo>
                  <a:cubicBezTo>
                    <a:pt x="442" y="302"/>
                    <a:pt x="469" y="260"/>
                    <a:pt x="481" y="232"/>
                  </a:cubicBezTo>
                  <a:cubicBezTo>
                    <a:pt x="496" y="199"/>
                    <a:pt x="509" y="152"/>
                    <a:pt x="512" y="143"/>
                  </a:cubicBezTo>
                  <a:cubicBezTo>
                    <a:pt x="516" y="129"/>
                    <a:pt x="518" y="111"/>
                    <a:pt x="512" y="97"/>
                  </a:cubicBezTo>
                  <a:cubicBezTo>
                    <a:pt x="510" y="92"/>
                    <a:pt x="508" y="86"/>
                    <a:pt x="506" y="80"/>
                  </a:cubicBezTo>
                  <a:cubicBezTo>
                    <a:pt x="499" y="58"/>
                    <a:pt x="492" y="36"/>
                    <a:pt x="472" y="23"/>
                  </a:cubicBezTo>
                  <a:cubicBezTo>
                    <a:pt x="448" y="7"/>
                    <a:pt x="422" y="0"/>
                    <a:pt x="394" y="0"/>
                  </a:cubicBezTo>
                  <a:cubicBezTo>
                    <a:pt x="348" y="1"/>
                    <a:pt x="310" y="24"/>
                    <a:pt x="273" y="48"/>
                  </a:cubicBezTo>
                  <a:cubicBezTo>
                    <a:pt x="246" y="66"/>
                    <a:pt x="220" y="88"/>
                    <a:pt x="194" y="109"/>
                  </a:cubicBezTo>
                  <a:cubicBezTo>
                    <a:pt x="177" y="122"/>
                    <a:pt x="167" y="142"/>
                    <a:pt x="173" y="156"/>
                  </a:cubicBezTo>
                  <a:cubicBezTo>
                    <a:pt x="185" y="185"/>
                    <a:pt x="203" y="209"/>
                    <a:pt x="231" y="223"/>
                  </a:cubicBezTo>
                  <a:cubicBezTo>
                    <a:pt x="256" y="236"/>
                    <a:pt x="287" y="222"/>
                    <a:pt x="308" y="213"/>
                  </a:cubicBezTo>
                  <a:cubicBezTo>
                    <a:pt x="335" y="201"/>
                    <a:pt x="346" y="191"/>
                    <a:pt x="369" y="180"/>
                  </a:cubicBezTo>
                  <a:cubicBezTo>
                    <a:pt x="375" y="177"/>
                    <a:pt x="393" y="166"/>
                    <a:pt x="399" y="171"/>
                  </a:cubicBezTo>
                  <a:cubicBezTo>
                    <a:pt x="404" y="176"/>
                    <a:pt x="374" y="229"/>
                    <a:pt x="363" y="251"/>
                  </a:cubicBezTo>
                  <a:cubicBezTo>
                    <a:pt x="349" y="282"/>
                    <a:pt x="328" y="309"/>
                    <a:pt x="306" y="334"/>
                  </a:cubicBezTo>
                  <a:cubicBezTo>
                    <a:pt x="286" y="356"/>
                    <a:pt x="260" y="365"/>
                    <a:pt x="233" y="372"/>
                  </a:cubicBezTo>
                  <a:cubicBezTo>
                    <a:pt x="213" y="377"/>
                    <a:pt x="193" y="380"/>
                    <a:pt x="174" y="387"/>
                  </a:cubicBezTo>
                  <a:cubicBezTo>
                    <a:pt x="138" y="399"/>
                    <a:pt x="103" y="413"/>
                    <a:pt x="67" y="427"/>
                  </a:cubicBezTo>
                  <a:cubicBezTo>
                    <a:pt x="54" y="432"/>
                    <a:pt x="41" y="438"/>
                    <a:pt x="35" y="453"/>
                  </a:cubicBezTo>
                  <a:cubicBezTo>
                    <a:pt x="30" y="463"/>
                    <a:pt x="27" y="473"/>
                    <a:pt x="22" y="482"/>
                  </a:cubicBezTo>
                  <a:cubicBezTo>
                    <a:pt x="0" y="521"/>
                    <a:pt x="29" y="565"/>
                    <a:pt x="63" y="569"/>
                  </a:cubicBezTo>
                  <a:cubicBezTo>
                    <a:pt x="79" y="570"/>
                    <a:pt x="95" y="573"/>
                    <a:pt x="112" y="568"/>
                  </a:cubicBezTo>
                  <a:cubicBezTo>
                    <a:pt x="148" y="557"/>
                    <a:pt x="202" y="539"/>
                    <a:pt x="215" y="535"/>
                  </a:cubicBezTo>
                  <a:cubicBezTo>
                    <a:pt x="241" y="527"/>
                    <a:pt x="414" y="478"/>
                    <a:pt x="477" y="473"/>
                  </a:cubicBezTo>
                  <a:cubicBezTo>
                    <a:pt x="490" y="473"/>
                    <a:pt x="503" y="472"/>
                    <a:pt x="516" y="474"/>
                  </a:cubicBezTo>
                  <a:cubicBezTo>
                    <a:pt x="528" y="476"/>
                    <a:pt x="540" y="483"/>
                    <a:pt x="551" y="483"/>
                  </a:cubicBezTo>
                  <a:cubicBezTo>
                    <a:pt x="568" y="483"/>
                    <a:pt x="579" y="477"/>
                    <a:pt x="591" y="453"/>
                  </a:cubicBezTo>
                  <a:cubicBezTo>
                    <a:pt x="601" y="434"/>
                    <a:pt x="608" y="416"/>
                    <a:pt x="606" y="394"/>
                  </a:cubicBezTo>
                  <a:cubicBezTo>
                    <a:pt x="605" y="368"/>
                    <a:pt x="592" y="343"/>
                    <a:pt x="575" y="32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6" name="Freeform 10"/>
            <p:cNvSpPr/>
            <p:nvPr/>
          </p:nvSpPr>
          <p:spPr bwMode="auto">
            <a:xfrm>
              <a:off x="3209925" y="-660400"/>
              <a:ext cx="519113" cy="490538"/>
            </a:xfrm>
            <a:custGeom>
              <a:avLst/>
              <a:gdLst>
                <a:gd name="T0" fmla="*/ 609 w 680"/>
                <a:gd name="T1" fmla="*/ 178 h 640"/>
                <a:gd name="T2" fmla="*/ 538 w 680"/>
                <a:gd name="T3" fmla="*/ 176 h 640"/>
                <a:gd name="T4" fmla="*/ 414 w 680"/>
                <a:gd name="T5" fmla="*/ 199 h 640"/>
                <a:gd name="T6" fmla="*/ 372 w 680"/>
                <a:gd name="T7" fmla="*/ 208 h 640"/>
                <a:gd name="T8" fmla="*/ 360 w 680"/>
                <a:gd name="T9" fmla="*/ 204 h 640"/>
                <a:gd name="T10" fmla="*/ 365 w 680"/>
                <a:gd name="T11" fmla="*/ 191 h 640"/>
                <a:gd name="T12" fmla="*/ 386 w 680"/>
                <a:gd name="T13" fmla="*/ 160 h 640"/>
                <a:gd name="T14" fmla="*/ 409 w 680"/>
                <a:gd name="T15" fmla="*/ 126 h 640"/>
                <a:gd name="T16" fmla="*/ 444 w 680"/>
                <a:gd name="T17" fmla="*/ 81 h 640"/>
                <a:gd name="T18" fmla="*/ 439 w 680"/>
                <a:gd name="T19" fmla="*/ 48 h 640"/>
                <a:gd name="T20" fmla="*/ 434 w 680"/>
                <a:gd name="T21" fmla="*/ 40 h 640"/>
                <a:gd name="T22" fmla="*/ 357 w 680"/>
                <a:gd name="T23" fmla="*/ 9 h 640"/>
                <a:gd name="T24" fmla="*/ 290 w 680"/>
                <a:gd name="T25" fmla="*/ 32 h 640"/>
                <a:gd name="T26" fmla="*/ 273 w 680"/>
                <a:gd name="T27" fmla="*/ 52 h 640"/>
                <a:gd name="T28" fmla="*/ 286 w 680"/>
                <a:gd name="T29" fmla="*/ 76 h 640"/>
                <a:gd name="T30" fmla="*/ 326 w 680"/>
                <a:gd name="T31" fmla="*/ 96 h 640"/>
                <a:gd name="T32" fmla="*/ 336 w 680"/>
                <a:gd name="T33" fmla="*/ 108 h 640"/>
                <a:gd name="T34" fmla="*/ 317 w 680"/>
                <a:gd name="T35" fmla="*/ 148 h 640"/>
                <a:gd name="T36" fmla="*/ 296 w 680"/>
                <a:gd name="T37" fmla="*/ 179 h 640"/>
                <a:gd name="T38" fmla="*/ 288 w 680"/>
                <a:gd name="T39" fmla="*/ 222 h 640"/>
                <a:gd name="T40" fmla="*/ 277 w 680"/>
                <a:gd name="T41" fmla="*/ 234 h 640"/>
                <a:gd name="T42" fmla="*/ 166 w 680"/>
                <a:gd name="T43" fmla="*/ 275 h 640"/>
                <a:gd name="T44" fmla="*/ 77 w 680"/>
                <a:gd name="T45" fmla="*/ 315 h 640"/>
                <a:gd name="T46" fmla="*/ 16 w 680"/>
                <a:gd name="T47" fmla="*/ 339 h 640"/>
                <a:gd name="T48" fmla="*/ 7 w 680"/>
                <a:gd name="T49" fmla="*/ 362 h 640"/>
                <a:gd name="T50" fmla="*/ 13 w 680"/>
                <a:gd name="T51" fmla="*/ 373 h 640"/>
                <a:gd name="T52" fmla="*/ 89 w 680"/>
                <a:gd name="T53" fmla="*/ 419 h 640"/>
                <a:gd name="T54" fmla="*/ 110 w 680"/>
                <a:gd name="T55" fmla="*/ 416 h 640"/>
                <a:gd name="T56" fmla="*/ 279 w 680"/>
                <a:gd name="T57" fmla="*/ 347 h 640"/>
                <a:gd name="T58" fmla="*/ 334 w 680"/>
                <a:gd name="T59" fmla="*/ 332 h 640"/>
                <a:gd name="T60" fmla="*/ 327 w 680"/>
                <a:gd name="T61" fmla="*/ 460 h 640"/>
                <a:gd name="T62" fmla="*/ 278 w 680"/>
                <a:gd name="T63" fmla="*/ 537 h 640"/>
                <a:gd name="T64" fmla="*/ 233 w 680"/>
                <a:gd name="T65" fmla="*/ 544 h 640"/>
                <a:gd name="T66" fmla="*/ 173 w 680"/>
                <a:gd name="T67" fmla="*/ 502 h 640"/>
                <a:gd name="T68" fmla="*/ 152 w 680"/>
                <a:gd name="T69" fmla="*/ 485 h 640"/>
                <a:gd name="T70" fmla="*/ 147 w 680"/>
                <a:gd name="T71" fmla="*/ 496 h 640"/>
                <a:gd name="T72" fmla="*/ 177 w 680"/>
                <a:gd name="T73" fmla="*/ 551 h 640"/>
                <a:gd name="T74" fmla="*/ 181 w 680"/>
                <a:gd name="T75" fmla="*/ 581 h 640"/>
                <a:gd name="T76" fmla="*/ 220 w 680"/>
                <a:gd name="T77" fmla="*/ 624 h 640"/>
                <a:gd name="T78" fmla="*/ 289 w 680"/>
                <a:gd name="T79" fmla="*/ 629 h 640"/>
                <a:gd name="T80" fmla="*/ 404 w 680"/>
                <a:gd name="T81" fmla="*/ 471 h 640"/>
                <a:gd name="T82" fmla="*/ 424 w 680"/>
                <a:gd name="T83" fmla="*/ 322 h 640"/>
                <a:gd name="T84" fmla="*/ 435 w 680"/>
                <a:gd name="T85" fmla="*/ 315 h 640"/>
                <a:gd name="T86" fmla="*/ 488 w 680"/>
                <a:gd name="T87" fmla="*/ 305 h 640"/>
                <a:gd name="T88" fmla="*/ 579 w 680"/>
                <a:gd name="T89" fmla="*/ 307 h 640"/>
                <a:gd name="T90" fmla="*/ 625 w 680"/>
                <a:gd name="T91" fmla="*/ 319 h 640"/>
                <a:gd name="T92" fmla="*/ 662 w 680"/>
                <a:gd name="T93" fmla="*/ 283 h 640"/>
                <a:gd name="T94" fmla="*/ 655 w 680"/>
                <a:gd name="T95" fmla="*/ 214 h 640"/>
                <a:gd name="T96" fmla="*/ 609 w 680"/>
                <a:gd name="T97" fmla="*/ 178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80" h="640">
                  <a:moveTo>
                    <a:pt x="609" y="178"/>
                  </a:moveTo>
                  <a:cubicBezTo>
                    <a:pt x="594" y="172"/>
                    <a:pt x="578" y="170"/>
                    <a:pt x="538" y="176"/>
                  </a:cubicBezTo>
                  <a:cubicBezTo>
                    <a:pt x="507" y="181"/>
                    <a:pt x="462" y="187"/>
                    <a:pt x="414" y="199"/>
                  </a:cubicBezTo>
                  <a:cubicBezTo>
                    <a:pt x="402" y="203"/>
                    <a:pt x="385" y="206"/>
                    <a:pt x="372" y="208"/>
                  </a:cubicBezTo>
                  <a:cubicBezTo>
                    <a:pt x="367" y="208"/>
                    <a:pt x="362" y="210"/>
                    <a:pt x="360" y="204"/>
                  </a:cubicBezTo>
                  <a:cubicBezTo>
                    <a:pt x="360" y="201"/>
                    <a:pt x="362" y="195"/>
                    <a:pt x="365" y="191"/>
                  </a:cubicBezTo>
                  <a:cubicBezTo>
                    <a:pt x="371" y="180"/>
                    <a:pt x="379" y="170"/>
                    <a:pt x="386" y="160"/>
                  </a:cubicBezTo>
                  <a:cubicBezTo>
                    <a:pt x="393" y="149"/>
                    <a:pt x="401" y="137"/>
                    <a:pt x="409" y="126"/>
                  </a:cubicBezTo>
                  <a:cubicBezTo>
                    <a:pt x="420" y="111"/>
                    <a:pt x="433" y="96"/>
                    <a:pt x="444" y="81"/>
                  </a:cubicBezTo>
                  <a:cubicBezTo>
                    <a:pt x="454" y="67"/>
                    <a:pt x="452" y="60"/>
                    <a:pt x="439" y="48"/>
                  </a:cubicBezTo>
                  <a:cubicBezTo>
                    <a:pt x="437" y="45"/>
                    <a:pt x="436" y="42"/>
                    <a:pt x="434" y="40"/>
                  </a:cubicBezTo>
                  <a:cubicBezTo>
                    <a:pt x="418" y="14"/>
                    <a:pt x="385" y="0"/>
                    <a:pt x="357" y="9"/>
                  </a:cubicBezTo>
                  <a:cubicBezTo>
                    <a:pt x="334" y="16"/>
                    <a:pt x="312" y="24"/>
                    <a:pt x="290" y="32"/>
                  </a:cubicBezTo>
                  <a:cubicBezTo>
                    <a:pt x="281" y="35"/>
                    <a:pt x="271" y="41"/>
                    <a:pt x="273" y="52"/>
                  </a:cubicBezTo>
                  <a:cubicBezTo>
                    <a:pt x="275" y="61"/>
                    <a:pt x="280" y="69"/>
                    <a:pt x="286" y="76"/>
                  </a:cubicBezTo>
                  <a:cubicBezTo>
                    <a:pt x="296" y="88"/>
                    <a:pt x="310" y="95"/>
                    <a:pt x="326" y="96"/>
                  </a:cubicBezTo>
                  <a:cubicBezTo>
                    <a:pt x="334" y="96"/>
                    <a:pt x="340" y="99"/>
                    <a:pt x="336" y="108"/>
                  </a:cubicBezTo>
                  <a:cubicBezTo>
                    <a:pt x="330" y="122"/>
                    <a:pt x="324" y="136"/>
                    <a:pt x="317" y="148"/>
                  </a:cubicBezTo>
                  <a:cubicBezTo>
                    <a:pt x="311" y="159"/>
                    <a:pt x="302" y="168"/>
                    <a:pt x="296" y="179"/>
                  </a:cubicBezTo>
                  <a:cubicBezTo>
                    <a:pt x="288" y="193"/>
                    <a:pt x="287" y="206"/>
                    <a:pt x="288" y="222"/>
                  </a:cubicBezTo>
                  <a:cubicBezTo>
                    <a:pt x="289" y="230"/>
                    <a:pt x="286" y="231"/>
                    <a:pt x="277" y="234"/>
                  </a:cubicBezTo>
                  <a:cubicBezTo>
                    <a:pt x="240" y="247"/>
                    <a:pt x="203" y="261"/>
                    <a:pt x="166" y="275"/>
                  </a:cubicBezTo>
                  <a:cubicBezTo>
                    <a:pt x="136" y="287"/>
                    <a:pt x="107" y="303"/>
                    <a:pt x="77" y="315"/>
                  </a:cubicBezTo>
                  <a:cubicBezTo>
                    <a:pt x="57" y="323"/>
                    <a:pt x="40" y="338"/>
                    <a:pt x="16" y="339"/>
                  </a:cubicBezTo>
                  <a:cubicBezTo>
                    <a:pt x="4" y="339"/>
                    <a:pt x="0" y="351"/>
                    <a:pt x="7" y="362"/>
                  </a:cubicBezTo>
                  <a:cubicBezTo>
                    <a:pt x="9" y="365"/>
                    <a:pt x="11" y="369"/>
                    <a:pt x="13" y="373"/>
                  </a:cubicBezTo>
                  <a:cubicBezTo>
                    <a:pt x="24" y="402"/>
                    <a:pt x="58" y="424"/>
                    <a:pt x="89" y="419"/>
                  </a:cubicBezTo>
                  <a:cubicBezTo>
                    <a:pt x="96" y="418"/>
                    <a:pt x="103" y="418"/>
                    <a:pt x="110" y="416"/>
                  </a:cubicBezTo>
                  <a:cubicBezTo>
                    <a:pt x="166" y="398"/>
                    <a:pt x="223" y="365"/>
                    <a:pt x="279" y="347"/>
                  </a:cubicBezTo>
                  <a:cubicBezTo>
                    <a:pt x="297" y="341"/>
                    <a:pt x="316" y="338"/>
                    <a:pt x="334" y="332"/>
                  </a:cubicBezTo>
                  <a:cubicBezTo>
                    <a:pt x="366" y="323"/>
                    <a:pt x="343" y="417"/>
                    <a:pt x="327" y="460"/>
                  </a:cubicBezTo>
                  <a:cubicBezTo>
                    <a:pt x="314" y="493"/>
                    <a:pt x="287" y="531"/>
                    <a:pt x="278" y="537"/>
                  </a:cubicBezTo>
                  <a:cubicBezTo>
                    <a:pt x="271" y="542"/>
                    <a:pt x="261" y="549"/>
                    <a:pt x="233" y="544"/>
                  </a:cubicBezTo>
                  <a:cubicBezTo>
                    <a:pt x="204" y="538"/>
                    <a:pt x="179" y="508"/>
                    <a:pt x="173" y="502"/>
                  </a:cubicBezTo>
                  <a:cubicBezTo>
                    <a:pt x="167" y="497"/>
                    <a:pt x="157" y="482"/>
                    <a:pt x="152" y="485"/>
                  </a:cubicBezTo>
                  <a:cubicBezTo>
                    <a:pt x="147" y="488"/>
                    <a:pt x="147" y="492"/>
                    <a:pt x="147" y="496"/>
                  </a:cubicBezTo>
                  <a:cubicBezTo>
                    <a:pt x="146" y="500"/>
                    <a:pt x="160" y="532"/>
                    <a:pt x="177" y="551"/>
                  </a:cubicBezTo>
                  <a:cubicBezTo>
                    <a:pt x="190" y="565"/>
                    <a:pt x="175" y="573"/>
                    <a:pt x="181" y="581"/>
                  </a:cubicBezTo>
                  <a:cubicBezTo>
                    <a:pt x="195" y="602"/>
                    <a:pt x="213" y="620"/>
                    <a:pt x="220" y="624"/>
                  </a:cubicBezTo>
                  <a:cubicBezTo>
                    <a:pt x="239" y="636"/>
                    <a:pt x="265" y="640"/>
                    <a:pt x="289" y="629"/>
                  </a:cubicBezTo>
                  <a:cubicBezTo>
                    <a:pt x="324" y="612"/>
                    <a:pt x="375" y="558"/>
                    <a:pt x="404" y="471"/>
                  </a:cubicBezTo>
                  <a:cubicBezTo>
                    <a:pt x="420" y="421"/>
                    <a:pt x="422" y="354"/>
                    <a:pt x="424" y="322"/>
                  </a:cubicBezTo>
                  <a:cubicBezTo>
                    <a:pt x="424" y="317"/>
                    <a:pt x="431" y="316"/>
                    <a:pt x="435" y="315"/>
                  </a:cubicBezTo>
                  <a:cubicBezTo>
                    <a:pt x="456" y="309"/>
                    <a:pt x="470" y="307"/>
                    <a:pt x="488" y="305"/>
                  </a:cubicBezTo>
                  <a:cubicBezTo>
                    <a:pt x="518" y="303"/>
                    <a:pt x="546" y="297"/>
                    <a:pt x="579" y="307"/>
                  </a:cubicBezTo>
                  <a:cubicBezTo>
                    <a:pt x="585" y="309"/>
                    <a:pt x="611" y="320"/>
                    <a:pt x="625" y="319"/>
                  </a:cubicBezTo>
                  <a:cubicBezTo>
                    <a:pt x="639" y="318"/>
                    <a:pt x="648" y="307"/>
                    <a:pt x="662" y="283"/>
                  </a:cubicBezTo>
                  <a:cubicBezTo>
                    <a:pt x="680" y="251"/>
                    <a:pt x="666" y="230"/>
                    <a:pt x="655" y="214"/>
                  </a:cubicBezTo>
                  <a:cubicBezTo>
                    <a:pt x="646" y="199"/>
                    <a:pt x="634" y="187"/>
                    <a:pt x="609" y="17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7" name="Freeform 11"/>
            <p:cNvSpPr>
              <a:spLocks noEditPoints="1"/>
            </p:cNvSpPr>
            <p:nvPr/>
          </p:nvSpPr>
          <p:spPr bwMode="auto">
            <a:xfrm>
              <a:off x="1077912" y="-808038"/>
              <a:ext cx="234950" cy="592138"/>
            </a:xfrm>
            <a:custGeom>
              <a:avLst/>
              <a:gdLst>
                <a:gd name="T0" fmla="*/ 307 w 308"/>
                <a:gd name="T1" fmla="*/ 389 h 774"/>
                <a:gd name="T2" fmla="*/ 304 w 308"/>
                <a:gd name="T3" fmla="*/ 376 h 774"/>
                <a:gd name="T4" fmla="*/ 296 w 308"/>
                <a:gd name="T5" fmla="*/ 386 h 774"/>
                <a:gd name="T6" fmla="*/ 248 w 308"/>
                <a:gd name="T7" fmla="*/ 486 h 774"/>
                <a:gd name="T8" fmla="*/ 207 w 308"/>
                <a:gd name="T9" fmla="*/ 565 h 774"/>
                <a:gd name="T10" fmla="*/ 157 w 308"/>
                <a:gd name="T11" fmla="*/ 639 h 774"/>
                <a:gd name="T12" fmla="*/ 148 w 308"/>
                <a:gd name="T13" fmla="*/ 643 h 774"/>
                <a:gd name="T14" fmla="*/ 146 w 308"/>
                <a:gd name="T15" fmla="*/ 634 h 774"/>
                <a:gd name="T16" fmla="*/ 157 w 308"/>
                <a:gd name="T17" fmla="*/ 610 h 774"/>
                <a:gd name="T18" fmla="*/ 178 w 308"/>
                <a:gd name="T19" fmla="*/ 553 h 774"/>
                <a:gd name="T20" fmla="*/ 217 w 308"/>
                <a:gd name="T21" fmla="*/ 455 h 774"/>
                <a:gd name="T22" fmla="*/ 239 w 308"/>
                <a:gd name="T23" fmla="*/ 368 h 774"/>
                <a:gd name="T24" fmla="*/ 230 w 308"/>
                <a:gd name="T25" fmla="*/ 321 h 774"/>
                <a:gd name="T26" fmla="*/ 226 w 308"/>
                <a:gd name="T27" fmla="*/ 307 h 774"/>
                <a:gd name="T28" fmla="*/ 232 w 308"/>
                <a:gd name="T29" fmla="*/ 233 h 774"/>
                <a:gd name="T30" fmla="*/ 253 w 308"/>
                <a:gd name="T31" fmla="*/ 155 h 774"/>
                <a:gd name="T32" fmla="*/ 279 w 308"/>
                <a:gd name="T33" fmla="*/ 115 h 774"/>
                <a:gd name="T34" fmla="*/ 298 w 308"/>
                <a:gd name="T35" fmla="*/ 44 h 774"/>
                <a:gd name="T36" fmla="*/ 274 w 308"/>
                <a:gd name="T37" fmla="*/ 8 h 774"/>
                <a:gd name="T38" fmla="*/ 228 w 308"/>
                <a:gd name="T39" fmla="*/ 6 h 774"/>
                <a:gd name="T40" fmla="*/ 159 w 308"/>
                <a:gd name="T41" fmla="*/ 29 h 774"/>
                <a:gd name="T42" fmla="*/ 101 w 308"/>
                <a:gd name="T43" fmla="*/ 53 h 774"/>
                <a:gd name="T44" fmla="*/ 56 w 308"/>
                <a:gd name="T45" fmla="*/ 79 h 774"/>
                <a:gd name="T46" fmla="*/ 37 w 308"/>
                <a:gd name="T47" fmla="*/ 121 h 774"/>
                <a:gd name="T48" fmla="*/ 57 w 308"/>
                <a:gd name="T49" fmla="*/ 162 h 774"/>
                <a:gd name="T50" fmla="*/ 67 w 308"/>
                <a:gd name="T51" fmla="*/ 176 h 774"/>
                <a:gd name="T52" fmla="*/ 132 w 308"/>
                <a:gd name="T53" fmla="*/ 198 h 774"/>
                <a:gd name="T54" fmla="*/ 180 w 308"/>
                <a:gd name="T55" fmla="*/ 173 h 774"/>
                <a:gd name="T56" fmla="*/ 195 w 308"/>
                <a:gd name="T57" fmla="*/ 179 h 774"/>
                <a:gd name="T58" fmla="*/ 197 w 308"/>
                <a:gd name="T59" fmla="*/ 211 h 774"/>
                <a:gd name="T60" fmla="*/ 190 w 308"/>
                <a:gd name="T61" fmla="*/ 289 h 774"/>
                <a:gd name="T62" fmla="*/ 160 w 308"/>
                <a:gd name="T63" fmla="*/ 313 h 774"/>
                <a:gd name="T64" fmla="*/ 115 w 308"/>
                <a:gd name="T65" fmla="*/ 321 h 774"/>
                <a:gd name="T66" fmla="*/ 19 w 308"/>
                <a:gd name="T67" fmla="*/ 417 h 774"/>
                <a:gd name="T68" fmla="*/ 13 w 308"/>
                <a:gd name="T69" fmla="*/ 498 h 774"/>
                <a:gd name="T70" fmla="*/ 86 w 308"/>
                <a:gd name="T71" fmla="*/ 555 h 774"/>
                <a:gd name="T72" fmla="*/ 95 w 308"/>
                <a:gd name="T73" fmla="*/ 569 h 774"/>
                <a:gd name="T74" fmla="*/ 63 w 308"/>
                <a:gd name="T75" fmla="*/ 668 h 774"/>
                <a:gd name="T76" fmla="*/ 55 w 308"/>
                <a:gd name="T77" fmla="*/ 734 h 774"/>
                <a:gd name="T78" fmla="*/ 101 w 308"/>
                <a:gd name="T79" fmla="*/ 769 h 774"/>
                <a:gd name="T80" fmla="*/ 128 w 308"/>
                <a:gd name="T81" fmla="*/ 754 h 774"/>
                <a:gd name="T82" fmla="*/ 208 w 308"/>
                <a:gd name="T83" fmla="*/ 643 h 774"/>
                <a:gd name="T84" fmla="*/ 231 w 308"/>
                <a:gd name="T85" fmla="*/ 598 h 774"/>
                <a:gd name="T86" fmla="*/ 260 w 308"/>
                <a:gd name="T87" fmla="*/ 528 h 774"/>
                <a:gd name="T88" fmla="*/ 280 w 308"/>
                <a:gd name="T89" fmla="*/ 469 h 774"/>
                <a:gd name="T90" fmla="*/ 299 w 308"/>
                <a:gd name="T91" fmla="*/ 409 h 774"/>
                <a:gd name="T92" fmla="*/ 307 w 308"/>
                <a:gd name="T93" fmla="*/ 389 h 774"/>
                <a:gd name="T94" fmla="*/ 131 w 308"/>
                <a:gd name="T95" fmla="*/ 454 h 774"/>
                <a:gd name="T96" fmla="*/ 125 w 308"/>
                <a:gd name="T97" fmla="*/ 465 h 774"/>
                <a:gd name="T98" fmla="*/ 104 w 308"/>
                <a:gd name="T99" fmla="*/ 475 h 774"/>
                <a:gd name="T100" fmla="*/ 90 w 308"/>
                <a:gd name="T101" fmla="*/ 449 h 774"/>
                <a:gd name="T102" fmla="*/ 138 w 308"/>
                <a:gd name="T103" fmla="*/ 389 h 774"/>
                <a:gd name="T104" fmla="*/ 148 w 308"/>
                <a:gd name="T105" fmla="*/ 392 h 774"/>
                <a:gd name="T106" fmla="*/ 144 w 308"/>
                <a:gd name="T107" fmla="*/ 413 h 774"/>
                <a:gd name="T108" fmla="*/ 131 w 308"/>
                <a:gd name="T109" fmla="*/ 45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08" h="774">
                  <a:moveTo>
                    <a:pt x="307" y="389"/>
                  </a:moveTo>
                  <a:cubicBezTo>
                    <a:pt x="308" y="385"/>
                    <a:pt x="308" y="377"/>
                    <a:pt x="304" y="376"/>
                  </a:cubicBezTo>
                  <a:cubicBezTo>
                    <a:pt x="300" y="375"/>
                    <a:pt x="298" y="382"/>
                    <a:pt x="296" y="386"/>
                  </a:cubicBezTo>
                  <a:cubicBezTo>
                    <a:pt x="280" y="419"/>
                    <a:pt x="264" y="453"/>
                    <a:pt x="248" y="486"/>
                  </a:cubicBezTo>
                  <a:cubicBezTo>
                    <a:pt x="234" y="512"/>
                    <a:pt x="221" y="539"/>
                    <a:pt x="207" y="565"/>
                  </a:cubicBezTo>
                  <a:cubicBezTo>
                    <a:pt x="193" y="592"/>
                    <a:pt x="180" y="619"/>
                    <a:pt x="157" y="639"/>
                  </a:cubicBezTo>
                  <a:cubicBezTo>
                    <a:pt x="155" y="642"/>
                    <a:pt x="151" y="642"/>
                    <a:pt x="148" y="643"/>
                  </a:cubicBezTo>
                  <a:cubicBezTo>
                    <a:pt x="147" y="640"/>
                    <a:pt x="145" y="636"/>
                    <a:pt x="146" y="634"/>
                  </a:cubicBezTo>
                  <a:cubicBezTo>
                    <a:pt x="149" y="626"/>
                    <a:pt x="153" y="618"/>
                    <a:pt x="157" y="610"/>
                  </a:cubicBezTo>
                  <a:cubicBezTo>
                    <a:pt x="164" y="591"/>
                    <a:pt x="171" y="572"/>
                    <a:pt x="178" y="553"/>
                  </a:cubicBezTo>
                  <a:cubicBezTo>
                    <a:pt x="191" y="520"/>
                    <a:pt x="205" y="488"/>
                    <a:pt x="217" y="455"/>
                  </a:cubicBezTo>
                  <a:cubicBezTo>
                    <a:pt x="226" y="427"/>
                    <a:pt x="233" y="397"/>
                    <a:pt x="239" y="368"/>
                  </a:cubicBezTo>
                  <a:cubicBezTo>
                    <a:pt x="243" y="352"/>
                    <a:pt x="241" y="336"/>
                    <a:pt x="230" y="321"/>
                  </a:cubicBezTo>
                  <a:cubicBezTo>
                    <a:pt x="227" y="317"/>
                    <a:pt x="225" y="312"/>
                    <a:pt x="226" y="307"/>
                  </a:cubicBezTo>
                  <a:cubicBezTo>
                    <a:pt x="227" y="282"/>
                    <a:pt x="230" y="258"/>
                    <a:pt x="232" y="233"/>
                  </a:cubicBezTo>
                  <a:cubicBezTo>
                    <a:pt x="235" y="206"/>
                    <a:pt x="241" y="180"/>
                    <a:pt x="253" y="155"/>
                  </a:cubicBezTo>
                  <a:cubicBezTo>
                    <a:pt x="259" y="140"/>
                    <a:pt x="269" y="128"/>
                    <a:pt x="279" y="115"/>
                  </a:cubicBezTo>
                  <a:cubicBezTo>
                    <a:pt x="296" y="95"/>
                    <a:pt x="299" y="69"/>
                    <a:pt x="298" y="44"/>
                  </a:cubicBezTo>
                  <a:cubicBezTo>
                    <a:pt x="298" y="29"/>
                    <a:pt x="291" y="15"/>
                    <a:pt x="274" y="8"/>
                  </a:cubicBezTo>
                  <a:cubicBezTo>
                    <a:pt x="259" y="2"/>
                    <a:pt x="244" y="0"/>
                    <a:pt x="228" y="6"/>
                  </a:cubicBezTo>
                  <a:cubicBezTo>
                    <a:pt x="205" y="14"/>
                    <a:pt x="182" y="20"/>
                    <a:pt x="159" y="29"/>
                  </a:cubicBezTo>
                  <a:cubicBezTo>
                    <a:pt x="140" y="36"/>
                    <a:pt x="120" y="44"/>
                    <a:pt x="101" y="53"/>
                  </a:cubicBezTo>
                  <a:cubicBezTo>
                    <a:pt x="85" y="61"/>
                    <a:pt x="70" y="69"/>
                    <a:pt x="56" y="79"/>
                  </a:cubicBezTo>
                  <a:cubicBezTo>
                    <a:pt x="43" y="89"/>
                    <a:pt x="35" y="105"/>
                    <a:pt x="37" y="121"/>
                  </a:cubicBezTo>
                  <a:cubicBezTo>
                    <a:pt x="38" y="136"/>
                    <a:pt x="44" y="151"/>
                    <a:pt x="57" y="162"/>
                  </a:cubicBezTo>
                  <a:cubicBezTo>
                    <a:pt x="61" y="166"/>
                    <a:pt x="64" y="171"/>
                    <a:pt x="67" y="176"/>
                  </a:cubicBezTo>
                  <a:cubicBezTo>
                    <a:pt x="80" y="198"/>
                    <a:pt x="109" y="208"/>
                    <a:pt x="132" y="198"/>
                  </a:cubicBezTo>
                  <a:cubicBezTo>
                    <a:pt x="149" y="190"/>
                    <a:pt x="164" y="181"/>
                    <a:pt x="180" y="173"/>
                  </a:cubicBezTo>
                  <a:cubicBezTo>
                    <a:pt x="189" y="168"/>
                    <a:pt x="193" y="169"/>
                    <a:pt x="195" y="179"/>
                  </a:cubicBezTo>
                  <a:cubicBezTo>
                    <a:pt x="196" y="189"/>
                    <a:pt x="196" y="198"/>
                    <a:pt x="197" y="211"/>
                  </a:cubicBezTo>
                  <a:cubicBezTo>
                    <a:pt x="195" y="235"/>
                    <a:pt x="193" y="262"/>
                    <a:pt x="190" y="289"/>
                  </a:cubicBezTo>
                  <a:cubicBezTo>
                    <a:pt x="188" y="307"/>
                    <a:pt x="177" y="313"/>
                    <a:pt x="160" y="313"/>
                  </a:cubicBezTo>
                  <a:cubicBezTo>
                    <a:pt x="145" y="313"/>
                    <a:pt x="128" y="314"/>
                    <a:pt x="115" y="321"/>
                  </a:cubicBezTo>
                  <a:cubicBezTo>
                    <a:pt x="71" y="340"/>
                    <a:pt x="42" y="375"/>
                    <a:pt x="19" y="417"/>
                  </a:cubicBezTo>
                  <a:cubicBezTo>
                    <a:pt x="6" y="443"/>
                    <a:pt x="0" y="468"/>
                    <a:pt x="13" y="498"/>
                  </a:cubicBezTo>
                  <a:cubicBezTo>
                    <a:pt x="28" y="531"/>
                    <a:pt x="49" y="552"/>
                    <a:pt x="86" y="555"/>
                  </a:cubicBezTo>
                  <a:cubicBezTo>
                    <a:pt x="95" y="556"/>
                    <a:pt x="98" y="560"/>
                    <a:pt x="95" y="569"/>
                  </a:cubicBezTo>
                  <a:cubicBezTo>
                    <a:pt x="84" y="602"/>
                    <a:pt x="73" y="635"/>
                    <a:pt x="63" y="668"/>
                  </a:cubicBezTo>
                  <a:cubicBezTo>
                    <a:pt x="57" y="689"/>
                    <a:pt x="50" y="711"/>
                    <a:pt x="55" y="734"/>
                  </a:cubicBezTo>
                  <a:cubicBezTo>
                    <a:pt x="60" y="756"/>
                    <a:pt x="81" y="774"/>
                    <a:pt x="101" y="769"/>
                  </a:cubicBezTo>
                  <a:cubicBezTo>
                    <a:pt x="111" y="767"/>
                    <a:pt x="120" y="761"/>
                    <a:pt x="128" y="754"/>
                  </a:cubicBezTo>
                  <a:cubicBezTo>
                    <a:pt x="164" y="725"/>
                    <a:pt x="188" y="686"/>
                    <a:pt x="208" y="643"/>
                  </a:cubicBezTo>
                  <a:cubicBezTo>
                    <a:pt x="215" y="628"/>
                    <a:pt x="224" y="614"/>
                    <a:pt x="231" y="598"/>
                  </a:cubicBezTo>
                  <a:cubicBezTo>
                    <a:pt x="242" y="575"/>
                    <a:pt x="251" y="552"/>
                    <a:pt x="260" y="528"/>
                  </a:cubicBezTo>
                  <a:cubicBezTo>
                    <a:pt x="268" y="510"/>
                    <a:pt x="279" y="470"/>
                    <a:pt x="280" y="469"/>
                  </a:cubicBezTo>
                  <a:cubicBezTo>
                    <a:pt x="286" y="449"/>
                    <a:pt x="292" y="429"/>
                    <a:pt x="299" y="409"/>
                  </a:cubicBezTo>
                  <a:cubicBezTo>
                    <a:pt x="301" y="402"/>
                    <a:pt x="306" y="396"/>
                    <a:pt x="307" y="389"/>
                  </a:cubicBezTo>
                  <a:close/>
                  <a:moveTo>
                    <a:pt x="131" y="454"/>
                  </a:moveTo>
                  <a:cubicBezTo>
                    <a:pt x="130" y="458"/>
                    <a:pt x="128" y="462"/>
                    <a:pt x="125" y="465"/>
                  </a:cubicBezTo>
                  <a:cubicBezTo>
                    <a:pt x="120" y="471"/>
                    <a:pt x="115" y="479"/>
                    <a:pt x="104" y="475"/>
                  </a:cubicBezTo>
                  <a:cubicBezTo>
                    <a:pt x="96" y="472"/>
                    <a:pt x="89" y="459"/>
                    <a:pt x="90" y="449"/>
                  </a:cubicBezTo>
                  <a:cubicBezTo>
                    <a:pt x="95" y="420"/>
                    <a:pt x="115" y="403"/>
                    <a:pt x="138" y="389"/>
                  </a:cubicBezTo>
                  <a:cubicBezTo>
                    <a:pt x="140" y="388"/>
                    <a:pt x="145" y="391"/>
                    <a:pt x="148" y="392"/>
                  </a:cubicBezTo>
                  <a:cubicBezTo>
                    <a:pt x="146" y="401"/>
                    <a:pt x="146" y="407"/>
                    <a:pt x="144" y="413"/>
                  </a:cubicBezTo>
                  <a:cubicBezTo>
                    <a:pt x="140" y="427"/>
                    <a:pt x="136" y="441"/>
                    <a:pt x="131" y="45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8" name="Freeform 12"/>
            <p:cNvSpPr/>
            <p:nvPr/>
          </p:nvSpPr>
          <p:spPr bwMode="auto">
            <a:xfrm>
              <a:off x="3265487" y="-985838"/>
              <a:ext cx="400050" cy="276225"/>
            </a:xfrm>
            <a:custGeom>
              <a:avLst/>
              <a:gdLst>
                <a:gd name="T0" fmla="*/ 35 w 524"/>
                <a:gd name="T1" fmla="*/ 339 h 361"/>
                <a:gd name="T2" fmla="*/ 55 w 524"/>
                <a:gd name="T3" fmla="*/ 346 h 361"/>
                <a:gd name="T4" fmla="*/ 107 w 524"/>
                <a:gd name="T5" fmla="*/ 354 h 361"/>
                <a:gd name="T6" fmla="*/ 128 w 524"/>
                <a:gd name="T7" fmla="*/ 332 h 361"/>
                <a:gd name="T8" fmla="*/ 131 w 524"/>
                <a:gd name="T9" fmla="*/ 294 h 361"/>
                <a:gd name="T10" fmla="*/ 129 w 524"/>
                <a:gd name="T11" fmla="*/ 259 h 361"/>
                <a:gd name="T12" fmla="*/ 134 w 524"/>
                <a:gd name="T13" fmla="*/ 195 h 361"/>
                <a:gd name="T14" fmla="*/ 141 w 524"/>
                <a:gd name="T15" fmla="*/ 188 h 361"/>
                <a:gd name="T16" fmla="*/ 149 w 524"/>
                <a:gd name="T17" fmla="*/ 194 h 361"/>
                <a:gd name="T18" fmla="*/ 205 w 524"/>
                <a:gd name="T19" fmla="*/ 245 h 361"/>
                <a:gd name="T20" fmla="*/ 209 w 524"/>
                <a:gd name="T21" fmla="*/ 266 h 361"/>
                <a:gd name="T22" fmla="*/ 184 w 524"/>
                <a:gd name="T23" fmla="*/ 291 h 361"/>
                <a:gd name="T24" fmla="*/ 168 w 524"/>
                <a:gd name="T25" fmla="*/ 312 h 361"/>
                <a:gd name="T26" fmla="*/ 168 w 524"/>
                <a:gd name="T27" fmla="*/ 344 h 361"/>
                <a:gd name="T28" fmla="*/ 198 w 524"/>
                <a:gd name="T29" fmla="*/ 334 h 361"/>
                <a:gd name="T30" fmla="*/ 428 w 524"/>
                <a:gd name="T31" fmla="*/ 159 h 361"/>
                <a:gd name="T32" fmla="*/ 458 w 524"/>
                <a:gd name="T33" fmla="*/ 143 h 361"/>
                <a:gd name="T34" fmla="*/ 471 w 524"/>
                <a:gd name="T35" fmla="*/ 138 h 361"/>
                <a:gd name="T36" fmla="*/ 499 w 524"/>
                <a:gd name="T37" fmla="*/ 126 h 361"/>
                <a:gd name="T38" fmla="*/ 516 w 524"/>
                <a:gd name="T39" fmla="*/ 104 h 361"/>
                <a:gd name="T40" fmla="*/ 524 w 524"/>
                <a:gd name="T41" fmla="*/ 69 h 361"/>
                <a:gd name="T42" fmla="*/ 521 w 524"/>
                <a:gd name="T43" fmla="*/ 49 h 361"/>
                <a:gd name="T44" fmla="*/ 512 w 524"/>
                <a:gd name="T45" fmla="*/ 31 h 361"/>
                <a:gd name="T46" fmla="*/ 481 w 524"/>
                <a:gd name="T47" fmla="*/ 5 h 361"/>
                <a:gd name="T48" fmla="*/ 444 w 524"/>
                <a:gd name="T49" fmla="*/ 1 h 361"/>
                <a:gd name="T50" fmla="*/ 409 w 524"/>
                <a:gd name="T51" fmla="*/ 11 h 361"/>
                <a:gd name="T52" fmla="*/ 393 w 524"/>
                <a:gd name="T53" fmla="*/ 20 h 361"/>
                <a:gd name="T54" fmla="*/ 390 w 524"/>
                <a:gd name="T55" fmla="*/ 25 h 361"/>
                <a:gd name="T56" fmla="*/ 404 w 524"/>
                <a:gd name="T57" fmla="*/ 35 h 361"/>
                <a:gd name="T58" fmla="*/ 401 w 524"/>
                <a:gd name="T59" fmla="*/ 54 h 361"/>
                <a:gd name="T60" fmla="*/ 374 w 524"/>
                <a:gd name="T61" fmla="*/ 96 h 361"/>
                <a:gd name="T62" fmla="*/ 266 w 524"/>
                <a:gd name="T63" fmla="*/ 213 h 361"/>
                <a:gd name="T64" fmla="*/ 270 w 524"/>
                <a:gd name="T65" fmla="*/ 174 h 361"/>
                <a:gd name="T66" fmla="*/ 256 w 524"/>
                <a:gd name="T67" fmla="*/ 90 h 361"/>
                <a:gd name="T68" fmla="*/ 229 w 524"/>
                <a:gd name="T69" fmla="*/ 65 h 361"/>
                <a:gd name="T70" fmla="*/ 206 w 524"/>
                <a:gd name="T71" fmla="*/ 73 h 361"/>
                <a:gd name="T72" fmla="*/ 202 w 524"/>
                <a:gd name="T73" fmla="*/ 75 h 361"/>
                <a:gd name="T74" fmla="*/ 160 w 524"/>
                <a:gd name="T75" fmla="*/ 123 h 361"/>
                <a:gd name="T76" fmla="*/ 125 w 524"/>
                <a:gd name="T77" fmla="*/ 185 h 361"/>
                <a:gd name="T78" fmla="*/ 115 w 524"/>
                <a:gd name="T79" fmla="*/ 191 h 361"/>
                <a:gd name="T80" fmla="*/ 110 w 524"/>
                <a:gd name="T81" fmla="*/ 179 h 361"/>
                <a:gd name="T82" fmla="*/ 97 w 524"/>
                <a:gd name="T83" fmla="*/ 128 h 361"/>
                <a:gd name="T84" fmla="*/ 63 w 524"/>
                <a:gd name="T85" fmla="*/ 114 h 361"/>
                <a:gd name="T86" fmla="*/ 20 w 524"/>
                <a:gd name="T87" fmla="*/ 152 h 361"/>
                <a:gd name="T88" fmla="*/ 0 w 524"/>
                <a:gd name="T89" fmla="*/ 250 h 361"/>
                <a:gd name="T90" fmla="*/ 3 w 524"/>
                <a:gd name="T91" fmla="*/ 287 h 361"/>
                <a:gd name="T92" fmla="*/ 35 w 524"/>
                <a:gd name="T93" fmla="*/ 33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4" h="361">
                  <a:moveTo>
                    <a:pt x="35" y="339"/>
                  </a:moveTo>
                  <a:cubicBezTo>
                    <a:pt x="42" y="341"/>
                    <a:pt x="49" y="343"/>
                    <a:pt x="55" y="346"/>
                  </a:cubicBezTo>
                  <a:cubicBezTo>
                    <a:pt x="71" y="356"/>
                    <a:pt x="88" y="361"/>
                    <a:pt x="107" y="354"/>
                  </a:cubicBezTo>
                  <a:cubicBezTo>
                    <a:pt x="120" y="350"/>
                    <a:pt x="126" y="346"/>
                    <a:pt x="128" y="332"/>
                  </a:cubicBezTo>
                  <a:cubicBezTo>
                    <a:pt x="129" y="319"/>
                    <a:pt x="131" y="307"/>
                    <a:pt x="131" y="294"/>
                  </a:cubicBezTo>
                  <a:cubicBezTo>
                    <a:pt x="132" y="283"/>
                    <a:pt x="132" y="270"/>
                    <a:pt x="129" y="259"/>
                  </a:cubicBezTo>
                  <a:cubicBezTo>
                    <a:pt x="121" y="236"/>
                    <a:pt x="123" y="215"/>
                    <a:pt x="134" y="195"/>
                  </a:cubicBezTo>
                  <a:cubicBezTo>
                    <a:pt x="135" y="192"/>
                    <a:pt x="139" y="188"/>
                    <a:pt x="141" y="188"/>
                  </a:cubicBezTo>
                  <a:cubicBezTo>
                    <a:pt x="144" y="188"/>
                    <a:pt x="148" y="192"/>
                    <a:pt x="149" y="194"/>
                  </a:cubicBezTo>
                  <a:cubicBezTo>
                    <a:pt x="161" y="218"/>
                    <a:pt x="181" y="234"/>
                    <a:pt x="205" y="245"/>
                  </a:cubicBezTo>
                  <a:cubicBezTo>
                    <a:pt x="227" y="252"/>
                    <a:pt x="209" y="266"/>
                    <a:pt x="209" y="266"/>
                  </a:cubicBezTo>
                  <a:cubicBezTo>
                    <a:pt x="209" y="266"/>
                    <a:pt x="188" y="286"/>
                    <a:pt x="184" y="291"/>
                  </a:cubicBezTo>
                  <a:cubicBezTo>
                    <a:pt x="180" y="296"/>
                    <a:pt x="166" y="310"/>
                    <a:pt x="168" y="312"/>
                  </a:cubicBezTo>
                  <a:cubicBezTo>
                    <a:pt x="172" y="315"/>
                    <a:pt x="165" y="341"/>
                    <a:pt x="168" y="344"/>
                  </a:cubicBezTo>
                  <a:cubicBezTo>
                    <a:pt x="175" y="349"/>
                    <a:pt x="198" y="334"/>
                    <a:pt x="198" y="334"/>
                  </a:cubicBezTo>
                  <a:cubicBezTo>
                    <a:pt x="198" y="334"/>
                    <a:pt x="399" y="184"/>
                    <a:pt x="428" y="159"/>
                  </a:cubicBezTo>
                  <a:cubicBezTo>
                    <a:pt x="434" y="154"/>
                    <a:pt x="454" y="145"/>
                    <a:pt x="458" y="143"/>
                  </a:cubicBezTo>
                  <a:cubicBezTo>
                    <a:pt x="463" y="142"/>
                    <a:pt x="467" y="140"/>
                    <a:pt x="471" y="138"/>
                  </a:cubicBezTo>
                  <a:cubicBezTo>
                    <a:pt x="481" y="136"/>
                    <a:pt x="490" y="132"/>
                    <a:pt x="499" y="126"/>
                  </a:cubicBezTo>
                  <a:cubicBezTo>
                    <a:pt x="504" y="122"/>
                    <a:pt x="515" y="106"/>
                    <a:pt x="516" y="104"/>
                  </a:cubicBezTo>
                  <a:cubicBezTo>
                    <a:pt x="524" y="88"/>
                    <a:pt x="523" y="74"/>
                    <a:pt x="524" y="69"/>
                  </a:cubicBezTo>
                  <a:cubicBezTo>
                    <a:pt x="524" y="65"/>
                    <a:pt x="522" y="54"/>
                    <a:pt x="521" y="49"/>
                  </a:cubicBezTo>
                  <a:cubicBezTo>
                    <a:pt x="518" y="39"/>
                    <a:pt x="512" y="32"/>
                    <a:pt x="512" y="31"/>
                  </a:cubicBezTo>
                  <a:cubicBezTo>
                    <a:pt x="507" y="21"/>
                    <a:pt x="490" y="8"/>
                    <a:pt x="481" y="5"/>
                  </a:cubicBezTo>
                  <a:cubicBezTo>
                    <a:pt x="476" y="3"/>
                    <a:pt x="459" y="0"/>
                    <a:pt x="444" y="1"/>
                  </a:cubicBezTo>
                  <a:cubicBezTo>
                    <a:pt x="429" y="3"/>
                    <a:pt x="417" y="8"/>
                    <a:pt x="409" y="11"/>
                  </a:cubicBezTo>
                  <a:cubicBezTo>
                    <a:pt x="400" y="15"/>
                    <a:pt x="394" y="19"/>
                    <a:pt x="393" y="20"/>
                  </a:cubicBezTo>
                  <a:cubicBezTo>
                    <a:pt x="392" y="21"/>
                    <a:pt x="389" y="24"/>
                    <a:pt x="390" y="25"/>
                  </a:cubicBezTo>
                  <a:cubicBezTo>
                    <a:pt x="391" y="27"/>
                    <a:pt x="402" y="31"/>
                    <a:pt x="404" y="35"/>
                  </a:cubicBezTo>
                  <a:cubicBezTo>
                    <a:pt x="407" y="41"/>
                    <a:pt x="405" y="45"/>
                    <a:pt x="401" y="54"/>
                  </a:cubicBezTo>
                  <a:cubicBezTo>
                    <a:pt x="397" y="63"/>
                    <a:pt x="391" y="77"/>
                    <a:pt x="374" y="96"/>
                  </a:cubicBezTo>
                  <a:cubicBezTo>
                    <a:pt x="358" y="116"/>
                    <a:pt x="280" y="199"/>
                    <a:pt x="266" y="213"/>
                  </a:cubicBezTo>
                  <a:cubicBezTo>
                    <a:pt x="266" y="211"/>
                    <a:pt x="269" y="185"/>
                    <a:pt x="270" y="174"/>
                  </a:cubicBezTo>
                  <a:cubicBezTo>
                    <a:pt x="274" y="144"/>
                    <a:pt x="276" y="115"/>
                    <a:pt x="256" y="90"/>
                  </a:cubicBezTo>
                  <a:cubicBezTo>
                    <a:pt x="249" y="80"/>
                    <a:pt x="240" y="70"/>
                    <a:pt x="229" y="65"/>
                  </a:cubicBezTo>
                  <a:cubicBezTo>
                    <a:pt x="224" y="62"/>
                    <a:pt x="214" y="70"/>
                    <a:pt x="206" y="73"/>
                  </a:cubicBezTo>
                  <a:cubicBezTo>
                    <a:pt x="204" y="74"/>
                    <a:pt x="203" y="75"/>
                    <a:pt x="202" y="75"/>
                  </a:cubicBezTo>
                  <a:cubicBezTo>
                    <a:pt x="180" y="85"/>
                    <a:pt x="167" y="102"/>
                    <a:pt x="160" y="123"/>
                  </a:cubicBezTo>
                  <a:cubicBezTo>
                    <a:pt x="152" y="146"/>
                    <a:pt x="143" y="168"/>
                    <a:pt x="125" y="185"/>
                  </a:cubicBezTo>
                  <a:cubicBezTo>
                    <a:pt x="122" y="188"/>
                    <a:pt x="118" y="189"/>
                    <a:pt x="115" y="191"/>
                  </a:cubicBezTo>
                  <a:cubicBezTo>
                    <a:pt x="113" y="187"/>
                    <a:pt x="111" y="183"/>
                    <a:pt x="110" y="179"/>
                  </a:cubicBezTo>
                  <a:cubicBezTo>
                    <a:pt x="106" y="162"/>
                    <a:pt x="103" y="144"/>
                    <a:pt x="97" y="128"/>
                  </a:cubicBezTo>
                  <a:cubicBezTo>
                    <a:pt x="91" y="113"/>
                    <a:pt x="77" y="108"/>
                    <a:pt x="63" y="114"/>
                  </a:cubicBezTo>
                  <a:cubicBezTo>
                    <a:pt x="44" y="121"/>
                    <a:pt x="29" y="133"/>
                    <a:pt x="20" y="152"/>
                  </a:cubicBezTo>
                  <a:cubicBezTo>
                    <a:pt x="5" y="183"/>
                    <a:pt x="1" y="216"/>
                    <a:pt x="0" y="250"/>
                  </a:cubicBezTo>
                  <a:cubicBezTo>
                    <a:pt x="1" y="262"/>
                    <a:pt x="0" y="275"/>
                    <a:pt x="3" y="287"/>
                  </a:cubicBezTo>
                  <a:cubicBezTo>
                    <a:pt x="7" y="309"/>
                    <a:pt x="13" y="329"/>
                    <a:pt x="35" y="3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9" name="Freeform 13"/>
            <p:cNvSpPr/>
            <p:nvPr/>
          </p:nvSpPr>
          <p:spPr bwMode="auto">
            <a:xfrm>
              <a:off x="3279775" y="-790575"/>
              <a:ext cx="455613" cy="174625"/>
            </a:xfrm>
            <a:custGeom>
              <a:avLst/>
              <a:gdLst>
                <a:gd name="T0" fmla="*/ 388 w 597"/>
                <a:gd name="T1" fmla="*/ 10 h 228"/>
                <a:gd name="T2" fmla="*/ 260 w 597"/>
                <a:gd name="T3" fmla="*/ 48 h 228"/>
                <a:gd name="T4" fmla="*/ 106 w 597"/>
                <a:gd name="T5" fmla="*/ 130 h 228"/>
                <a:gd name="T6" fmla="*/ 4 w 597"/>
                <a:gd name="T7" fmla="*/ 198 h 228"/>
                <a:gd name="T8" fmla="*/ 6 w 597"/>
                <a:gd name="T9" fmla="*/ 203 h 228"/>
                <a:gd name="T10" fmla="*/ 57 w 597"/>
                <a:gd name="T11" fmla="*/ 195 h 228"/>
                <a:gd name="T12" fmla="*/ 136 w 597"/>
                <a:gd name="T13" fmla="*/ 175 h 228"/>
                <a:gd name="T14" fmla="*/ 186 w 597"/>
                <a:gd name="T15" fmla="*/ 142 h 228"/>
                <a:gd name="T16" fmla="*/ 320 w 597"/>
                <a:gd name="T17" fmla="*/ 70 h 228"/>
                <a:gd name="T18" fmla="*/ 496 w 597"/>
                <a:gd name="T19" fmla="*/ 33 h 228"/>
                <a:gd name="T20" fmla="*/ 530 w 597"/>
                <a:gd name="T21" fmla="*/ 62 h 228"/>
                <a:gd name="T22" fmla="*/ 503 w 597"/>
                <a:gd name="T23" fmla="*/ 120 h 228"/>
                <a:gd name="T24" fmla="*/ 443 w 597"/>
                <a:gd name="T25" fmla="*/ 171 h 228"/>
                <a:gd name="T26" fmla="*/ 366 w 597"/>
                <a:gd name="T27" fmla="*/ 217 h 228"/>
                <a:gd name="T28" fmla="*/ 364 w 597"/>
                <a:gd name="T29" fmla="*/ 220 h 228"/>
                <a:gd name="T30" fmla="*/ 364 w 597"/>
                <a:gd name="T31" fmla="*/ 220 h 228"/>
                <a:gd name="T32" fmla="*/ 367 w 597"/>
                <a:gd name="T33" fmla="*/ 224 h 228"/>
                <a:gd name="T34" fmla="*/ 380 w 597"/>
                <a:gd name="T35" fmla="*/ 228 h 228"/>
                <a:gd name="T36" fmla="*/ 425 w 597"/>
                <a:gd name="T37" fmla="*/ 226 h 228"/>
                <a:gd name="T38" fmla="*/ 550 w 597"/>
                <a:gd name="T39" fmla="*/ 177 h 228"/>
                <a:gd name="T40" fmla="*/ 596 w 597"/>
                <a:gd name="T41" fmla="*/ 102 h 228"/>
                <a:gd name="T42" fmla="*/ 587 w 597"/>
                <a:gd name="T43" fmla="*/ 54 h 228"/>
                <a:gd name="T44" fmla="*/ 528 w 597"/>
                <a:gd name="T45" fmla="*/ 11 h 228"/>
                <a:gd name="T46" fmla="*/ 388 w 597"/>
                <a:gd name="T47" fmla="*/ 1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7" h="228">
                  <a:moveTo>
                    <a:pt x="388" y="10"/>
                  </a:moveTo>
                  <a:cubicBezTo>
                    <a:pt x="343" y="20"/>
                    <a:pt x="330" y="20"/>
                    <a:pt x="260" y="48"/>
                  </a:cubicBezTo>
                  <a:cubicBezTo>
                    <a:pt x="190" y="76"/>
                    <a:pt x="125" y="118"/>
                    <a:pt x="106" y="130"/>
                  </a:cubicBezTo>
                  <a:cubicBezTo>
                    <a:pt x="81" y="145"/>
                    <a:pt x="8" y="194"/>
                    <a:pt x="4" y="198"/>
                  </a:cubicBezTo>
                  <a:cubicBezTo>
                    <a:pt x="0" y="202"/>
                    <a:pt x="2" y="203"/>
                    <a:pt x="6" y="203"/>
                  </a:cubicBezTo>
                  <a:cubicBezTo>
                    <a:pt x="10" y="203"/>
                    <a:pt x="49" y="195"/>
                    <a:pt x="57" y="195"/>
                  </a:cubicBezTo>
                  <a:cubicBezTo>
                    <a:pt x="85" y="196"/>
                    <a:pt x="111" y="189"/>
                    <a:pt x="136" y="175"/>
                  </a:cubicBezTo>
                  <a:cubicBezTo>
                    <a:pt x="155" y="165"/>
                    <a:pt x="171" y="154"/>
                    <a:pt x="186" y="142"/>
                  </a:cubicBezTo>
                  <a:cubicBezTo>
                    <a:pt x="225" y="111"/>
                    <a:pt x="297" y="78"/>
                    <a:pt x="320" y="70"/>
                  </a:cubicBezTo>
                  <a:cubicBezTo>
                    <a:pt x="380" y="48"/>
                    <a:pt x="457" y="30"/>
                    <a:pt x="496" y="33"/>
                  </a:cubicBezTo>
                  <a:cubicBezTo>
                    <a:pt x="512" y="34"/>
                    <a:pt x="527" y="43"/>
                    <a:pt x="530" y="62"/>
                  </a:cubicBezTo>
                  <a:cubicBezTo>
                    <a:pt x="533" y="77"/>
                    <a:pt x="513" y="110"/>
                    <a:pt x="503" y="120"/>
                  </a:cubicBezTo>
                  <a:cubicBezTo>
                    <a:pt x="494" y="130"/>
                    <a:pt x="469" y="152"/>
                    <a:pt x="443" y="171"/>
                  </a:cubicBezTo>
                  <a:cubicBezTo>
                    <a:pt x="413" y="191"/>
                    <a:pt x="369" y="216"/>
                    <a:pt x="366" y="217"/>
                  </a:cubicBezTo>
                  <a:cubicBezTo>
                    <a:pt x="363" y="219"/>
                    <a:pt x="364" y="220"/>
                    <a:pt x="364" y="220"/>
                  </a:cubicBezTo>
                  <a:cubicBezTo>
                    <a:pt x="364" y="220"/>
                    <a:pt x="364" y="219"/>
                    <a:pt x="364" y="220"/>
                  </a:cubicBezTo>
                  <a:cubicBezTo>
                    <a:pt x="364" y="222"/>
                    <a:pt x="365" y="222"/>
                    <a:pt x="367" y="224"/>
                  </a:cubicBezTo>
                  <a:cubicBezTo>
                    <a:pt x="370" y="225"/>
                    <a:pt x="373" y="228"/>
                    <a:pt x="380" y="228"/>
                  </a:cubicBezTo>
                  <a:cubicBezTo>
                    <a:pt x="383" y="228"/>
                    <a:pt x="421" y="226"/>
                    <a:pt x="425" y="226"/>
                  </a:cubicBezTo>
                  <a:cubicBezTo>
                    <a:pt x="451" y="224"/>
                    <a:pt x="505" y="216"/>
                    <a:pt x="550" y="177"/>
                  </a:cubicBezTo>
                  <a:cubicBezTo>
                    <a:pt x="573" y="156"/>
                    <a:pt x="593" y="137"/>
                    <a:pt x="596" y="102"/>
                  </a:cubicBezTo>
                  <a:cubicBezTo>
                    <a:pt x="597" y="90"/>
                    <a:pt x="596" y="73"/>
                    <a:pt x="587" y="54"/>
                  </a:cubicBezTo>
                  <a:cubicBezTo>
                    <a:pt x="576" y="29"/>
                    <a:pt x="549" y="18"/>
                    <a:pt x="528" y="11"/>
                  </a:cubicBezTo>
                  <a:cubicBezTo>
                    <a:pt x="493" y="0"/>
                    <a:pt x="438" y="0"/>
                    <a:pt x="388"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80" name="Freeform 14"/>
            <p:cNvSpPr/>
            <p:nvPr/>
          </p:nvSpPr>
          <p:spPr bwMode="auto">
            <a:xfrm>
              <a:off x="549275" y="-954088"/>
              <a:ext cx="160338" cy="173038"/>
            </a:xfrm>
            <a:custGeom>
              <a:avLst/>
              <a:gdLst>
                <a:gd name="T0" fmla="*/ 39 w 210"/>
                <a:gd name="T1" fmla="*/ 128 h 226"/>
                <a:gd name="T2" fmla="*/ 50 w 210"/>
                <a:gd name="T3" fmla="*/ 144 h 226"/>
                <a:gd name="T4" fmla="*/ 53 w 210"/>
                <a:gd name="T5" fmla="*/ 162 h 226"/>
                <a:gd name="T6" fmla="*/ 34 w 210"/>
                <a:gd name="T7" fmla="*/ 188 h 226"/>
                <a:gd name="T8" fmla="*/ 12 w 210"/>
                <a:gd name="T9" fmla="*/ 222 h 226"/>
                <a:gd name="T10" fmla="*/ 48 w 210"/>
                <a:gd name="T11" fmla="*/ 201 h 226"/>
                <a:gd name="T12" fmla="*/ 84 w 210"/>
                <a:gd name="T13" fmla="*/ 192 h 226"/>
                <a:gd name="T14" fmla="*/ 159 w 210"/>
                <a:gd name="T15" fmla="*/ 197 h 226"/>
                <a:gd name="T16" fmla="*/ 199 w 210"/>
                <a:gd name="T17" fmla="*/ 166 h 226"/>
                <a:gd name="T18" fmla="*/ 189 w 210"/>
                <a:gd name="T19" fmla="*/ 80 h 226"/>
                <a:gd name="T20" fmla="*/ 156 w 210"/>
                <a:gd name="T21" fmla="*/ 43 h 226"/>
                <a:gd name="T22" fmla="*/ 99 w 210"/>
                <a:gd name="T23" fmla="*/ 11 h 226"/>
                <a:gd name="T24" fmla="*/ 66 w 210"/>
                <a:gd name="T25" fmla="*/ 11 h 226"/>
                <a:gd name="T26" fmla="*/ 36 w 210"/>
                <a:gd name="T27" fmla="*/ 31 h 226"/>
                <a:gd name="T28" fmla="*/ 25 w 210"/>
                <a:gd name="T29" fmla="*/ 108 h 226"/>
                <a:gd name="T30" fmla="*/ 39 w 210"/>
                <a:gd name="T31" fmla="*/ 12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0" h="226">
                  <a:moveTo>
                    <a:pt x="39" y="128"/>
                  </a:moveTo>
                  <a:cubicBezTo>
                    <a:pt x="43" y="134"/>
                    <a:pt x="46" y="140"/>
                    <a:pt x="50" y="144"/>
                  </a:cubicBezTo>
                  <a:cubicBezTo>
                    <a:pt x="56" y="150"/>
                    <a:pt x="58" y="155"/>
                    <a:pt x="53" y="162"/>
                  </a:cubicBezTo>
                  <a:cubicBezTo>
                    <a:pt x="47" y="170"/>
                    <a:pt x="40" y="179"/>
                    <a:pt x="34" y="188"/>
                  </a:cubicBezTo>
                  <a:cubicBezTo>
                    <a:pt x="28" y="197"/>
                    <a:pt x="9" y="218"/>
                    <a:pt x="12" y="222"/>
                  </a:cubicBezTo>
                  <a:cubicBezTo>
                    <a:pt x="15" y="226"/>
                    <a:pt x="38" y="207"/>
                    <a:pt x="48" y="201"/>
                  </a:cubicBezTo>
                  <a:cubicBezTo>
                    <a:pt x="59" y="194"/>
                    <a:pt x="70" y="186"/>
                    <a:pt x="84" y="192"/>
                  </a:cubicBezTo>
                  <a:cubicBezTo>
                    <a:pt x="109" y="203"/>
                    <a:pt x="134" y="201"/>
                    <a:pt x="159" y="197"/>
                  </a:cubicBezTo>
                  <a:cubicBezTo>
                    <a:pt x="177" y="194"/>
                    <a:pt x="194" y="186"/>
                    <a:pt x="199" y="166"/>
                  </a:cubicBezTo>
                  <a:cubicBezTo>
                    <a:pt x="205" y="137"/>
                    <a:pt x="210" y="107"/>
                    <a:pt x="189" y="80"/>
                  </a:cubicBezTo>
                  <a:cubicBezTo>
                    <a:pt x="178" y="67"/>
                    <a:pt x="169" y="53"/>
                    <a:pt x="156" y="43"/>
                  </a:cubicBezTo>
                  <a:cubicBezTo>
                    <a:pt x="139" y="30"/>
                    <a:pt x="119" y="20"/>
                    <a:pt x="99" y="11"/>
                  </a:cubicBezTo>
                  <a:cubicBezTo>
                    <a:pt x="89" y="6"/>
                    <a:pt x="78" y="0"/>
                    <a:pt x="66" y="11"/>
                  </a:cubicBezTo>
                  <a:cubicBezTo>
                    <a:pt x="57" y="19"/>
                    <a:pt x="47" y="26"/>
                    <a:pt x="36" y="31"/>
                  </a:cubicBezTo>
                  <a:cubicBezTo>
                    <a:pt x="11" y="44"/>
                    <a:pt x="0" y="87"/>
                    <a:pt x="25" y="108"/>
                  </a:cubicBezTo>
                  <a:cubicBezTo>
                    <a:pt x="31" y="113"/>
                    <a:pt x="34" y="122"/>
                    <a:pt x="39" y="12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81" name="Freeform 15"/>
            <p:cNvSpPr/>
            <p:nvPr/>
          </p:nvSpPr>
          <p:spPr bwMode="auto">
            <a:xfrm>
              <a:off x="3154362" y="-631825"/>
              <a:ext cx="93663" cy="157163"/>
            </a:xfrm>
            <a:custGeom>
              <a:avLst/>
              <a:gdLst>
                <a:gd name="T0" fmla="*/ 105 w 122"/>
                <a:gd name="T1" fmla="*/ 180 h 205"/>
                <a:gd name="T2" fmla="*/ 108 w 122"/>
                <a:gd name="T3" fmla="*/ 135 h 205"/>
                <a:gd name="T4" fmla="*/ 121 w 122"/>
                <a:gd name="T5" fmla="*/ 30 h 205"/>
                <a:gd name="T6" fmla="*/ 106 w 122"/>
                <a:gd name="T7" fmla="*/ 10 h 205"/>
                <a:gd name="T8" fmla="*/ 101 w 122"/>
                <a:gd name="T9" fmla="*/ 8 h 205"/>
                <a:gd name="T10" fmla="*/ 64 w 122"/>
                <a:gd name="T11" fmla="*/ 0 h 205"/>
                <a:gd name="T12" fmla="*/ 46 w 122"/>
                <a:gd name="T13" fmla="*/ 9 h 205"/>
                <a:gd name="T14" fmla="*/ 24 w 122"/>
                <a:gd name="T15" fmla="*/ 44 h 205"/>
                <a:gd name="T16" fmla="*/ 4 w 122"/>
                <a:gd name="T17" fmla="*/ 141 h 205"/>
                <a:gd name="T18" fmla="*/ 47 w 122"/>
                <a:gd name="T19" fmla="*/ 198 h 205"/>
                <a:gd name="T20" fmla="*/ 78 w 122"/>
                <a:gd name="T21" fmla="*/ 202 h 205"/>
                <a:gd name="T22" fmla="*/ 105 w 122"/>
                <a:gd name="T23"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2" h="205">
                  <a:moveTo>
                    <a:pt x="105" y="180"/>
                  </a:moveTo>
                  <a:cubicBezTo>
                    <a:pt x="103" y="164"/>
                    <a:pt x="106" y="150"/>
                    <a:pt x="108" y="135"/>
                  </a:cubicBezTo>
                  <a:cubicBezTo>
                    <a:pt x="113" y="100"/>
                    <a:pt x="117" y="65"/>
                    <a:pt x="121" y="30"/>
                  </a:cubicBezTo>
                  <a:cubicBezTo>
                    <a:pt x="122" y="17"/>
                    <a:pt x="119" y="12"/>
                    <a:pt x="106" y="10"/>
                  </a:cubicBezTo>
                  <a:cubicBezTo>
                    <a:pt x="105" y="9"/>
                    <a:pt x="103" y="8"/>
                    <a:pt x="101" y="8"/>
                  </a:cubicBezTo>
                  <a:cubicBezTo>
                    <a:pt x="89" y="5"/>
                    <a:pt x="77" y="3"/>
                    <a:pt x="64" y="0"/>
                  </a:cubicBezTo>
                  <a:cubicBezTo>
                    <a:pt x="58" y="2"/>
                    <a:pt x="50" y="4"/>
                    <a:pt x="46" y="9"/>
                  </a:cubicBezTo>
                  <a:cubicBezTo>
                    <a:pt x="38" y="20"/>
                    <a:pt x="27" y="31"/>
                    <a:pt x="24" y="44"/>
                  </a:cubicBezTo>
                  <a:cubicBezTo>
                    <a:pt x="15" y="76"/>
                    <a:pt x="9" y="108"/>
                    <a:pt x="4" y="141"/>
                  </a:cubicBezTo>
                  <a:cubicBezTo>
                    <a:pt x="0" y="172"/>
                    <a:pt x="16" y="192"/>
                    <a:pt x="47" y="198"/>
                  </a:cubicBezTo>
                  <a:cubicBezTo>
                    <a:pt x="57" y="200"/>
                    <a:pt x="68" y="199"/>
                    <a:pt x="78" y="202"/>
                  </a:cubicBezTo>
                  <a:cubicBezTo>
                    <a:pt x="94" y="205"/>
                    <a:pt x="108" y="196"/>
                    <a:pt x="105" y="18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82" name="Freeform 16"/>
            <p:cNvSpPr/>
            <p:nvPr/>
          </p:nvSpPr>
          <p:spPr bwMode="auto">
            <a:xfrm>
              <a:off x="-407988" y="17462"/>
              <a:ext cx="93663" cy="138113"/>
            </a:xfrm>
            <a:custGeom>
              <a:avLst/>
              <a:gdLst>
                <a:gd name="T0" fmla="*/ 0 w 59"/>
                <a:gd name="T1" fmla="*/ 87 h 87"/>
                <a:gd name="T2" fmla="*/ 0 w 59"/>
                <a:gd name="T3" fmla="*/ 0 h 87"/>
                <a:gd name="T4" fmla="*/ 15 w 59"/>
                <a:gd name="T5" fmla="*/ 0 h 87"/>
                <a:gd name="T6" fmla="*/ 45 w 59"/>
                <a:gd name="T7" fmla="*/ 58 h 87"/>
                <a:gd name="T8" fmla="*/ 45 w 59"/>
                <a:gd name="T9" fmla="*/ 0 h 87"/>
                <a:gd name="T10" fmla="*/ 59 w 59"/>
                <a:gd name="T11" fmla="*/ 0 h 87"/>
                <a:gd name="T12" fmla="*/ 59 w 59"/>
                <a:gd name="T13" fmla="*/ 87 h 87"/>
                <a:gd name="T14" fmla="*/ 44 w 59"/>
                <a:gd name="T15" fmla="*/ 87 h 87"/>
                <a:gd name="T16" fmla="*/ 14 w 59"/>
                <a:gd name="T17" fmla="*/ 31 h 87"/>
                <a:gd name="T18" fmla="*/ 14 w 59"/>
                <a:gd name="T19" fmla="*/ 87 h 87"/>
                <a:gd name="T20" fmla="*/ 0 w 59"/>
                <a:gd name="T21"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87">
                  <a:moveTo>
                    <a:pt x="0" y="87"/>
                  </a:moveTo>
                  <a:lnTo>
                    <a:pt x="0" y="0"/>
                  </a:lnTo>
                  <a:lnTo>
                    <a:pt x="15" y="0"/>
                  </a:lnTo>
                  <a:lnTo>
                    <a:pt x="45" y="58"/>
                  </a:lnTo>
                  <a:lnTo>
                    <a:pt x="45" y="0"/>
                  </a:lnTo>
                  <a:lnTo>
                    <a:pt x="59" y="0"/>
                  </a:lnTo>
                  <a:lnTo>
                    <a:pt x="59" y="87"/>
                  </a:lnTo>
                  <a:lnTo>
                    <a:pt x="44" y="87"/>
                  </a:lnTo>
                  <a:lnTo>
                    <a:pt x="14" y="31"/>
                  </a:lnTo>
                  <a:lnTo>
                    <a:pt x="14" y="87"/>
                  </a:lnTo>
                  <a:lnTo>
                    <a:pt x="0" y="87"/>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83" name="Freeform 17"/>
            <p:cNvSpPr>
              <a:spLocks noEditPoints="1"/>
            </p:cNvSpPr>
            <p:nvPr/>
          </p:nvSpPr>
          <p:spPr bwMode="auto">
            <a:xfrm>
              <a:off x="-301625" y="17462"/>
              <a:ext cx="115888" cy="138113"/>
            </a:xfrm>
            <a:custGeom>
              <a:avLst/>
              <a:gdLst>
                <a:gd name="T0" fmla="*/ 73 w 73"/>
                <a:gd name="T1" fmla="*/ 87 h 87"/>
                <a:gd name="T2" fmla="*/ 57 w 73"/>
                <a:gd name="T3" fmla="*/ 87 h 87"/>
                <a:gd name="T4" fmla="*/ 51 w 73"/>
                <a:gd name="T5" fmla="*/ 67 h 87"/>
                <a:gd name="T6" fmla="*/ 22 w 73"/>
                <a:gd name="T7" fmla="*/ 67 h 87"/>
                <a:gd name="T8" fmla="*/ 15 w 73"/>
                <a:gd name="T9" fmla="*/ 87 h 87"/>
                <a:gd name="T10" fmla="*/ 0 w 73"/>
                <a:gd name="T11" fmla="*/ 87 h 87"/>
                <a:gd name="T12" fmla="*/ 28 w 73"/>
                <a:gd name="T13" fmla="*/ 0 h 87"/>
                <a:gd name="T14" fmla="*/ 44 w 73"/>
                <a:gd name="T15" fmla="*/ 0 h 87"/>
                <a:gd name="T16" fmla="*/ 73 w 73"/>
                <a:gd name="T17" fmla="*/ 87 h 87"/>
                <a:gd name="T18" fmla="*/ 46 w 73"/>
                <a:gd name="T19" fmla="*/ 53 h 87"/>
                <a:gd name="T20" fmla="*/ 36 w 73"/>
                <a:gd name="T21" fmla="*/ 21 h 87"/>
                <a:gd name="T22" fmla="*/ 26 w 73"/>
                <a:gd name="T23" fmla="*/ 53 h 87"/>
                <a:gd name="T24" fmla="*/ 46 w 73"/>
                <a:gd name="T25"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87">
                  <a:moveTo>
                    <a:pt x="73" y="87"/>
                  </a:moveTo>
                  <a:lnTo>
                    <a:pt x="57" y="87"/>
                  </a:lnTo>
                  <a:lnTo>
                    <a:pt x="51" y="67"/>
                  </a:lnTo>
                  <a:lnTo>
                    <a:pt x="22" y="67"/>
                  </a:lnTo>
                  <a:lnTo>
                    <a:pt x="15" y="87"/>
                  </a:lnTo>
                  <a:lnTo>
                    <a:pt x="0" y="87"/>
                  </a:lnTo>
                  <a:lnTo>
                    <a:pt x="28" y="0"/>
                  </a:lnTo>
                  <a:lnTo>
                    <a:pt x="44" y="0"/>
                  </a:lnTo>
                  <a:lnTo>
                    <a:pt x="73" y="87"/>
                  </a:lnTo>
                  <a:close/>
                  <a:moveTo>
                    <a:pt x="46" y="53"/>
                  </a:moveTo>
                  <a:lnTo>
                    <a:pt x="36" y="21"/>
                  </a:lnTo>
                  <a:lnTo>
                    <a:pt x="26" y="53"/>
                  </a:lnTo>
                  <a:lnTo>
                    <a:pt x="46" y="53"/>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84" name="Freeform 18"/>
            <p:cNvSpPr/>
            <p:nvPr/>
          </p:nvSpPr>
          <p:spPr bwMode="auto">
            <a:xfrm>
              <a:off x="-173038" y="17462"/>
              <a:ext cx="92075" cy="138113"/>
            </a:xfrm>
            <a:custGeom>
              <a:avLst/>
              <a:gdLst>
                <a:gd name="T0" fmla="*/ 0 w 58"/>
                <a:gd name="T1" fmla="*/ 87 h 87"/>
                <a:gd name="T2" fmla="*/ 0 w 58"/>
                <a:gd name="T3" fmla="*/ 0 h 87"/>
                <a:gd name="T4" fmla="*/ 15 w 58"/>
                <a:gd name="T5" fmla="*/ 0 h 87"/>
                <a:gd name="T6" fmla="*/ 44 w 58"/>
                <a:gd name="T7" fmla="*/ 58 h 87"/>
                <a:gd name="T8" fmla="*/ 44 w 58"/>
                <a:gd name="T9" fmla="*/ 0 h 87"/>
                <a:gd name="T10" fmla="*/ 58 w 58"/>
                <a:gd name="T11" fmla="*/ 0 h 87"/>
                <a:gd name="T12" fmla="*/ 58 w 58"/>
                <a:gd name="T13" fmla="*/ 87 h 87"/>
                <a:gd name="T14" fmla="*/ 43 w 58"/>
                <a:gd name="T15" fmla="*/ 87 h 87"/>
                <a:gd name="T16" fmla="*/ 14 w 58"/>
                <a:gd name="T17" fmla="*/ 31 h 87"/>
                <a:gd name="T18" fmla="*/ 14 w 58"/>
                <a:gd name="T19" fmla="*/ 87 h 87"/>
                <a:gd name="T20" fmla="*/ 0 w 58"/>
                <a:gd name="T21"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87">
                  <a:moveTo>
                    <a:pt x="0" y="87"/>
                  </a:moveTo>
                  <a:lnTo>
                    <a:pt x="0" y="0"/>
                  </a:lnTo>
                  <a:lnTo>
                    <a:pt x="15" y="0"/>
                  </a:lnTo>
                  <a:lnTo>
                    <a:pt x="44" y="58"/>
                  </a:lnTo>
                  <a:lnTo>
                    <a:pt x="44" y="0"/>
                  </a:lnTo>
                  <a:lnTo>
                    <a:pt x="58" y="0"/>
                  </a:lnTo>
                  <a:lnTo>
                    <a:pt x="58" y="87"/>
                  </a:lnTo>
                  <a:lnTo>
                    <a:pt x="43" y="87"/>
                  </a:lnTo>
                  <a:lnTo>
                    <a:pt x="14" y="31"/>
                  </a:lnTo>
                  <a:lnTo>
                    <a:pt x="14" y="87"/>
                  </a:lnTo>
                  <a:lnTo>
                    <a:pt x="0" y="87"/>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85" name="Freeform 19"/>
            <p:cNvSpPr/>
            <p:nvPr/>
          </p:nvSpPr>
          <p:spPr bwMode="auto">
            <a:xfrm>
              <a:off x="-65088" y="17462"/>
              <a:ext cx="74613" cy="141288"/>
            </a:xfrm>
            <a:custGeom>
              <a:avLst/>
              <a:gdLst>
                <a:gd name="T0" fmla="*/ 67 w 97"/>
                <a:gd name="T1" fmla="*/ 0 h 183"/>
                <a:gd name="T2" fmla="*/ 97 w 97"/>
                <a:gd name="T3" fmla="*/ 0 h 183"/>
                <a:gd name="T4" fmla="*/ 97 w 97"/>
                <a:gd name="T5" fmla="*/ 114 h 183"/>
                <a:gd name="T6" fmla="*/ 94 w 97"/>
                <a:gd name="T7" fmla="*/ 148 h 183"/>
                <a:gd name="T8" fmla="*/ 78 w 97"/>
                <a:gd name="T9" fmla="*/ 173 h 183"/>
                <a:gd name="T10" fmla="*/ 47 w 97"/>
                <a:gd name="T11" fmla="*/ 183 h 183"/>
                <a:gd name="T12" fmla="*/ 12 w 97"/>
                <a:gd name="T13" fmla="*/ 168 h 183"/>
                <a:gd name="T14" fmla="*/ 0 w 97"/>
                <a:gd name="T15" fmla="*/ 124 h 183"/>
                <a:gd name="T16" fmla="*/ 29 w 97"/>
                <a:gd name="T17" fmla="*/ 120 h 183"/>
                <a:gd name="T18" fmla="*/ 32 w 97"/>
                <a:gd name="T19" fmla="*/ 142 h 183"/>
                <a:gd name="T20" fmla="*/ 48 w 97"/>
                <a:gd name="T21" fmla="*/ 152 h 183"/>
                <a:gd name="T22" fmla="*/ 62 w 97"/>
                <a:gd name="T23" fmla="*/ 145 h 183"/>
                <a:gd name="T24" fmla="*/ 67 w 97"/>
                <a:gd name="T25" fmla="*/ 116 h 183"/>
                <a:gd name="T26" fmla="*/ 67 w 97"/>
                <a:gd name="T2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83">
                  <a:moveTo>
                    <a:pt x="67" y="0"/>
                  </a:moveTo>
                  <a:cubicBezTo>
                    <a:pt x="97" y="0"/>
                    <a:pt x="97" y="0"/>
                    <a:pt x="97" y="0"/>
                  </a:cubicBezTo>
                  <a:cubicBezTo>
                    <a:pt x="97" y="114"/>
                    <a:pt x="97" y="114"/>
                    <a:pt x="97" y="114"/>
                  </a:cubicBezTo>
                  <a:cubicBezTo>
                    <a:pt x="97" y="128"/>
                    <a:pt x="96" y="140"/>
                    <a:pt x="94" y="148"/>
                  </a:cubicBezTo>
                  <a:cubicBezTo>
                    <a:pt x="91" y="158"/>
                    <a:pt x="85" y="167"/>
                    <a:pt x="78" y="173"/>
                  </a:cubicBezTo>
                  <a:cubicBezTo>
                    <a:pt x="70" y="179"/>
                    <a:pt x="59" y="183"/>
                    <a:pt x="47" y="183"/>
                  </a:cubicBezTo>
                  <a:cubicBezTo>
                    <a:pt x="32" y="183"/>
                    <a:pt x="20" y="178"/>
                    <a:pt x="12" y="168"/>
                  </a:cubicBezTo>
                  <a:cubicBezTo>
                    <a:pt x="4" y="158"/>
                    <a:pt x="0" y="143"/>
                    <a:pt x="0" y="124"/>
                  </a:cubicBezTo>
                  <a:cubicBezTo>
                    <a:pt x="29" y="120"/>
                    <a:pt x="29" y="120"/>
                    <a:pt x="29" y="120"/>
                  </a:cubicBezTo>
                  <a:cubicBezTo>
                    <a:pt x="29" y="130"/>
                    <a:pt x="30" y="138"/>
                    <a:pt x="32" y="142"/>
                  </a:cubicBezTo>
                  <a:cubicBezTo>
                    <a:pt x="36" y="148"/>
                    <a:pt x="41" y="152"/>
                    <a:pt x="48" y="152"/>
                  </a:cubicBezTo>
                  <a:cubicBezTo>
                    <a:pt x="55" y="152"/>
                    <a:pt x="59" y="149"/>
                    <a:pt x="62" y="145"/>
                  </a:cubicBezTo>
                  <a:cubicBezTo>
                    <a:pt x="65" y="140"/>
                    <a:pt x="67" y="131"/>
                    <a:pt x="67" y="116"/>
                  </a:cubicBezTo>
                  <a:lnTo>
                    <a:pt x="67" y="0"/>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86" name="Rectangle 20"/>
            <p:cNvSpPr>
              <a:spLocks noChangeArrowheads="1"/>
            </p:cNvSpPr>
            <p:nvPr/>
          </p:nvSpPr>
          <p:spPr bwMode="auto">
            <a:xfrm>
              <a:off x="34925" y="17462"/>
              <a:ext cx="22225" cy="138113"/>
            </a:xfrm>
            <a:prstGeom prst="rect">
              <a:avLst/>
            </a:pr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87" name="Freeform 21"/>
            <p:cNvSpPr/>
            <p:nvPr/>
          </p:nvSpPr>
          <p:spPr bwMode="auto">
            <a:xfrm>
              <a:off x="79375" y="17462"/>
              <a:ext cx="93663" cy="138113"/>
            </a:xfrm>
            <a:custGeom>
              <a:avLst/>
              <a:gdLst>
                <a:gd name="T0" fmla="*/ 0 w 59"/>
                <a:gd name="T1" fmla="*/ 87 h 87"/>
                <a:gd name="T2" fmla="*/ 0 w 59"/>
                <a:gd name="T3" fmla="*/ 0 h 87"/>
                <a:gd name="T4" fmla="*/ 15 w 59"/>
                <a:gd name="T5" fmla="*/ 0 h 87"/>
                <a:gd name="T6" fmla="*/ 45 w 59"/>
                <a:gd name="T7" fmla="*/ 58 h 87"/>
                <a:gd name="T8" fmla="*/ 45 w 59"/>
                <a:gd name="T9" fmla="*/ 0 h 87"/>
                <a:gd name="T10" fmla="*/ 59 w 59"/>
                <a:gd name="T11" fmla="*/ 0 h 87"/>
                <a:gd name="T12" fmla="*/ 59 w 59"/>
                <a:gd name="T13" fmla="*/ 87 h 87"/>
                <a:gd name="T14" fmla="*/ 44 w 59"/>
                <a:gd name="T15" fmla="*/ 87 h 87"/>
                <a:gd name="T16" fmla="*/ 14 w 59"/>
                <a:gd name="T17" fmla="*/ 31 h 87"/>
                <a:gd name="T18" fmla="*/ 14 w 59"/>
                <a:gd name="T19" fmla="*/ 87 h 87"/>
                <a:gd name="T20" fmla="*/ 0 w 59"/>
                <a:gd name="T21"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87">
                  <a:moveTo>
                    <a:pt x="0" y="87"/>
                  </a:moveTo>
                  <a:lnTo>
                    <a:pt x="0" y="0"/>
                  </a:lnTo>
                  <a:lnTo>
                    <a:pt x="15" y="0"/>
                  </a:lnTo>
                  <a:lnTo>
                    <a:pt x="45" y="58"/>
                  </a:lnTo>
                  <a:lnTo>
                    <a:pt x="45" y="0"/>
                  </a:lnTo>
                  <a:lnTo>
                    <a:pt x="59" y="0"/>
                  </a:lnTo>
                  <a:lnTo>
                    <a:pt x="59" y="87"/>
                  </a:lnTo>
                  <a:lnTo>
                    <a:pt x="44" y="87"/>
                  </a:lnTo>
                  <a:lnTo>
                    <a:pt x="14" y="31"/>
                  </a:lnTo>
                  <a:lnTo>
                    <a:pt x="14" y="87"/>
                  </a:lnTo>
                  <a:lnTo>
                    <a:pt x="0" y="87"/>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88" name="Freeform 22"/>
            <p:cNvSpPr/>
            <p:nvPr/>
          </p:nvSpPr>
          <p:spPr bwMode="auto">
            <a:xfrm>
              <a:off x="193675" y="15875"/>
              <a:ext cx="107950" cy="142875"/>
            </a:xfrm>
            <a:custGeom>
              <a:avLst/>
              <a:gdLst>
                <a:gd name="T0" fmla="*/ 77 w 143"/>
                <a:gd name="T1" fmla="*/ 117 h 186"/>
                <a:gd name="T2" fmla="*/ 77 w 143"/>
                <a:gd name="T3" fmla="*/ 86 h 186"/>
                <a:gd name="T4" fmla="*/ 143 w 143"/>
                <a:gd name="T5" fmla="*/ 86 h 186"/>
                <a:gd name="T6" fmla="*/ 143 w 143"/>
                <a:gd name="T7" fmla="*/ 158 h 186"/>
                <a:gd name="T8" fmla="*/ 115 w 143"/>
                <a:gd name="T9" fmla="*/ 177 h 186"/>
                <a:gd name="T10" fmla="*/ 78 w 143"/>
                <a:gd name="T11" fmla="*/ 186 h 186"/>
                <a:gd name="T12" fmla="*/ 36 w 143"/>
                <a:gd name="T13" fmla="*/ 174 h 186"/>
                <a:gd name="T14" fmla="*/ 9 w 143"/>
                <a:gd name="T15" fmla="*/ 140 h 186"/>
                <a:gd name="T16" fmla="*/ 0 w 143"/>
                <a:gd name="T17" fmla="*/ 92 h 186"/>
                <a:gd name="T18" fmla="*/ 10 w 143"/>
                <a:gd name="T19" fmla="*/ 42 h 186"/>
                <a:gd name="T20" fmla="*/ 40 w 143"/>
                <a:gd name="T21" fmla="*/ 9 h 186"/>
                <a:gd name="T22" fmla="*/ 76 w 143"/>
                <a:gd name="T23" fmla="*/ 0 h 186"/>
                <a:gd name="T24" fmla="*/ 120 w 143"/>
                <a:gd name="T25" fmla="*/ 14 h 186"/>
                <a:gd name="T26" fmla="*/ 141 w 143"/>
                <a:gd name="T27" fmla="*/ 53 h 186"/>
                <a:gd name="T28" fmla="*/ 110 w 143"/>
                <a:gd name="T29" fmla="*/ 60 h 186"/>
                <a:gd name="T30" fmla="*/ 98 w 143"/>
                <a:gd name="T31" fmla="*/ 39 h 186"/>
                <a:gd name="T32" fmla="*/ 76 w 143"/>
                <a:gd name="T33" fmla="*/ 31 h 186"/>
                <a:gd name="T34" fmla="*/ 44 w 143"/>
                <a:gd name="T35" fmla="*/ 46 h 186"/>
                <a:gd name="T36" fmla="*/ 32 w 143"/>
                <a:gd name="T37" fmla="*/ 91 h 186"/>
                <a:gd name="T38" fmla="*/ 44 w 143"/>
                <a:gd name="T39" fmla="*/ 139 h 186"/>
                <a:gd name="T40" fmla="*/ 76 w 143"/>
                <a:gd name="T41" fmla="*/ 155 h 186"/>
                <a:gd name="T42" fmla="*/ 95 w 143"/>
                <a:gd name="T43" fmla="*/ 150 h 186"/>
                <a:gd name="T44" fmla="*/ 112 w 143"/>
                <a:gd name="T45" fmla="*/ 139 h 186"/>
                <a:gd name="T46" fmla="*/ 112 w 143"/>
                <a:gd name="T47" fmla="*/ 117 h 186"/>
                <a:gd name="T48" fmla="*/ 77 w 143"/>
                <a:gd name="T49" fmla="*/ 11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3" h="186">
                  <a:moveTo>
                    <a:pt x="77" y="117"/>
                  </a:moveTo>
                  <a:cubicBezTo>
                    <a:pt x="77" y="86"/>
                    <a:pt x="77" y="86"/>
                    <a:pt x="77" y="86"/>
                  </a:cubicBezTo>
                  <a:cubicBezTo>
                    <a:pt x="143" y="86"/>
                    <a:pt x="143" y="86"/>
                    <a:pt x="143" y="86"/>
                  </a:cubicBezTo>
                  <a:cubicBezTo>
                    <a:pt x="143" y="158"/>
                    <a:pt x="143" y="158"/>
                    <a:pt x="143" y="158"/>
                  </a:cubicBezTo>
                  <a:cubicBezTo>
                    <a:pt x="136" y="165"/>
                    <a:pt x="127" y="172"/>
                    <a:pt x="115" y="177"/>
                  </a:cubicBezTo>
                  <a:cubicBezTo>
                    <a:pt x="103" y="183"/>
                    <a:pt x="90" y="186"/>
                    <a:pt x="78" y="186"/>
                  </a:cubicBezTo>
                  <a:cubicBezTo>
                    <a:pt x="62" y="186"/>
                    <a:pt x="48" y="182"/>
                    <a:pt x="36" y="174"/>
                  </a:cubicBezTo>
                  <a:cubicBezTo>
                    <a:pt x="24" y="166"/>
                    <a:pt x="15" y="155"/>
                    <a:pt x="9" y="140"/>
                  </a:cubicBezTo>
                  <a:cubicBezTo>
                    <a:pt x="3" y="125"/>
                    <a:pt x="0" y="109"/>
                    <a:pt x="0" y="92"/>
                  </a:cubicBezTo>
                  <a:cubicBezTo>
                    <a:pt x="0" y="74"/>
                    <a:pt x="4" y="57"/>
                    <a:pt x="10" y="42"/>
                  </a:cubicBezTo>
                  <a:cubicBezTo>
                    <a:pt x="17" y="28"/>
                    <a:pt x="27" y="17"/>
                    <a:pt x="40" y="9"/>
                  </a:cubicBezTo>
                  <a:cubicBezTo>
                    <a:pt x="49" y="3"/>
                    <a:pt x="61" y="0"/>
                    <a:pt x="76" y="0"/>
                  </a:cubicBezTo>
                  <a:cubicBezTo>
                    <a:pt x="95" y="0"/>
                    <a:pt x="110" y="5"/>
                    <a:pt x="120" y="14"/>
                  </a:cubicBezTo>
                  <a:cubicBezTo>
                    <a:pt x="131" y="24"/>
                    <a:pt x="138" y="36"/>
                    <a:pt x="141" y="53"/>
                  </a:cubicBezTo>
                  <a:cubicBezTo>
                    <a:pt x="110" y="60"/>
                    <a:pt x="110" y="60"/>
                    <a:pt x="110" y="60"/>
                  </a:cubicBezTo>
                  <a:cubicBezTo>
                    <a:pt x="108" y="51"/>
                    <a:pt x="104" y="44"/>
                    <a:pt x="98" y="39"/>
                  </a:cubicBezTo>
                  <a:cubicBezTo>
                    <a:pt x="92" y="34"/>
                    <a:pt x="85" y="31"/>
                    <a:pt x="76" y="31"/>
                  </a:cubicBezTo>
                  <a:cubicBezTo>
                    <a:pt x="63" y="31"/>
                    <a:pt x="52" y="36"/>
                    <a:pt x="44" y="46"/>
                  </a:cubicBezTo>
                  <a:cubicBezTo>
                    <a:pt x="36" y="56"/>
                    <a:pt x="32" y="71"/>
                    <a:pt x="32" y="91"/>
                  </a:cubicBezTo>
                  <a:cubicBezTo>
                    <a:pt x="32" y="112"/>
                    <a:pt x="36" y="128"/>
                    <a:pt x="44" y="139"/>
                  </a:cubicBezTo>
                  <a:cubicBezTo>
                    <a:pt x="52" y="149"/>
                    <a:pt x="63" y="155"/>
                    <a:pt x="76" y="155"/>
                  </a:cubicBezTo>
                  <a:cubicBezTo>
                    <a:pt x="82" y="155"/>
                    <a:pt x="89" y="153"/>
                    <a:pt x="95" y="150"/>
                  </a:cubicBezTo>
                  <a:cubicBezTo>
                    <a:pt x="102" y="147"/>
                    <a:pt x="107" y="144"/>
                    <a:pt x="112" y="139"/>
                  </a:cubicBezTo>
                  <a:cubicBezTo>
                    <a:pt x="112" y="117"/>
                    <a:pt x="112" y="117"/>
                    <a:pt x="112" y="117"/>
                  </a:cubicBezTo>
                  <a:lnTo>
                    <a:pt x="77" y="117"/>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89" name="Freeform 23"/>
            <p:cNvSpPr/>
            <p:nvPr/>
          </p:nvSpPr>
          <p:spPr bwMode="auto">
            <a:xfrm>
              <a:off x="368300" y="17462"/>
              <a:ext cx="93663" cy="141288"/>
            </a:xfrm>
            <a:custGeom>
              <a:avLst/>
              <a:gdLst>
                <a:gd name="T0" fmla="*/ 0 w 122"/>
                <a:gd name="T1" fmla="*/ 0 h 183"/>
                <a:gd name="T2" fmla="*/ 31 w 122"/>
                <a:gd name="T3" fmla="*/ 0 h 183"/>
                <a:gd name="T4" fmla="*/ 31 w 122"/>
                <a:gd name="T5" fmla="*/ 97 h 183"/>
                <a:gd name="T6" fmla="*/ 32 w 122"/>
                <a:gd name="T7" fmla="*/ 127 h 183"/>
                <a:gd name="T8" fmla="*/ 41 w 122"/>
                <a:gd name="T9" fmla="*/ 145 h 183"/>
                <a:gd name="T10" fmla="*/ 62 w 122"/>
                <a:gd name="T11" fmla="*/ 152 h 183"/>
                <a:gd name="T12" fmla="*/ 81 w 122"/>
                <a:gd name="T13" fmla="*/ 145 h 183"/>
                <a:gd name="T14" fmla="*/ 90 w 122"/>
                <a:gd name="T15" fmla="*/ 130 h 183"/>
                <a:gd name="T16" fmla="*/ 91 w 122"/>
                <a:gd name="T17" fmla="*/ 99 h 183"/>
                <a:gd name="T18" fmla="*/ 91 w 122"/>
                <a:gd name="T19" fmla="*/ 0 h 183"/>
                <a:gd name="T20" fmla="*/ 122 w 122"/>
                <a:gd name="T21" fmla="*/ 0 h 183"/>
                <a:gd name="T22" fmla="*/ 122 w 122"/>
                <a:gd name="T23" fmla="*/ 94 h 183"/>
                <a:gd name="T24" fmla="*/ 119 w 122"/>
                <a:gd name="T25" fmla="*/ 140 h 183"/>
                <a:gd name="T26" fmla="*/ 110 w 122"/>
                <a:gd name="T27" fmla="*/ 162 h 183"/>
                <a:gd name="T28" fmla="*/ 92 w 122"/>
                <a:gd name="T29" fmla="*/ 177 h 183"/>
                <a:gd name="T30" fmla="*/ 63 w 122"/>
                <a:gd name="T31" fmla="*/ 183 h 183"/>
                <a:gd name="T32" fmla="*/ 30 w 122"/>
                <a:gd name="T33" fmla="*/ 177 h 183"/>
                <a:gd name="T34" fmla="*/ 12 w 122"/>
                <a:gd name="T35" fmla="*/ 161 h 183"/>
                <a:gd name="T36" fmla="*/ 3 w 122"/>
                <a:gd name="T37" fmla="*/ 141 h 183"/>
                <a:gd name="T38" fmla="*/ 0 w 122"/>
                <a:gd name="T39" fmla="*/ 96 h 183"/>
                <a:gd name="T40" fmla="*/ 0 w 122"/>
                <a:gd name="T41"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2" h="183">
                  <a:moveTo>
                    <a:pt x="0" y="0"/>
                  </a:moveTo>
                  <a:cubicBezTo>
                    <a:pt x="31" y="0"/>
                    <a:pt x="31" y="0"/>
                    <a:pt x="31" y="0"/>
                  </a:cubicBezTo>
                  <a:cubicBezTo>
                    <a:pt x="31" y="97"/>
                    <a:pt x="31" y="97"/>
                    <a:pt x="31" y="97"/>
                  </a:cubicBezTo>
                  <a:cubicBezTo>
                    <a:pt x="31" y="113"/>
                    <a:pt x="31" y="123"/>
                    <a:pt x="32" y="127"/>
                  </a:cubicBezTo>
                  <a:cubicBezTo>
                    <a:pt x="33" y="135"/>
                    <a:pt x="37" y="140"/>
                    <a:pt x="41" y="145"/>
                  </a:cubicBezTo>
                  <a:cubicBezTo>
                    <a:pt x="46" y="149"/>
                    <a:pt x="53" y="152"/>
                    <a:pt x="62" y="152"/>
                  </a:cubicBezTo>
                  <a:cubicBezTo>
                    <a:pt x="70" y="152"/>
                    <a:pt x="77" y="149"/>
                    <a:pt x="81" y="145"/>
                  </a:cubicBezTo>
                  <a:cubicBezTo>
                    <a:pt x="86" y="141"/>
                    <a:pt x="89" y="136"/>
                    <a:pt x="90" y="130"/>
                  </a:cubicBezTo>
                  <a:cubicBezTo>
                    <a:pt x="90" y="124"/>
                    <a:pt x="91" y="114"/>
                    <a:pt x="91" y="99"/>
                  </a:cubicBezTo>
                  <a:cubicBezTo>
                    <a:pt x="91" y="0"/>
                    <a:pt x="91" y="0"/>
                    <a:pt x="91" y="0"/>
                  </a:cubicBezTo>
                  <a:cubicBezTo>
                    <a:pt x="122" y="0"/>
                    <a:pt x="122" y="0"/>
                    <a:pt x="122" y="0"/>
                  </a:cubicBezTo>
                  <a:cubicBezTo>
                    <a:pt x="122" y="94"/>
                    <a:pt x="122" y="94"/>
                    <a:pt x="122" y="94"/>
                  </a:cubicBezTo>
                  <a:cubicBezTo>
                    <a:pt x="122" y="116"/>
                    <a:pt x="121" y="131"/>
                    <a:pt x="119" y="140"/>
                  </a:cubicBezTo>
                  <a:cubicBezTo>
                    <a:pt x="117" y="149"/>
                    <a:pt x="114" y="156"/>
                    <a:pt x="110" y="162"/>
                  </a:cubicBezTo>
                  <a:cubicBezTo>
                    <a:pt x="105" y="169"/>
                    <a:pt x="100" y="173"/>
                    <a:pt x="92" y="177"/>
                  </a:cubicBezTo>
                  <a:cubicBezTo>
                    <a:pt x="84" y="181"/>
                    <a:pt x="75" y="183"/>
                    <a:pt x="63" y="183"/>
                  </a:cubicBezTo>
                  <a:cubicBezTo>
                    <a:pt x="48" y="183"/>
                    <a:pt x="37" y="181"/>
                    <a:pt x="30" y="177"/>
                  </a:cubicBezTo>
                  <a:cubicBezTo>
                    <a:pt x="22" y="173"/>
                    <a:pt x="16" y="168"/>
                    <a:pt x="12" y="161"/>
                  </a:cubicBezTo>
                  <a:cubicBezTo>
                    <a:pt x="7" y="155"/>
                    <a:pt x="5" y="148"/>
                    <a:pt x="3" y="141"/>
                  </a:cubicBezTo>
                  <a:cubicBezTo>
                    <a:pt x="1" y="131"/>
                    <a:pt x="0" y="116"/>
                    <a:pt x="0" y="96"/>
                  </a:cubicBezTo>
                  <a:lnTo>
                    <a:pt x="0" y="0"/>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90" name="Freeform 24"/>
            <p:cNvSpPr/>
            <p:nvPr/>
          </p:nvSpPr>
          <p:spPr bwMode="auto">
            <a:xfrm>
              <a:off x="485775" y="17462"/>
              <a:ext cx="93663" cy="138113"/>
            </a:xfrm>
            <a:custGeom>
              <a:avLst/>
              <a:gdLst>
                <a:gd name="T0" fmla="*/ 0 w 59"/>
                <a:gd name="T1" fmla="*/ 87 h 87"/>
                <a:gd name="T2" fmla="*/ 0 w 59"/>
                <a:gd name="T3" fmla="*/ 0 h 87"/>
                <a:gd name="T4" fmla="*/ 15 w 59"/>
                <a:gd name="T5" fmla="*/ 0 h 87"/>
                <a:gd name="T6" fmla="*/ 45 w 59"/>
                <a:gd name="T7" fmla="*/ 58 h 87"/>
                <a:gd name="T8" fmla="*/ 45 w 59"/>
                <a:gd name="T9" fmla="*/ 0 h 87"/>
                <a:gd name="T10" fmla="*/ 59 w 59"/>
                <a:gd name="T11" fmla="*/ 0 h 87"/>
                <a:gd name="T12" fmla="*/ 59 w 59"/>
                <a:gd name="T13" fmla="*/ 87 h 87"/>
                <a:gd name="T14" fmla="*/ 44 w 59"/>
                <a:gd name="T15" fmla="*/ 87 h 87"/>
                <a:gd name="T16" fmla="*/ 14 w 59"/>
                <a:gd name="T17" fmla="*/ 31 h 87"/>
                <a:gd name="T18" fmla="*/ 14 w 59"/>
                <a:gd name="T19" fmla="*/ 87 h 87"/>
                <a:gd name="T20" fmla="*/ 0 w 59"/>
                <a:gd name="T21"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87">
                  <a:moveTo>
                    <a:pt x="0" y="87"/>
                  </a:moveTo>
                  <a:lnTo>
                    <a:pt x="0" y="0"/>
                  </a:lnTo>
                  <a:lnTo>
                    <a:pt x="15" y="0"/>
                  </a:lnTo>
                  <a:lnTo>
                    <a:pt x="45" y="58"/>
                  </a:lnTo>
                  <a:lnTo>
                    <a:pt x="45" y="0"/>
                  </a:lnTo>
                  <a:lnTo>
                    <a:pt x="59" y="0"/>
                  </a:lnTo>
                  <a:lnTo>
                    <a:pt x="59" y="87"/>
                  </a:lnTo>
                  <a:lnTo>
                    <a:pt x="44" y="87"/>
                  </a:lnTo>
                  <a:lnTo>
                    <a:pt x="14" y="31"/>
                  </a:lnTo>
                  <a:lnTo>
                    <a:pt x="14" y="87"/>
                  </a:lnTo>
                  <a:lnTo>
                    <a:pt x="0" y="87"/>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91" name="Rectangle 25"/>
            <p:cNvSpPr>
              <a:spLocks noChangeArrowheads="1"/>
            </p:cNvSpPr>
            <p:nvPr/>
          </p:nvSpPr>
          <p:spPr bwMode="auto">
            <a:xfrm>
              <a:off x="603250" y="17462"/>
              <a:ext cx="23813" cy="138113"/>
            </a:xfrm>
            <a:prstGeom prst="rect">
              <a:avLst/>
            </a:pr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92" name="Freeform 26"/>
            <p:cNvSpPr/>
            <p:nvPr/>
          </p:nvSpPr>
          <p:spPr bwMode="auto">
            <a:xfrm>
              <a:off x="636587" y="17462"/>
              <a:ext cx="107950" cy="138113"/>
            </a:xfrm>
            <a:custGeom>
              <a:avLst/>
              <a:gdLst>
                <a:gd name="T0" fmla="*/ 27 w 68"/>
                <a:gd name="T1" fmla="*/ 87 h 87"/>
                <a:gd name="T2" fmla="*/ 0 w 68"/>
                <a:gd name="T3" fmla="*/ 0 h 87"/>
                <a:gd name="T4" fmla="*/ 16 w 68"/>
                <a:gd name="T5" fmla="*/ 0 h 87"/>
                <a:gd name="T6" fmla="*/ 35 w 68"/>
                <a:gd name="T7" fmla="*/ 65 h 87"/>
                <a:gd name="T8" fmla="*/ 53 w 68"/>
                <a:gd name="T9" fmla="*/ 0 h 87"/>
                <a:gd name="T10" fmla="*/ 68 w 68"/>
                <a:gd name="T11" fmla="*/ 0 h 87"/>
                <a:gd name="T12" fmla="*/ 42 w 68"/>
                <a:gd name="T13" fmla="*/ 87 h 87"/>
                <a:gd name="T14" fmla="*/ 27 w 68"/>
                <a:gd name="T15" fmla="*/ 87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87">
                  <a:moveTo>
                    <a:pt x="27" y="87"/>
                  </a:moveTo>
                  <a:lnTo>
                    <a:pt x="0" y="0"/>
                  </a:lnTo>
                  <a:lnTo>
                    <a:pt x="16" y="0"/>
                  </a:lnTo>
                  <a:lnTo>
                    <a:pt x="35" y="65"/>
                  </a:lnTo>
                  <a:lnTo>
                    <a:pt x="53" y="0"/>
                  </a:lnTo>
                  <a:lnTo>
                    <a:pt x="68" y="0"/>
                  </a:lnTo>
                  <a:lnTo>
                    <a:pt x="42" y="87"/>
                  </a:lnTo>
                  <a:lnTo>
                    <a:pt x="27" y="87"/>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93" name="Freeform 27"/>
            <p:cNvSpPr/>
            <p:nvPr/>
          </p:nvSpPr>
          <p:spPr bwMode="auto">
            <a:xfrm>
              <a:off x="757237" y="17462"/>
              <a:ext cx="88900" cy="138113"/>
            </a:xfrm>
            <a:custGeom>
              <a:avLst/>
              <a:gdLst>
                <a:gd name="T0" fmla="*/ 0 w 56"/>
                <a:gd name="T1" fmla="*/ 87 h 87"/>
                <a:gd name="T2" fmla="*/ 0 w 56"/>
                <a:gd name="T3" fmla="*/ 0 h 87"/>
                <a:gd name="T4" fmla="*/ 55 w 56"/>
                <a:gd name="T5" fmla="*/ 0 h 87"/>
                <a:gd name="T6" fmla="*/ 55 w 56"/>
                <a:gd name="T7" fmla="*/ 15 h 87"/>
                <a:gd name="T8" fmla="*/ 15 w 56"/>
                <a:gd name="T9" fmla="*/ 15 h 87"/>
                <a:gd name="T10" fmla="*/ 15 w 56"/>
                <a:gd name="T11" fmla="*/ 34 h 87"/>
                <a:gd name="T12" fmla="*/ 52 w 56"/>
                <a:gd name="T13" fmla="*/ 34 h 87"/>
                <a:gd name="T14" fmla="*/ 52 w 56"/>
                <a:gd name="T15" fmla="*/ 49 h 87"/>
                <a:gd name="T16" fmla="*/ 15 w 56"/>
                <a:gd name="T17" fmla="*/ 49 h 87"/>
                <a:gd name="T18" fmla="*/ 15 w 56"/>
                <a:gd name="T19" fmla="*/ 72 h 87"/>
                <a:gd name="T20" fmla="*/ 56 w 56"/>
                <a:gd name="T21" fmla="*/ 72 h 87"/>
                <a:gd name="T22" fmla="*/ 56 w 56"/>
                <a:gd name="T23" fmla="*/ 87 h 87"/>
                <a:gd name="T24" fmla="*/ 0 w 56"/>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87">
                  <a:moveTo>
                    <a:pt x="0" y="87"/>
                  </a:moveTo>
                  <a:lnTo>
                    <a:pt x="0" y="0"/>
                  </a:lnTo>
                  <a:lnTo>
                    <a:pt x="55" y="0"/>
                  </a:lnTo>
                  <a:lnTo>
                    <a:pt x="55" y="15"/>
                  </a:lnTo>
                  <a:lnTo>
                    <a:pt x="15" y="15"/>
                  </a:lnTo>
                  <a:lnTo>
                    <a:pt x="15" y="34"/>
                  </a:lnTo>
                  <a:lnTo>
                    <a:pt x="52" y="34"/>
                  </a:lnTo>
                  <a:lnTo>
                    <a:pt x="52" y="49"/>
                  </a:lnTo>
                  <a:lnTo>
                    <a:pt x="15" y="49"/>
                  </a:lnTo>
                  <a:lnTo>
                    <a:pt x="15" y="72"/>
                  </a:lnTo>
                  <a:lnTo>
                    <a:pt x="56" y="72"/>
                  </a:lnTo>
                  <a:lnTo>
                    <a:pt x="56" y="87"/>
                  </a:lnTo>
                  <a:lnTo>
                    <a:pt x="0" y="87"/>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94" name="Freeform 28"/>
            <p:cNvSpPr>
              <a:spLocks noEditPoints="1"/>
            </p:cNvSpPr>
            <p:nvPr/>
          </p:nvSpPr>
          <p:spPr bwMode="auto">
            <a:xfrm>
              <a:off x="865187" y="17462"/>
              <a:ext cx="104775" cy="138113"/>
            </a:xfrm>
            <a:custGeom>
              <a:avLst/>
              <a:gdLst>
                <a:gd name="T0" fmla="*/ 0 w 137"/>
                <a:gd name="T1" fmla="*/ 179 h 179"/>
                <a:gd name="T2" fmla="*/ 0 w 137"/>
                <a:gd name="T3" fmla="*/ 0 h 179"/>
                <a:gd name="T4" fmla="*/ 65 w 137"/>
                <a:gd name="T5" fmla="*/ 0 h 179"/>
                <a:gd name="T6" fmla="*/ 100 w 137"/>
                <a:gd name="T7" fmla="*/ 5 h 179"/>
                <a:gd name="T8" fmla="*/ 118 w 137"/>
                <a:gd name="T9" fmla="*/ 22 h 179"/>
                <a:gd name="T10" fmla="*/ 124 w 137"/>
                <a:gd name="T11" fmla="*/ 50 h 179"/>
                <a:gd name="T12" fmla="*/ 114 w 137"/>
                <a:gd name="T13" fmla="*/ 84 h 179"/>
                <a:gd name="T14" fmla="*/ 84 w 137"/>
                <a:gd name="T15" fmla="*/ 100 h 179"/>
                <a:gd name="T16" fmla="*/ 101 w 137"/>
                <a:gd name="T17" fmla="*/ 115 h 179"/>
                <a:gd name="T18" fmla="*/ 118 w 137"/>
                <a:gd name="T19" fmla="*/ 144 h 179"/>
                <a:gd name="T20" fmla="*/ 137 w 137"/>
                <a:gd name="T21" fmla="*/ 179 h 179"/>
                <a:gd name="T22" fmla="*/ 100 w 137"/>
                <a:gd name="T23" fmla="*/ 179 h 179"/>
                <a:gd name="T24" fmla="*/ 78 w 137"/>
                <a:gd name="T25" fmla="*/ 140 h 179"/>
                <a:gd name="T26" fmla="*/ 62 w 137"/>
                <a:gd name="T27" fmla="*/ 114 h 179"/>
                <a:gd name="T28" fmla="*/ 52 w 137"/>
                <a:gd name="T29" fmla="*/ 107 h 179"/>
                <a:gd name="T30" fmla="*/ 37 w 137"/>
                <a:gd name="T31" fmla="*/ 105 h 179"/>
                <a:gd name="T32" fmla="*/ 31 w 137"/>
                <a:gd name="T33" fmla="*/ 105 h 179"/>
                <a:gd name="T34" fmla="*/ 31 w 137"/>
                <a:gd name="T35" fmla="*/ 179 h 179"/>
                <a:gd name="T36" fmla="*/ 0 w 137"/>
                <a:gd name="T37" fmla="*/ 179 h 179"/>
                <a:gd name="T38" fmla="*/ 31 w 137"/>
                <a:gd name="T39" fmla="*/ 76 h 179"/>
                <a:gd name="T40" fmla="*/ 53 w 137"/>
                <a:gd name="T41" fmla="*/ 76 h 179"/>
                <a:gd name="T42" fmla="*/ 81 w 137"/>
                <a:gd name="T43" fmla="*/ 74 h 179"/>
                <a:gd name="T44" fmla="*/ 90 w 137"/>
                <a:gd name="T45" fmla="*/ 66 h 179"/>
                <a:gd name="T46" fmla="*/ 93 w 137"/>
                <a:gd name="T47" fmla="*/ 53 h 179"/>
                <a:gd name="T48" fmla="*/ 89 w 137"/>
                <a:gd name="T49" fmla="*/ 38 h 179"/>
                <a:gd name="T50" fmla="*/ 77 w 137"/>
                <a:gd name="T51" fmla="*/ 31 h 179"/>
                <a:gd name="T52" fmla="*/ 55 w 137"/>
                <a:gd name="T53" fmla="*/ 31 h 179"/>
                <a:gd name="T54" fmla="*/ 31 w 137"/>
                <a:gd name="T55" fmla="*/ 31 h 179"/>
                <a:gd name="T56" fmla="*/ 31 w 137"/>
                <a:gd name="T57" fmla="*/ 76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79">
                  <a:moveTo>
                    <a:pt x="0" y="179"/>
                  </a:moveTo>
                  <a:cubicBezTo>
                    <a:pt x="0" y="0"/>
                    <a:pt x="0" y="0"/>
                    <a:pt x="0" y="0"/>
                  </a:cubicBezTo>
                  <a:cubicBezTo>
                    <a:pt x="65" y="0"/>
                    <a:pt x="65" y="0"/>
                    <a:pt x="65" y="0"/>
                  </a:cubicBezTo>
                  <a:cubicBezTo>
                    <a:pt x="81" y="0"/>
                    <a:pt x="93" y="2"/>
                    <a:pt x="100" y="5"/>
                  </a:cubicBezTo>
                  <a:cubicBezTo>
                    <a:pt x="108" y="8"/>
                    <a:pt x="113" y="14"/>
                    <a:pt x="118" y="22"/>
                  </a:cubicBezTo>
                  <a:cubicBezTo>
                    <a:pt x="122" y="30"/>
                    <a:pt x="124" y="40"/>
                    <a:pt x="124" y="50"/>
                  </a:cubicBezTo>
                  <a:cubicBezTo>
                    <a:pt x="124" y="64"/>
                    <a:pt x="121" y="75"/>
                    <a:pt x="114" y="84"/>
                  </a:cubicBezTo>
                  <a:cubicBezTo>
                    <a:pt x="108" y="93"/>
                    <a:pt x="98" y="98"/>
                    <a:pt x="84" y="100"/>
                  </a:cubicBezTo>
                  <a:cubicBezTo>
                    <a:pt x="91" y="105"/>
                    <a:pt x="96" y="110"/>
                    <a:pt x="101" y="115"/>
                  </a:cubicBezTo>
                  <a:cubicBezTo>
                    <a:pt x="105" y="121"/>
                    <a:pt x="111" y="131"/>
                    <a:pt x="118" y="144"/>
                  </a:cubicBezTo>
                  <a:cubicBezTo>
                    <a:pt x="137" y="179"/>
                    <a:pt x="137" y="179"/>
                    <a:pt x="137" y="179"/>
                  </a:cubicBezTo>
                  <a:cubicBezTo>
                    <a:pt x="100" y="179"/>
                    <a:pt x="100" y="179"/>
                    <a:pt x="100" y="179"/>
                  </a:cubicBezTo>
                  <a:cubicBezTo>
                    <a:pt x="78" y="140"/>
                    <a:pt x="78" y="140"/>
                    <a:pt x="78" y="140"/>
                  </a:cubicBezTo>
                  <a:cubicBezTo>
                    <a:pt x="70" y="127"/>
                    <a:pt x="64" y="118"/>
                    <a:pt x="62" y="114"/>
                  </a:cubicBezTo>
                  <a:cubicBezTo>
                    <a:pt x="59" y="110"/>
                    <a:pt x="56" y="108"/>
                    <a:pt x="52" y="107"/>
                  </a:cubicBezTo>
                  <a:cubicBezTo>
                    <a:pt x="49" y="105"/>
                    <a:pt x="44" y="105"/>
                    <a:pt x="37" y="105"/>
                  </a:cubicBezTo>
                  <a:cubicBezTo>
                    <a:pt x="31" y="105"/>
                    <a:pt x="31" y="105"/>
                    <a:pt x="31" y="105"/>
                  </a:cubicBezTo>
                  <a:cubicBezTo>
                    <a:pt x="31" y="179"/>
                    <a:pt x="31" y="179"/>
                    <a:pt x="31" y="179"/>
                  </a:cubicBezTo>
                  <a:lnTo>
                    <a:pt x="0" y="179"/>
                  </a:lnTo>
                  <a:close/>
                  <a:moveTo>
                    <a:pt x="31" y="76"/>
                  </a:moveTo>
                  <a:cubicBezTo>
                    <a:pt x="53" y="76"/>
                    <a:pt x="53" y="76"/>
                    <a:pt x="53" y="76"/>
                  </a:cubicBezTo>
                  <a:cubicBezTo>
                    <a:pt x="68" y="76"/>
                    <a:pt x="77" y="75"/>
                    <a:pt x="81" y="74"/>
                  </a:cubicBezTo>
                  <a:cubicBezTo>
                    <a:pt x="85" y="72"/>
                    <a:pt x="88" y="70"/>
                    <a:pt x="90" y="66"/>
                  </a:cubicBezTo>
                  <a:cubicBezTo>
                    <a:pt x="92" y="63"/>
                    <a:pt x="93" y="58"/>
                    <a:pt x="93" y="53"/>
                  </a:cubicBezTo>
                  <a:cubicBezTo>
                    <a:pt x="93" y="47"/>
                    <a:pt x="91" y="42"/>
                    <a:pt x="89" y="38"/>
                  </a:cubicBezTo>
                  <a:cubicBezTo>
                    <a:pt x="86" y="34"/>
                    <a:pt x="82" y="32"/>
                    <a:pt x="77" y="31"/>
                  </a:cubicBezTo>
                  <a:cubicBezTo>
                    <a:pt x="75" y="31"/>
                    <a:pt x="67" y="31"/>
                    <a:pt x="55" y="31"/>
                  </a:cubicBezTo>
                  <a:cubicBezTo>
                    <a:pt x="31" y="31"/>
                    <a:pt x="31" y="31"/>
                    <a:pt x="31" y="31"/>
                  </a:cubicBezTo>
                  <a:lnTo>
                    <a:pt x="31" y="76"/>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95" name="Freeform 29"/>
            <p:cNvSpPr/>
            <p:nvPr/>
          </p:nvSpPr>
          <p:spPr bwMode="auto">
            <a:xfrm>
              <a:off x="977900" y="15875"/>
              <a:ext cx="93663" cy="142875"/>
            </a:xfrm>
            <a:custGeom>
              <a:avLst/>
              <a:gdLst>
                <a:gd name="T0" fmla="*/ 0 w 124"/>
                <a:gd name="T1" fmla="*/ 124 h 186"/>
                <a:gd name="T2" fmla="*/ 30 w 124"/>
                <a:gd name="T3" fmla="*/ 121 h 186"/>
                <a:gd name="T4" fmla="*/ 41 w 124"/>
                <a:gd name="T5" fmla="*/ 147 h 186"/>
                <a:gd name="T6" fmla="*/ 63 w 124"/>
                <a:gd name="T7" fmla="*/ 155 h 186"/>
                <a:gd name="T8" fmla="*/ 85 w 124"/>
                <a:gd name="T9" fmla="*/ 148 h 186"/>
                <a:gd name="T10" fmla="*/ 93 w 124"/>
                <a:gd name="T11" fmla="*/ 130 h 186"/>
                <a:gd name="T12" fmla="*/ 90 w 124"/>
                <a:gd name="T13" fmla="*/ 120 h 186"/>
                <a:gd name="T14" fmla="*/ 78 w 124"/>
                <a:gd name="T15" fmla="*/ 112 h 186"/>
                <a:gd name="T16" fmla="*/ 54 w 124"/>
                <a:gd name="T17" fmla="*/ 104 h 186"/>
                <a:gd name="T18" fmla="*/ 19 w 124"/>
                <a:gd name="T19" fmla="*/ 86 h 186"/>
                <a:gd name="T20" fmla="*/ 5 w 124"/>
                <a:gd name="T21" fmla="*/ 50 h 186"/>
                <a:gd name="T22" fmla="*/ 12 w 124"/>
                <a:gd name="T23" fmla="*/ 25 h 186"/>
                <a:gd name="T24" fmla="*/ 31 w 124"/>
                <a:gd name="T25" fmla="*/ 6 h 186"/>
                <a:gd name="T26" fmla="*/ 61 w 124"/>
                <a:gd name="T27" fmla="*/ 0 h 186"/>
                <a:gd name="T28" fmla="*/ 104 w 124"/>
                <a:gd name="T29" fmla="*/ 15 h 186"/>
                <a:gd name="T30" fmla="*/ 119 w 124"/>
                <a:gd name="T31" fmla="*/ 54 h 186"/>
                <a:gd name="T32" fmla="*/ 88 w 124"/>
                <a:gd name="T33" fmla="*/ 56 h 186"/>
                <a:gd name="T34" fmla="*/ 80 w 124"/>
                <a:gd name="T35" fmla="*/ 36 h 186"/>
                <a:gd name="T36" fmla="*/ 60 w 124"/>
                <a:gd name="T37" fmla="*/ 30 h 186"/>
                <a:gd name="T38" fmla="*/ 39 w 124"/>
                <a:gd name="T39" fmla="*/ 37 h 186"/>
                <a:gd name="T40" fmla="*/ 35 w 124"/>
                <a:gd name="T41" fmla="*/ 48 h 186"/>
                <a:gd name="T42" fmla="*/ 39 w 124"/>
                <a:gd name="T43" fmla="*/ 59 h 186"/>
                <a:gd name="T44" fmla="*/ 67 w 124"/>
                <a:gd name="T45" fmla="*/ 71 h 186"/>
                <a:gd name="T46" fmla="*/ 101 w 124"/>
                <a:gd name="T47" fmla="*/ 83 h 186"/>
                <a:gd name="T48" fmla="*/ 117 w 124"/>
                <a:gd name="T49" fmla="*/ 102 h 186"/>
                <a:gd name="T50" fmla="*/ 124 w 124"/>
                <a:gd name="T51" fmla="*/ 130 h 186"/>
                <a:gd name="T52" fmla="*/ 116 w 124"/>
                <a:gd name="T53" fmla="*/ 159 h 186"/>
                <a:gd name="T54" fmla="*/ 96 w 124"/>
                <a:gd name="T55" fmla="*/ 179 h 186"/>
                <a:gd name="T56" fmla="*/ 63 w 124"/>
                <a:gd name="T57" fmla="*/ 186 h 186"/>
                <a:gd name="T58" fmla="*/ 18 w 124"/>
                <a:gd name="T59" fmla="*/ 170 h 186"/>
                <a:gd name="T60" fmla="*/ 0 w 124"/>
                <a:gd name="T61" fmla="*/ 12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4" h="186">
                  <a:moveTo>
                    <a:pt x="0" y="124"/>
                  </a:moveTo>
                  <a:cubicBezTo>
                    <a:pt x="30" y="121"/>
                    <a:pt x="30" y="121"/>
                    <a:pt x="30" y="121"/>
                  </a:cubicBezTo>
                  <a:cubicBezTo>
                    <a:pt x="31" y="133"/>
                    <a:pt x="35" y="141"/>
                    <a:pt x="41" y="147"/>
                  </a:cubicBezTo>
                  <a:cubicBezTo>
                    <a:pt x="46" y="152"/>
                    <a:pt x="53" y="155"/>
                    <a:pt x="63" y="155"/>
                  </a:cubicBezTo>
                  <a:cubicBezTo>
                    <a:pt x="73" y="155"/>
                    <a:pt x="80" y="153"/>
                    <a:pt x="85" y="148"/>
                  </a:cubicBezTo>
                  <a:cubicBezTo>
                    <a:pt x="90" y="143"/>
                    <a:pt x="93" y="137"/>
                    <a:pt x="93" y="130"/>
                  </a:cubicBezTo>
                  <a:cubicBezTo>
                    <a:pt x="93" y="126"/>
                    <a:pt x="92" y="123"/>
                    <a:pt x="90" y="120"/>
                  </a:cubicBezTo>
                  <a:cubicBezTo>
                    <a:pt x="87" y="117"/>
                    <a:pt x="84" y="114"/>
                    <a:pt x="78" y="112"/>
                  </a:cubicBezTo>
                  <a:cubicBezTo>
                    <a:pt x="75" y="110"/>
                    <a:pt x="67" y="108"/>
                    <a:pt x="54" y="104"/>
                  </a:cubicBezTo>
                  <a:cubicBezTo>
                    <a:pt x="37" y="99"/>
                    <a:pt x="26" y="93"/>
                    <a:pt x="19" y="86"/>
                  </a:cubicBezTo>
                  <a:cubicBezTo>
                    <a:pt x="10" y="76"/>
                    <a:pt x="5" y="64"/>
                    <a:pt x="5" y="50"/>
                  </a:cubicBezTo>
                  <a:cubicBezTo>
                    <a:pt x="5" y="41"/>
                    <a:pt x="7" y="33"/>
                    <a:pt x="12" y="25"/>
                  </a:cubicBezTo>
                  <a:cubicBezTo>
                    <a:pt x="16" y="17"/>
                    <a:pt x="23" y="11"/>
                    <a:pt x="31" y="6"/>
                  </a:cubicBezTo>
                  <a:cubicBezTo>
                    <a:pt x="39" y="2"/>
                    <a:pt x="49" y="0"/>
                    <a:pt x="61" y="0"/>
                  </a:cubicBezTo>
                  <a:cubicBezTo>
                    <a:pt x="80" y="0"/>
                    <a:pt x="94" y="5"/>
                    <a:pt x="104" y="15"/>
                  </a:cubicBezTo>
                  <a:cubicBezTo>
                    <a:pt x="114" y="25"/>
                    <a:pt x="119" y="38"/>
                    <a:pt x="119" y="54"/>
                  </a:cubicBezTo>
                  <a:cubicBezTo>
                    <a:pt x="88" y="56"/>
                    <a:pt x="88" y="56"/>
                    <a:pt x="88" y="56"/>
                  </a:cubicBezTo>
                  <a:cubicBezTo>
                    <a:pt x="87" y="47"/>
                    <a:pt x="84" y="40"/>
                    <a:pt x="80" y="36"/>
                  </a:cubicBezTo>
                  <a:cubicBezTo>
                    <a:pt x="76" y="32"/>
                    <a:pt x="69" y="30"/>
                    <a:pt x="60" y="30"/>
                  </a:cubicBezTo>
                  <a:cubicBezTo>
                    <a:pt x="52" y="30"/>
                    <a:pt x="45" y="32"/>
                    <a:pt x="39" y="37"/>
                  </a:cubicBezTo>
                  <a:cubicBezTo>
                    <a:pt x="36" y="39"/>
                    <a:pt x="35" y="43"/>
                    <a:pt x="35" y="48"/>
                  </a:cubicBezTo>
                  <a:cubicBezTo>
                    <a:pt x="35" y="52"/>
                    <a:pt x="36" y="56"/>
                    <a:pt x="39" y="59"/>
                  </a:cubicBezTo>
                  <a:cubicBezTo>
                    <a:pt x="43" y="62"/>
                    <a:pt x="52" y="66"/>
                    <a:pt x="67" y="71"/>
                  </a:cubicBezTo>
                  <a:cubicBezTo>
                    <a:pt x="82" y="75"/>
                    <a:pt x="93" y="79"/>
                    <a:pt x="101" y="83"/>
                  </a:cubicBezTo>
                  <a:cubicBezTo>
                    <a:pt x="108" y="88"/>
                    <a:pt x="113" y="94"/>
                    <a:pt x="117" y="102"/>
                  </a:cubicBezTo>
                  <a:cubicBezTo>
                    <a:pt x="121" y="109"/>
                    <a:pt x="124" y="119"/>
                    <a:pt x="124" y="130"/>
                  </a:cubicBezTo>
                  <a:cubicBezTo>
                    <a:pt x="124" y="140"/>
                    <a:pt x="121" y="150"/>
                    <a:pt x="116" y="159"/>
                  </a:cubicBezTo>
                  <a:cubicBezTo>
                    <a:pt x="111" y="168"/>
                    <a:pt x="105" y="175"/>
                    <a:pt x="96" y="179"/>
                  </a:cubicBezTo>
                  <a:cubicBezTo>
                    <a:pt x="87" y="183"/>
                    <a:pt x="76" y="186"/>
                    <a:pt x="63" y="186"/>
                  </a:cubicBezTo>
                  <a:cubicBezTo>
                    <a:pt x="43" y="186"/>
                    <a:pt x="28" y="180"/>
                    <a:pt x="18" y="170"/>
                  </a:cubicBezTo>
                  <a:cubicBezTo>
                    <a:pt x="8" y="159"/>
                    <a:pt x="2" y="144"/>
                    <a:pt x="0" y="12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96" name="Rectangle 30"/>
            <p:cNvSpPr>
              <a:spLocks noChangeArrowheads="1"/>
            </p:cNvSpPr>
            <p:nvPr/>
          </p:nvSpPr>
          <p:spPr bwMode="auto">
            <a:xfrm>
              <a:off x="1090612" y="17462"/>
              <a:ext cx="23813" cy="138113"/>
            </a:xfrm>
            <a:prstGeom prst="rect">
              <a:avLst/>
            </a:pr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97" name="Freeform 31"/>
            <p:cNvSpPr/>
            <p:nvPr/>
          </p:nvSpPr>
          <p:spPr bwMode="auto">
            <a:xfrm>
              <a:off x="1128712" y="17462"/>
              <a:ext cx="92075" cy="138113"/>
            </a:xfrm>
            <a:custGeom>
              <a:avLst/>
              <a:gdLst>
                <a:gd name="T0" fmla="*/ 22 w 58"/>
                <a:gd name="T1" fmla="*/ 87 h 87"/>
                <a:gd name="T2" fmla="*/ 22 w 58"/>
                <a:gd name="T3" fmla="*/ 15 h 87"/>
                <a:gd name="T4" fmla="*/ 0 w 58"/>
                <a:gd name="T5" fmla="*/ 15 h 87"/>
                <a:gd name="T6" fmla="*/ 0 w 58"/>
                <a:gd name="T7" fmla="*/ 0 h 87"/>
                <a:gd name="T8" fmla="*/ 58 w 58"/>
                <a:gd name="T9" fmla="*/ 0 h 87"/>
                <a:gd name="T10" fmla="*/ 58 w 58"/>
                <a:gd name="T11" fmla="*/ 15 h 87"/>
                <a:gd name="T12" fmla="*/ 37 w 58"/>
                <a:gd name="T13" fmla="*/ 15 h 87"/>
                <a:gd name="T14" fmla="*/ 37 w 58"/>
                <a:gd name="T15" fmla="*/ 87 h 87"/>
                <a:gd name="T16" fmla="*/ 22 w 58"/>
                <a:gd name="T17"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87">
                  <a:moveTo>
                    <a:pt x="22" y="87"/>
                  </a:moveTo>
                  <a:lnTo>
                    <a:pt x="22" y="15"/>
                  </a:lnTo>
                  <a:lnTo>
                    <a:pt x="0" y="15"/>
                  </a:lnTo>
                  <a:lnTo>
                    <a:pt x="0" y="0"/>
                  </a:lnTo>
                  <a:lnTo>
                    <a:pt x="58" y="0"/>
                  </a:lnTo>
                  <a:lnTo>
                    <a:pt x="58" y="15"/>
                  </a:lnTo>
                  <a:lnTo>
                    <a:pt x="37" y="15"/>
                  </a:lnTo>
                  <a:lnTo>
                    <a:pt x="37" y="87"/>
                  </a:lnTo>
                  <a:lnTo>
                    <a:pt x="22" y="87"/>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98" name="Freeform 32"/>
            <p:cNvSpPr/>
            <p:nvPr/>
          </p:nvSpPr>
          <p:spPr bwMode="auto">
            <a:xfrm>
              <a:off x="1223962" y="17462"/>
              <a:ext cx="107950" cy="138113"/>
            </a:xfrm>
            <a:custGeom>
              <a:avLst/>
              <a:gdLst>
                <a:gd name="T0" fmla="*/ 27 w 68"/>
                <a:gd name="T1" fmla="*/ 87 h 87"/>
                <a:gd name="T2" fmla="*/ 27 w 68"/>
                <a:gd name="T3" fmla="*/ 51 h 87"/>
                <a:gd name="T4" fmla="*/ 0 w 68"/>
                <a:gd name="T5" fmla="*/ 0 h 87"/>
                <a:gd name="T6" fmla="*/ 17 w 68"/>
                <a:gd name="T7" fmla="*/ 0 h 87"/>
                <a:gd name="T8" fmla="*/ 35 w 68"/>
                <a:gd name="T9" fmla="*/ 35 h 87"/>
                <a:gd name="T10" fmla="*/ 52 w 68"/>
                <a:gd name="T11" fmla="*/ 0 h 87"/>
                <a:gd name="T12" fmla="*/ 68 w 68"/>
                <a:gd name="T13" fmla="*/ 0 h 87"/>
                <a:gd name="T14" fmla="*/ 41 w 68"/>
                <a:gd name="T15" fmla="*/ 51 h 87"/>
                <a:gd name="T16" fmla="*/ 41 w 68"/>
                <a:gd name="T17" fmla="*/ 87 h 87"/>
                <a:gd name="T18" fmla="*/ 27 w 68"/>
                <a:gd name="T19"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87">
                  <a:moveTo>
                    <a:pt x="27" y="87"/>
                  </a:moveTo>
                  <a:lnTo>
                    <a:pt x="27" y="51"/>
                  </a:lnTo>
                  <a:lnTo>
                    <a:pt x="0" y="0"/>
                  </a:lnTo>
                  <a:lnTo>
                    <a:pt x="17" y="0"/>
                  </a:lnTo>
                  <a:lnTo>
                    <a:pt x="35" y="35"/>
                  </a:lnTo>
                  <a:lnTo>
                    <a:pt x="52" y="0"/>
                  </a:lnTo>
                  <a:lnTo>
                    <a:pt x="68" y="0"/>
                  </a:lnTo>
                  <a:lnTo>
                    <a:pt x="41" y="51"/>
                  </a:lnTo>
                  <a:lnTo>
                    <a:pt x="41" y="87"/>
                  </a:lnTo>
                  <a:lnTo>
                    <a:pt x="27" y="87"/>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99" name="Freeform 33"/>
            <p:cNvSpPr>
              <a:spLocks noEditPoints="1"/>
            </p:cNvSpPr>
            <p:nvPr/>
          </p:nvSpPr>
          <p:spPr bwMode="auto">
            <a:xfrm>
              <a:off x="1382712" y="15875"/>
              <a:ext cx="111125" cy="142875"/>
            </a:xfrm>
            <a:custGeom>
              <a:avLst/>
              <a:gdLst>
                <a:gd name="T0" fmla="*/ 0 w 147"/>
                <a:gd name="T1" fmla="*/ 94 h 186"/>
                <a:gd name="T2" fmla="*/ 6 w 147"/>
                <a:gd name="T3" fmla="*/ 48 h 186"/>
                <a:gd name="T4" fmla="*/ 21 w 147"/>
                <a:gd name="T5" fmla="*/ 23 h 186"/>
                <a:gd name="T6" fmla="*/ 40 w 147"/>
                <a:gd name="T7" fmla="*/ 7 h 186"/>
                <a:gd name="T8" fmla="*/ 73 w 147"/>
                <a:gd name="T9" fmla="*/ 0 h 186"/>
                <a:gd name="T10" fmla="*/ 127 w 147"/>
                <a:gd name="T11" fmla="*/ 25 h 186"/>
                <a:gd name="T12" fmla="*/ 147 w 147"/>
                <a:gd name="T13" fmla="*/ 93 h 186"/>
                <a:gd name="T14" fmla="*/ 127 w 147"/>
                <a:gd name="T15" fmla="*/ 161 h 186"/>
                <a:gd name="T16" fmla="*/ 74 w 147"/>
                <a:gd name="T17" fmla="*/ 186 h 186"/>
                <a:gd name="T18" fmla="*/ 20 w 147"/>
                <a:gd name="T19" fmla="*/ 161 h 186"/>
                <a:gd name="T20" fmla="*/ 0 w 147"/>
                <a:gd name="T21" fmla="*/ 94 h 186"/>
                <a:gd name="T22" fmla="*/ 31 w 147"/>
                <a:gd name="T23" fmla="*/ 93 h 186"/>
                <a:gd name="T24" fmla="*/ 43 w 147"/>
                <a:gd name="T25" fmla="*/ 139 h 186"/>
                <a:gd name="T26" fmla="*/ 73 w 147"/>
                <a:gd name="T27" fmla="*/ 155 h 186"/>
                <a:gd name="T28" fmla="*/ 104 w 147"/>
                <a:gd name="T29" fmla="*/ 139 h 186"/>
                <a:gd name="T30" fmla="*/ 115 w 147"/>
                <a:gd name="T31" fmla="*/ 92 h 186"/>
                <a:gd name="T32" fmla="*/ 104 w 147"/>
                <a:gd name="T33" fmla="*/ 46 h 186"/>
                <a:gd name="T34" fmla="*/ 73 w 147"/>
                <a:gd name="T35" fmla="*/ 31 h 186"/>
                <a:gd name="T36" fmla="*/ 43 w 147"/>
                <a:gd name="T37" fmla="*/ 46 h 186"/>
                <a:gd name="T38" fmla="*/ 31 w 147"/>
                <a:gd name="T39" fmla="*/ 9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 h="186">
                  <a:moveTo>
                    <a:pt x="0" y="94"/>
                  </a:moveTo>
                  <a:cubicBezTo>
                    <a:pt x="0" y="76"/>
                    <a:pt x="2" y="60"/>
                    <a:pt x="6" y="48"/>
                  </a:cubicBezTo>
                  <a:cubicBezTo>
                    <a:pt x="10" y="39"/>
                    <a:pt x="15" y="31"/>
                    <a:pt x="21" y="23"/>
                  </a:cubicBezTo>
                  <a:cubicBezTo>
                    <a:pt x="27" y="16"/>
                    <a:pt x="33" y="11"/>
                    <a:pt x="40" y="7"/>
                  </a:cubicBezTo>
                  <a:cubicBezTo>
                    <a:pt x="50" y="3"/>
                    <a:pt x="61" y="0"/>
                    <a:pt x="73" y="0"/>
                  </a:cubicBezTo>
                  <a:cubicBezTo>
                    <a:pt x="96" y="0"/>
                    <a:pt x="114" y="8"/>
                    <a:pt x="127" y="25"/>
                  </a:cubicBezTo>
                  <a:cubicBezTo>
                    <a:pt x="141" y="41"/>
                    <a:pt x="147" y="64"/>
                    <a:pt x="147" y="93"/>
                  </a:cubicBezTo>
                  <a:cubicBezTo>
                    <a:pt x="147" y="122"/>
                    <a:pt x="141" y="145"/>
                    <a:pt x="127" y="161"/>
                  </a:cubicBezTo>
                  <a:cubicBezTo>
                    <a:pt x="114" y="177"/>
                    <a:pt x="96" y="186"/>
                    <a:pt x="74" y="186"/>
                  </a:cubicBezTo>
                  <a:cubicBezTo>
                    <a:pt x="51" y="186"/>
                    <a:pt x="33" y="177"/>
                    <a:pt x="20" y="161"/>
                  </a:cubicBezTo>
                  <a:cubicBezTo>
                    <a:pt x="6" y="145"/>
                    <a:pt x="0" y="122"/>
                    <a:pt x="0" y="94"/>
                  </a:cubicBezTo>
                  <a:close/>
                  <a:moveTo>
                    <a:pt x="31" y="93"/>
                  </a:moveTo>
                  <a:cubicBezTo>
                    <a:pt x="31" y="113"/>
                    <a:pt x="35" y="128"/>
                    <a:pt x="43" y="139"/>
                  </a:cubicBezTo>
                  <a:cubicBezTo>
                    <a:pt x="51" y="149"/>
                    <a:pt x="61" y="155"/>
                    <a:pt x="73" y="155"/>
                  </a:cubicBezTo>
                  <a:cubicBezTo>
                    <a:pt x="86" y="155"/>
                    <a:pt x="96" y="149"/>
                    <a:pt x="104" y="139"/>
                  </a:cubicBezTo>
                  <a:cubicBezTo>
                    <a:pt x="112" y="129"/>
                    <a:pt x="115" y="113"/>
                    <a:pt x="115" y="92"/>
                  </a:cubicBezTo>
                  <a:cubicBezTo>
                    <a:pt x="115" y="72"/>
                    <a:pt x="112" y="56"/>
                    <a:pt x="104" y="46"/>
                  </a:cubicBezTo>
                  <a:cubicBezTo>
                    <a:pt x="96" y="36"/>
                    <a:pt x="86" y="31"/>
                    <a:pt x="73" y="31"/>
                  </a:cubicBezTo>
                  <a:cubicBezTo>
                    <a:pt x="61" y="31"/>
                    <a:pt x="51" y="36"/>
                    <a:pt x="43" y="46"/>
                  </a:cubicBezTo>
                  <a:cubicBezTo>
                    <a:pt x="35" y="57"/>
                    <a:pt x="31" y="72"/>
                    <a:pt x="31" y="93"/>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0" name="Freeform 34"/>
            <p:cNvSpPr/>
            <p:nvPr/>
          </p:nvSpPr>
          <p:spPr bwMode="auto">
            <a:xfrm>
              <a:off x="1512887" y="17462"/>
              <a:ext cx="79375" cy="138113"/>
            </a:xfrm>
            <a:custGeom>
              <a:avLst/>
              <a:gdLst>
                <a:gd name="T0" fmla="*/ 0 w 50"/>
                <a:gd name="T1" fmla="*/ 87 h 87"/>
                <a:gd name="T2" fmla="*/ 0 w 50"/>
                <a:gd name="T3" fmla="*/ 0 h 87"/>
                <a:gd name="T4" fmla="*/ 50 w 50"/>
                <a:gd name="T5" fmla="*/ 0 h 87"/>
                <a:gd name="T6" fmla="*/ 50 w 50"/>
                <a:gd name="T7" fmla="*/ 15 h 87"/>
                <a:gd name="T8" fmla="*/ 15 w 50"/>
                <a:gd name="T9" fmla="*/ 15 h 87"/>
                <a:gd name="T10" fmla="*/ 15 w 50"/>
                <a:gd name="T11" fmla="*/ 36 h 87"/>
                <a:gd name="T12" fmla="*/ 46 w 50"/>
                <a:gd name="T13" fmla="*/ 36 h 87"/>
                <a:gd name="T14" fmla="*/ 46 w 50"/>
                <a:gd name="T15" fmla="*/ 50 h 87"/>
                <a:gd name="T16" fmla="*/ 15 w 50"/>
                <a:gd name="T17" fmla="*/ 50 h 87"/>
                <a:gd name="T18" fmla="*/ 15 w 50"/>
                <a:gd name="T19" fmla="*/ 87 h 87"/>
                <a:gd name="T20" fmla="*/ 0 w 50"/>
                <a:gd name="T21"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87">
                  <a:moveTo>
                    <a:pt x="0" y="87"/>
                  </a:moveTo>
                  <a:lnTo>
                    <a:pt x="0" y="0"/>
                  </a:lnTo>
                  <a:lnTo>
                    <a:pt x="50" y="0"/>
                  </a:lnTo>
                  <a:lnTo>
                    <a:pt x="50" y="15"/>
                  </a:lnTo>
                  <a:lnTo>
                    <a:pt x="15" y="15"/>
                  </a:lnTo>
                  <a:lnTo>
                    <a:pt x="15" y="36"/>
                  </a:lnTo>
                  <a:lnTo>
                    <a:pt x="46" y="36"/>
                  </a:lnTo>
                  <a:lnTo>
                    <a:pt x="46" y="50"/>
                  </a:lnTo>
                  <a:lnTo>
                    <a:pt x="15" y="50"/>
                  </a:lnTo>
                  <a:lnTo>
                    <a:pt x="15" y="87"/>
                  </a:lnTo>
                  <a:lnTo>
                    <a:pt x="0" y="87"/>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1" name="Freeform 35"/>
            <p:cNvSpPr/>
            <p:nvPr/>
          </p:nvSpPr>
          <p:spPr bwMode="auto">
            <a:xfrm>
              <a:off x="1652587" y="15875"/>
              <a:ext cx="93663" cy="142875"/>
            </a:xfrm>
            <a:custGeom>
              <a:avLst/>
              <a:gdLst>
                <a:gd name="T0" fmla="*/ 0 w 124"/>
                <a:gd name="T1" fmla="*/ 124 h 186"/>
                <a:gd name="T2" fmla="*/ 30 w 124"/>
                <a:gd name="T3" fmla="*/ 121 h 186"/>
                <a:gd name="T4" fmla="*/ 41 w 124"/>
                <a:gd name="T5" fmla="*/ 147 h 186"/>
                <a:gd name="T6" fmla="*/ 63 w 124"/>
                <a:gd name="T7" fmla="*/ 155 h 186"/>
                <a:gd name="T8" fmla="*/ 85 w 124"/>
                <a:gd name="T9" fmla="*/ 148 h 186"/>
                <a:gd name="T10" fmla="*/ 93 w 124"/>
                <a:gd name="T11" fmla="*/ 130 h 186"/>
                <a:gd name="T12" fmla="*/ 90 w 124"/>
                <a:gd name="T13" fmla="*/ 120 h 186"/>
                <a:gd name="T14" fmla="*/ 79 w 124"/>
                <a:gd name="T15" fmla="*/ 112 h 186"/>
                <a:gd name="T16" fmla="*/ 54 w 124"/>
                <a:gd name="T17" fmla="*/ 104 h 186"/>
                <a:gd name="T18" fmla="*/ 19 w 124"/>
                <a:gd name="T19" fmla="*/ 86 h 186"/>
                <a:gd name="T20" fmla="*/ 5 w 124"/>
                <a:gd name="T21" fmla="*/ 50 h 186"/>
                <a:gd name="T22" fmla="*/ 12 w 124"/>
                <a:gd name="T23" fmla="*/ 25 h 186"/>
                <a:gd name="T24" fmla="*/ 31 w 124"/>
                <a:gd name="T25" fmla="*/ 6 h 186"/>
                <a:gd name="T26" fmla="*/ 61 w 124"/>
                <a:gd name="T27" fmla="*/ 0 h 186"/>
                <a:gd name="T28" fmla="*/ 104 w 124"/>
                <a:gd name="T29" fmla="*/ 15 h 186"/>
                <a:gd name="T30" fmla="*/ 119 w 124"/>
                <a:gd name="T31" fmla="*/ 54 h 186"/>
                <a:gd name="T32" fmla="*/ 88 w 124"/>
                <a:gd name="T33" fmla="*/ 56 h 186"/>
                <a:gd name="T34" fmla="*/ 80 w 124"/>
                <a:gd name="T35" fmla="*/ 36 h 186"/>
                <a:gd name="T36" fmla="*/ 60 w 124"/>
                <a:gd name="T37" fmla="*/ 30 h 186"/>
                <a:gd name="T38" fmla="*/ 39 w 124"/>
                <a:gd name="T39" fmla="*/ 37 h 186"/>
                <a:gd name="T40" fmla="*/ 35 w 124"/>
                <a:gd name="T41" fmla="*/ 48 h 186"/>
                <a:gd name="T42" fmla="*/ 39 w 124"/>
                <a:gd name="T43" fmla="*/ 59 h 186"/>
                <a:gd name="T44" fmla="*/ 67 w 124"/>
                <a:gd name="T45" fmla="*/ 71 h 186"/>
                <a:gd name="T46" fmla="*/ 101 w 124"/>
                <a:gd name="T47" fmla="*/ 83 h 186"/>
                <a:gd name="T48" fmla="*/ 117 w 124"/>
                <a:gd name="T49" fmla="*/ 102 h 186"/>
                <a:gd name="T50" fmla="*/ 124 w 124"/>
                <a:gd name="T51" fmla="*/ 130 h 186"/>
                <a:gd name="T52" fmla="*/ 116 w 124"/>
                <a:gd name="T53" fmla="*/ 159 h 186"/>
                <a:gd name="T54" fmla="*/ 96 w 124"/>
                <a:gd name="T55" fmla="*/ 179 h 186"/>
                <a:gd name="T56" fmla="*/ 62 w 124"/>
                <a:gd name="T57" fmla="*/ 186 h 186"/>
                <a:gd name="T58" fmla="*/ 18 w 124"/>
                <a:gd name="T59" fmla="*/ 170 h 186"/>
                <a:gd name="T60" fmla="*/ 0 w 124"/>
                <a:gd name="T61" fmla="*/ 12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4" h="186">
                  <a:moveTo>
                    <a:pt x="0" y="124"/>
                  </a:moveTo>
                  <a:cubicBezTo>
                    <a:pt x="30" y="121"/>
                    <a:pt x="30" y="121"/>
                    <a:pt x="30" y="121"/>
                  </a:cubicBezTo>
                  <a:cubicBezTo>
                    <a:pt x="31" y="133"/>
                    <a:pt x="35" y="141"/>
                    <a:pt x="41" y="147"/>
                  </a:cubicBezTo>
                  <a:cubicBezTo>
                    <a:pt x="46" y="152"/>
                    <a:pt x="53" y="155"/>
                    <a:pt x="63" y="155"/>
                  </a:cubicBezTo>
                  <a:cubicBezTo>
                    <a:pt x="73" y="155"/>
                    <a:pt x="80" y="153"/>
                    <a:pt x="85" y="148"/>
                  </a:cubicBezTo>
                  <a:cubicBezTo>
                    <a:pt x="90" y="143"/>
                    <a:pt x="93" y="137"/>
                    <a:pt x="93" y="130"/>
                  </a:cubicBezTo>
                  <a:cubicBezTo>
                    <a:pt x="93" y="126"/>
                    <a:pt x="92" y="123"/>
                    <a:pt x="90" y="120"/>
                  </a:cubicBezTo>
                  <a:cubicBezTo>
                    <a:pt x="87" y="117"/>
                    <a:pt x="84" y="114"/>
                    <a:pt x="79" y="112"/>
                  </a:cubicBezTo>
                  <a:cubicBezTo>
                    <a:pt x="75" y="110"/>
                    <a:pt x="67" y="108"/>
                    <a:pt x="54" y="104"/>
                  </a:cubicBezTo>
                  <a:cubicBezTo>
                    <a:pt x="37" y="99"/>
                    <a:pt x="26" y="93"/>
                    <a:pt x="19" y="86"/>
                  </a:cubicBezTo>
                  <a:cubicBezTo>
                    <a:pt x="10" y="76"/>
                    <a:pt x="5" y="64"/>
                    <a:pt x="5" y="50"/>
                  </a:cubicBezTo>
                  <a:cubicBezTo>
                    <a:pt x="5" y="41"/>
                    <a:pt x="7" y="33"/>
                    <a:pt x="12" y="25"/>
                  </a:cubicBezTo>
                  <a:cubicBezTo>
                    <a:pt x="16" y="17"/>
                    <a:pt x="22" y="11"/>
                    <a:pt x="31" y="6"/>
                  </a:cubicBezTo>
                  <a:cubicBezTo>
                    <a:pt x="39" y="2"/>
                    <a:pt x="49" y="0"/>
                    <a:pt x="61" y="0"/>
                  </a:cubicBezTo>
                  <a:cubicBezTo>
                    <a:pt x="80" y="0"/>
                    <a:pt x="94" y="5"/>
                    <a:pt x="104" y="15"/>
                  </a:cubicBezTo>
                  <a:cubicBezTo>
                    <a:pt x="114" y="25"/>
                    <a:pt x="119" y="38"/>
                    <a:pt x="119" y="54"/>
                  </a:cubicBezTo>
                  <a:cubicBezTo>
                    <a:pt x="88" y="56"/>
                    <a:pt x="88" y="56"/>
                    <a:pt x="88" y="56"/>
                  </a:cubicBezTo>
                  <a:cubicBezTo>
                    <a:pt x="87" y="47"/>
                    <a:pt x="84" y="40"/>
                    <a:pt x="80" y="36"/>
                  </a:cubicBezTo>
                  <a:cubicBezTo>
                    <a:pt x="76" y="32"/>
                    <a:pt x="69" y="30"/>
                    <a:pt x="60" y="30"/>
                  </a:cubicBezTo>
                  <a:cubicBezTo>
                    <a:pt x="51" y="30"/>
                    <a:pt x="44" y="32"/>
                    <a:pt x="39" y="37"/>
                  </a:cubicBezTo>
                  <a:cubicBezTo>
                    <a:pt x="36" y="39"/>
                    <a:pt x="35" y="43"/>
                    <a:pt x="35" y="48"/>
                  </a:cubicBezTo>
                  <a:cubicBezTo>
                    <a:pt x="35" y="52"/>
                    <a:pt x="36" y="56"/>
                    <a:pt x="39" y="59"/>
                  </a:cubicBezTo>
                  <a:cubicBezTo>
                    <a:pt x="43" y="62"/>
                    <a:pt x="52" y="66"/>
                    <a:pt x="67" y="71"/>
                  </a:cubicBezTo>
                  <a:cubicBezTo>
                    <a:pt x="82" y="75"/>
                    <a:pt x="93" y="79"/>
                    <a:pt x="101" y="83"/>
                  </a:cubicBezTo>
                  <a:cubicBezTo>
                    <a:pt x="108" y="88"/>
                    <a:pt x="113" y="94"/>
                    <a:pt x="117" y="102"/>
                  </a:cubicBezTo>
                  <a:cubicBezTo>
                    <a:pt x="121" y="109"/>
                    <a:pt x="124" y="119"/>
                    <a:pt x="124" y="130"/>
                  </a:cubicBezTo>
                  <a:cubicBezTo>
                    <a:pt x="124" y="140"/>
                    <a:pt x="121" y="150"/>
                    <a:pt x="116" y="159"/>
                  </a:cubicBezTo>
                  <a:cubicBezTo>
                    <a:pt x="111" y="168"/>
                    <a:pt x="104" y="175"/>
                    <a:pt x="96" y="179"/>
                  </a:cubicBezTo>
                  <a:cubicBezTo>
                    <a:pt x="87" y="183"/>
                    <a:pt x="76" y="186"/>
                    <a:pt x="62" y="186"/>
                  </a:cubicBezTo>
                  <a:cubicBezTo>
                    <a:pt x="43" y="186"/>
                    <a:pt x="28" y="180"/>
                    <a:pt x="18" y="170"/>
                  </a:cubicBezTo>
                  <a:cubicBezTo>
                    <a:pt x="8" y="159"/>
                    <a:pt x="2" y="144"/>
                    <a:pt x="0" y="12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2" name="Freeform 36"/>
            <p:cNvSpPr/>
            <p:nvPr/>
          </p:nvSpPr>
          <p:spPr bwMode="auto">
            <a:xfrm>
              <a:off x="1762125" y="15875"/>
              <a:ext cx="101600" cy="142875"/>
            </a:xfrm>
            <a:custGeom>
              <a:avLst/>
              <a:gdLst>
                <a:gd name="T0" fmla="*/ 103 w 133"/>
                <a:gd name="T1" fmla="*/ 117 h 186"/>
                <a:gd name="T2" fmla="*/ 133 w 133"/>
                <a:gd name="T3" fmla="*/ 128 h 186"/>
                <a:gd name="T4" fmla="*/ 110 w 133"/>
                <a:gd name="T5" fmla="*/ 171 h 186"/>
                <a:gd name="T6" fmla="*/ 69 w 133"/>
                <a:gd name="T7" fmla="*/ 186 h 186"/>
                <a:gd name="T8" fmla="*/ 19 w 133"/>
                <a:gd name="T9" fmla="*/ 161 h 186"/>
                <a:gd name="T10" fmla="*/ 0 w 133"/>
                <a:gd name="T11" fmla="*/ 94 h 186"/>
                <a:gd name="T12" fmla="*/ 20 w 133"/>
                <a:gd name="T13" fmla="*/ 25 h 186"/>
                <a:gd name="T14" fmla="*/ 71 w 133"/>
                <a:gd name="T15" fmla="*/ 0 h 186"/>
                <a:gd name="T16" fmla="*/ 117 w 133"/>
                <a:gd name="T17" fmla="*/ 20 h 186"/>
                <a:gd name="T18" fmla="*/ 132 w 133"/>
                <a:gd name="T19" fmla="*/ 53 h 186"/>
                <a:gd name="T20" fmla="*/ 102 w 133"/>
                <a:gd name="T21" fmla="*/ 61 h 186"/>
                <a:gd name="T22" fmla="*/ 91 w 133"/>
                <a:gd name="T23" fmla="*/ 39 h 186"/>
                <a:gd name="T24" fmla="*/ 70 w 133"/>
                <a:gd name="T25" fmla="*/ 31 h 186"/>
                <a:gd name="T26" fmla="*/ 42 w 133"/>
                <a:gd name="T27" fmla="*/ 45 h 186"/>
                <a:gd name="T28" fmla="*/ 32 w 133"/>
                <a:gd name="T29" fmla="*/ 92 h 186"/>
                <a:gd name="T30" fmla="*/ 42 w 133"/>
                <a:gd name="T31" fmla="*/ 140 h 186"/>
                <a:gd name="T32" fmla="*/ 69 w 133"/>
                <a:gd name="T33" fmla="*/ 155 h 186"/>
                <a:gd name="T34" fmla="*/ 90 w 133"/>
                <a:gd name="T35" fmla="*/ 145 h 186"/>
                <a:gd name="T36" fmla="*/ 103 w 133"/>
                <a:gd name="T37" fmla="*/ 11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3" h="186">
                  <a:moveTo>
                    <a:pt x="103" y="117"/>
                  </a:moveTo>
                  <a:cubicBezTo>
                    <a:pt x="133" y="128"/>
                    <a:pt x="133" y="128"/>
                    <a:pt x="133" y="128"/>
                  </a:cubicBezTo>
                  <a:cubicBezTo>
                    <a:pt x="128" y="147"/>
                    <a:pt x="121" y="162"/>
                    <a:pt x="110" y="171"/>
                  </a:cubicBezTo>
                  <a:cubicBezTo>
                    <a:pt x="99" y="181"/>
                    <a:pt x="86" y="186"/>
                    <a:pt x="69" y="186"/>
                  </a:cubicBezTo>
                  <a:cubicBezTo>
                    <a:pt x="49" y="186"/>
                    <a:pt x="33" y="177"/>
                    <a:pt x="19" y="161"/>
                  </a:cubicBezTo>
                  <a:cubicBezTo>
                    <a:pt x="7" y="145"/>
                    <a:pt x="0" y="123"/>
                    <a:pt x="0" y="94"/>
                  </a:cubicBezTo>
                  <a:cubicBezTo>
                    <a:pt x="0" y="65"/>
                    <a:pt x="7" y="41"/>
                    <a:pt x="20" y="25"/>
                  </a:cubicBezTo>
                  <a:cubicBezTo>
                    <a:pt x="33" y="8"/>
                    <a:pt x="50" y="0"/>
                    <a:pt x="71" y="0"/>
                  </a:cubicBezTo>
                  <a:cubicBezTo>
                    <a:pt x="90" y="0"/>
                    <a:pt x="105" y="7"/>
                    <a:pt x="117" y="20"/>
                  </a:cubicBezTo>
                  <a:cubicBezTo>
                    <a:pt x="124" y="27"/>
                    <a:pt x="129" y="38"/>
                    <a:pt x="132" y="53"/>
                  </a:cubicBezTo>
                  <a:cubicBezTo>
                    <a:pt x="102" y="61"/>
                    <a:pt x="102" y="61"/>
                    <a:pt x="102" y="61"/>
                  </a:cubicBezTo>
                  <a:cubicBezTo>
                    <a:pt x="100" y="52"/>
                    <a:pt x="96" y="44"/>
                    <a:pt x="91" y="39"/>
                  </a:cubicBezTo>
                  <a:cubicBezTo>
                    <a:pt x="85" y="34"/>
                    <a:pt x="78" y="31"/>
                    <a:pt x="70" y="31"/>
                  </a:cubicBezTo>
                  <a:cubicBezTo>
                    <a:pt x="58" y="31"/>
                    <a:pt x="49" y="36"/>
                    <a:pt x="42" y="45"/>
                  </a:cubicBezTo>
                  <a:cubicBezTo>
                    <a:pt x="35" y="55"/>
                    <a:pt x="32" y="70"/>
                    <a:pt x="32" y="92"/>
                  </a:cubicBezTo>
                  <a:cubicBezTo>
                    <a:pt x="32" y="114"/>
                    <a:pt x="35" y="130"/>
                    <a:pt x="42" y="140"/>
                  </a:cubicBezTo>
                  <a:cubicBezTo>
                    <a:pt x="49" y="150"/>
                    <a:pt x="58" y="155"/>
                    <a:pt x="69" y="155"/>
                  </a:cubicBezTo>
                  <a:cubicBezTo>
                    <a:pt x="77" y="155"/>
                    <a:pt x="84" y="151"/>
                    <a:pt x="90" y="145"/>
                  </a:cubicBezTo>
                  <a:cubicBezTo>
                    <a:pt x="96" y="139"/>
                    <a:pt x="100" y="130"/>
                    <a:pt x="103" y="11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3" name="Rectangle 37"/>
            <p:cNvSpPr>
              <a:spLocks noChangeArrowheads="1"/>
            </p:cNvSpPr>
            <p:nvPr/>
          </p:nvSpPr>
          <p:spPr bwMode="auto">
            <a:xfrm>
              <a:off x="1882775" y="17462"/>
              <a:ext cx="23813" cy="138113"/>
            </a:xfrm>
            <a:prstGeom prst="rect">
              <a:avLst/>
            </a:pr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4" name="Freeform 38"/>
            <p:cNvSpPr/>
            <p:nvPr/>
          </p:nvSpPr>
          <p:spPr bwMode="auto">
            <a:xfrm>
              <a:off x="1928812" y="17462"/>
              <a:ext cx="88900" cy="138113"/>
            </a:xfrm>
            <a:custGeom>
              <a:avLst/>
              <a:gdLst>
                <a:gd name="T0" fmla="*/ 0 w 56"/>
                <a:gd name="T1" fmla="*/ 87 h 87"/>
                <a:gd name="T2" fmla="*/ 0 w 56"/>
                <a:gd name="T3" fmla="*/ 0 h 87"/>
                <a:gd name="T4" fmla="*/ 54 w 56"/>
                <a:gd name="T5" fmla="*/ 0 h 87"/>
                <a:gd name="T6" fmla="*/ 54 w 56"/>
                <a:gd name="T7" fmla="*/ 15 h 87"/>
                <a:gd name="T8" fmla="*/ 15 w 56"/>
                <a:gd name="T9" fmla="*/ 15 h 87"/>
                <a:gd name="T10" fmla="*/ 15 w 56"/>
                <a:gd name="T11" fmla="*/ 34 h 87"/>
                <a:gd name="T12" fmla="*/ 51 w 56"/>
                <a:gd name="T13" fmla="*/ 34 h 87"/>
                <a:gd name="T14" fmla="*/ 51 w 56"/>
                <a:gd name="T15" fmla="*/ 49 h 87"/>
                <a:gd name="T16" fmla="*/ 15 w 56"/>
                <a:gd name="T17" fmla="*/ 49 h 87"/>
                <a:gd name="T18" fmla="*/ 15 w 56"/>
                <a:gd name="T19" fmla="*/ 72 h 87"/>
                <a:gd name="T20" fmla="*/ 56 w 56"/>
                <a:gd name="T21" fmla="*/ 72 h 87"/>
                <a:gd name="T22" fmla="*/ 56 w 56"/>
                <a:gd name="T23" fmla="*/ 87 h 87"/>
                <a:gd name="T24" fmla="*/ 0 w 56"/>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87">
                  <a:moveTo>
                    <a:pt x="0" y="87"/>
                  </a:moveTo>
                  <a:lnTo>
                    <a:pt x="0" y="0"/>
                  </a:lnTo>
                  <a:lnTo>
                    <a:pt x="54" y="0"/>
                  </a:lnTo>
                  <a:lnTo>
                    <a:pt x="54" y="15"/>
                  </a:lnTo>
                  <a:lnTo>
                    <a:pt x="15" y="15"/>
                  </a:lnTo>
                  <a:lnTo>
                    <a:pt x="15" y="34"/>
                  </a:lnTo>
                  <a:lnTo>
                    <a:pt x="51" y="34"/>
                  </a:lnTo>
                  <a:lnTo>
                    <a:pt x="51" y="49"/>
                  </a:lnTo>
                  <a:lnTo>
                    <a:pt x="15" y="49"/>
                  </a:lnTo>
                  <a:lnTo>
                    <a:pt x="15" y="72"/>
                  </a:lnTo>
                  <a:lnTo>
                    <a:pt x="56" y="72"/>
                  </a:lnTo>
                  <a:lnTo>
                    <a:pt x="56" y="87"/>
                  </a:lnTo>
                  <a:lnTo>
                    <a:pt x="0" y="87"/>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5" name="Freeform 39"/>
            <p:cNvSpPr/>
            <p:nvPr/>
          </p:nvSpPr>
          <p:spPr bwMode="auto">
            <a:xfrm>
              <a:off x="2036762" y="17462"/>
              <a:ext cx="92075" cy="138113"/>
            </a:xfrm>
            <a:custGeom>
              <a:avLst/>
              <a:gdLst>
                <a:gd name="T0" fmla="*/ 0 w 58"/>
                <a:gd name="T1" fmla="*/ 87 h 87"/>
                <a:gd name="T2" fmla="*/ 0 w 58"/>
                <a:gd name="T3" fmla="*/ 0 h 87"/>
                <a:gd name="T4" fmla="*/ 14 w 58"/>
                <a:gd name="T5" fmla="*/ 0 h 87"/>
                <a:gd name="T6" fmla="*/ 45 w 58"/>
                <a:gd name="T7" fmla="*/ 58 h 87"/>
                <a:gd name="T8" fmla="*/ 45 w 58"/>
                <a:gd name="T9" fmla="*/ 0 h 87"/>
                <a:gd name="T10" fmla="*/ 58 w 58"/>
                <a:gd name="T11" fmla="*/ 0 h 87"/>
                <a:gd name="T12" fmla="*/ 58 w 58"/>
                <a:gd name="T13" fmla="*/ 87 h 87"/>
                <a:gd name="T14" fmla="*/ 43 w 58"/>
                <a:gd name="T15" fmla="*/ 87 h 87"/>
                <a:gd name="T16" fmla="*/ 14 w 58"/>
                <a:gd name="T17" fmla="*/ 31 h 87"/>
                <a:gd name="T18" fmla="*/ 14 w 58"/>
                <a:gd name="T19" fmla="*/ 87 h 87"/>
                <a:gd name="T20" fmla="*/ 0 w 58"/>
                <a:gd name="T21"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87">
                  <a:moveTo>
                    <a:pt x="0" y="87"/>
                  </a:moveTo>
                  <a:lnTo>
                    <a:pt x="0" y="0"/>
                  </a:lnTo>
                  <a:lnTo>
                    <a:pt x="14" y="0"/>
                  </a:lnTo>
                  <a:lnTo>
                    <a:pt x="45" y="58"/>
                  </a:lnTo>
                  <a:lnTo>
                    <a:pt x="45" y="0"/>
                  </a:lnTo>
                  <a:lnTo>
                    <a:pt x="58" y="0"/>
                  </a:lnTo>
                  <a:lnTo>
                    <a:pt x="58" y="87"/>
                  </a:lnTo>
                  <a:lnTo>
                    <a:pt x="43" y="87"/>
                  </a:lnTo>
                  <a:lnTo>
                    <a:pt x="14" y="31"/>
                  </a:lnTo>
                  <a:lnTo>
                    <a:pt x="14" y="87"/>
                  </a:lnTo>
                  <a:lnTo>
                    <a:pt x="0" y="87"/>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6" name="Freeform 40"/>
            <p:cNvSpPr/>
            <p:nvPr/>
          </p:nvSpPr>
          <p:spPr bwMode="auto">
            <a:xfrm>
              <a:off x="2149475" y="15875"/>
              <a:ext cx="101600" cy="142875"/>
            </a:xfrm>
            <a:custGeom>
              <a:avLst/>
              <a:gdLst>
                <a:gd name="T0" fmla="*/ 103 w 133"/>
                <a:gd name="T1" fmla="*/ 117 h 186"/>
                <a:gd name="T2" fmla="*/ 133 w 133"/>
                <a:gd name="T3" fmla="*/ 128 h 186"/>
                <a:gd name="T4" fmla="*/ 110 w 133"/>
                <a:gd name="T5" fmla="*/ 171 h 186"/>
                <a:gd name="T6" fmla="*/ 70 w 133"/>
                <a:gd name="T7" fmla="*/ 186 h 186"/>
                <a:gd name="T8" fmla="*/ 20 w 133"/>
                <a:gd name="T9" fmla="*/ 161 h 186"/>
                <a:gd name="T10" fmla="*/ 0 w 133"/>
                <a:gd name="T11" fmla="*/ 94 h 186"/>
                <a:gd name="T12" fmla="*/ 20 w 133"/>
                <a:gd name="T13" fmla="*/ 25 h 186"/>
                <a:gd name="T14" fmla="*/ 72 w 133"/>
                <a:gd name="T15" fmla="*/ 0 h 186"/>
                <a:gd name="T16" fmla="*/ 117 w 133"/>
                <a:gd name="T17" fmla="*/ 20 h 186"/>
                <a:gd name="T18" fmla="*/ 133 w 133"/>
                <a:gd name="T19" fmla="*/ 53 h 186"/>
                <a:gd name="T20" fmla="*/ 102 w 133"/>
                <a:gd name="T21" fmla="*/ 61 h 186"/>
                <a:gd name="T22" fmla="*/ 91 w 133"/>
                <a:gd name="T23" fmla="*/ 39 h 186"/>
                <a:gd name="T24" fmla="*/ 70 w 133"/>
                <a:gd name="T25" fmla="*/ 31 h 186"/>
                <a:gd name="T26" fmla="*/ 43 w 133"/>
                <a:gd name="T27" fmla="*/ 45 h 186"/>
                <a:gd name="T28" fmla="*/ 32 w 133"/>
                <a:gd name="T29" fmla="*/ 92 h 186"/>
                <a:gd name="T30" fmla="*/ 42 w 133"/>
                <a:gd name="T31" fmla="*/ 140 h 186"/>
                <a:gd name="T32" fmla="*/ 70 w 133"/>
                <a:gd name="T33" fmla="*/ 155 h 186"/>
                <a:gd name="T34" fmla="*/ 91 w 133"/>
                <a:gd name="T35" fmla="*/ 145 h 186"/>
                <a:gd name="T36" fmla="*/ 103 w 133"/>
                <a:gd name="T37" fmla="*/ 11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3" h="186">
                  <a:moveTo>
                    <a:pt x="103" y="117"/>
                  </a:moveTo>
                  <a:cubicBezTo>
                    <a:pt x="133" y="128"/>
                    <a:pt x="133" y="128"/>
                    <a:pt x="133" y="128"/>
                  </a:cubicBezTo>
                  <a:cubicBezTo>
                    <a:pt x="128" y="147"/>
                    <a:pt x="121" y="162"/>
                    <a:pt x="110" y="171"/>
                  </a:cubicBezTo>
                  <a:cubicBezTo>
                    <a:pt x="100" y="181"/>
                    <a:pt x="86" y="186"/>
                    <a:pt x="70" y="186"/>
                  </a:cubicBezTo>
                  <a:cubicBezTo>
                    <a:pt x="50" y="186"/>
                    <a:pt x="33" y="177"/>
                    <a:pt x="20" y="161"/>
                  </a:cubicBezTo>
                  <a:cubicBezTo>
                    <a:pt x="7" y="145"/>
                    <a:pt x="0" y="123"/>
                    <a:pt x="0" y="94"/>
                  </a:cubicBezTo>
                  <a:cubicBezTo>
                    <a:pt x="0" y="65"/>
                    <a:pt x="7" y="41"/>
                    <a:pt x="20" y="25"/>
                  </a:cubicBezTo>
                  <a:cubicBezTo>
                    <a:pt x="33" y="8"/>
                    <a:pt x="50" y="0"/>
                    <a:pt x="72" y="0"/>
                  </a:cubicBezTo>
                  <a:cubicBezTo>
                    <a:pt x="90" y="0"/>
                    <a:pt x="105" y="7"/>
                    <a:pt x="117" y="20"/>
                  </a:cubicBezTo>
                  <a:cubicBezTo>
                    <a:pt x="124" y="27"/>
                    <a:pt x="129" y="38"/>
                    <a:pt x="133" y="53"/>
                  </a:cubicBezTo>
                  <a:cubicBezTo>
                    <a:pt x="102" y="61"/>
                    <a:pt x="102" y="61"/>
                    <a:pt x="102" y="61"/>
                  </a:cubicBezTo>
                  <a:cubicBezTo>
                    <a:pt x="100" y="52"/>
                    <a:pt x="97" y="44"/>
                    <a:pt x="91" y="39"/>
                  </a:cubicBezTo>
                  <a:cubicBezTo>
                    <a:pt x="85" y="34"/>
                    <a:pt x="78" y="31"/>
                    <a:pt x="70" y="31"/>
                  </a:cubicBezTo>
                  <a:cubicBezTo>
                    <a:pt x="59" y="31"/>
                    <a:pt x="50" y="36"/>
                    <a:pt x="43" y="45"/>
                  </a:cubicBezTo>
                  <a:cubicBezTo>
                    <a:pt x="36" y="55"/>
                    <a:pt x="32" y="70"/>
                    <a:pt x="32" y="92"/>
                  </a:cubicBezTo>
                  <a:cubicBezTo>
                    <a:pt x="32" y="114"/>
                    <a:pt x="36" y="130"/>
                    <a:pt x="42" y="140"/>
                  </a:cubicBezTo>
                  <a:cubicBezTo>
                    <a:pt x="49" y="150"/>
                    <a:pt x="58" y="155"/>
                    <a:pt x="70" y="155"/>
                  </a:cubicBezTo>
                  <a:cubicBezTo>
                    <a:pt x="78" y="155"/>
                    <a:pt x="85" y="151"/>
                    <a:pt x="91" y="145"/>
                  </a:cubicBezTo>
                  <a:cubicBezTo>
                    <a:pt x="97" y="139"/>
                    <a:pt x="101" y="130"/>
                    <a:pt x="103" y="11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7" name="Freeform 41"/>
            <p:cNvSpPr/>
            <p:nvPr/>
          </p:nvSpPr>
          <p:spPr bwMode="auto">
            <a:xfrm>
              <a:off x="2271712" y="17462"/>
              <a:ext cx="88900" cy="138113"/>
            </a:xfrm>
            <a:custGeom>
              <a:avLst/>
              <a:gdLst>
                <a:gd name="T0" fmla="*/ 0 w 56"/>
                <a:gd name="T1" fmla="*/ 87 h 87"/>
                <a:gd name="T2" fmla="*/ 0 w 56"/>
                <a:gd name="T3" fmla="*/ 0 h 87"/>
                <a:gd name="T4" fmla="*/ 54 w 56"/>
                <a:gd name="T5" fmla="*/ 0 h 87"/>
                <a:gd name="T6" fmla="*/ 54 w 56"/>
                <a:gd name="T7" fmla="*/ 15 h 87"/>
                <a:gd name="T8" fmla="*/ 15 w 56"/>
                <a:gd name="T9" fmla="*/ 15 h 87"/>
                <a:gd name="T10" fmla="*/ 15 w 56"/>
                <a:gd name="T11" fmla="*/ 34 h 87"/>
                <a:gd name="T12" fmla="*/ 52 w 56"/>
                <a:gd name="T13" fmla="*/ 34 h 87"/>
                <a:gd name="T14" fmla="*/ 52 w 56"/>
                <a:gd name="T15" fmla="*/ 49 h 87"/>
                <a:gd name="T16" fmla="*/ 15 w 56"/>
                <a:gd name="T17" fmla="*/ 49 h 87"/>
                <a:gd name="T18" fmla="*/ 15 w 56"/>
                <a:gd name="T19" fmla="*/ 72 h 87"/>
                <a:gd name="T20" fmla="*/ 56 w 56"/>
                <a:gd name="T21" fmla="*/ 72 h 87"/>
                <a:gd name="T22" fmla="*/ 56 w 56"/>
                <a:gd name="T23" fmla="*/ 87 h 87"/>
                <a:gd name="T24" fmla="*/ 0 w 56"/>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87">
                  <a:moveTo>
                    <a:pt x="0" y="87"/>
                  </a:moveTo>
                  <a:lnTo>
                    <a:pt x="0" y="0"/>
                  </a:lnTo>
                  <a:lnTo>
                    <a:pt x="54" y="0"/>
                  </a:lnTo>
                  <a:lnTo>
                    <a:pt x="54" y="15"/>
                  </a:lnTo>
                  <a:lnTo>
                    <a:pt x="15" y="15"/>
                  </a:lnTo>
                  <a:lnTo>
                    <a:pt x="15" y="34"/>
                  </a:lnTo>
                  <a:lnTo>
                    <a:pt x="52" y="34"/>
                  </a:lnTo>
                  <a:lnTo>
                    <a:pt x="52" y="49"/>
                  </a:lnTo>
                  <a:lnTo>
                    <a:pt x="15" y="49"/>
                  </a:lnTo>
                  <a:lnTo>
                    <a:pt x="15" y="72"/>
                  </a:lnTo>
                  <a:lnTo>
                    <a:pt x="56" y="72"/>
                  </a:lnTo>
                  <a:lnTo>
                    <a:pt x="56" y="87"/>
                  </a:lnTo>
                  <a:lnTo>
                    <a:pt x="0" y="87"/>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8" name="Freeform 42"/>
            <p:cNvSpPr>
              <a:spLocks noEditPoints="1"/>
            </p:cNvSpPr>
            <p:nvPr/>
          </p:nvSpPr>
          <p:spPr bwMode="auto">
            <a:xfrm>
              <a:off x="2420937" y="15875"/>
              <a:ext cx="106363" cy="142875"/>
            </a:xfrm>
            <a:custGeom>
              <a:avLst/>
              <a:gdLst>
                <a:gd name="T0" fmla="*/ 141 w 141"/>
                <a:gd name="T1" fmla="*/ 161 h 187"/>
                <a:gd name="T2" fmla="*/ 124 w 141"/>
                <a:gd name="T3" fmla="*/ 187 h 187"/>
                <a:gd name="T4" fmla="*/ 99 w 141"/>
                <a:gd name="T5" fmla="*/ 167 h 187"/>
                <a:gd name="T6" fmla="*/ 79 w 141"/>
                <a:gd name="T7" fmla="*/ 181 h 187"/>
                <a:gd name="T8" fmla="*/ 54 w 141"/>
                <a:gd name="T9" fmla="*/ 186 h 187"/>
                <a:gd name="T10" fmla="*/ 12 w 141"/>
                <a:gd name="T11" fmla="*/ 167 h 187"/>
                <a:gd name="T12" fmla="*/ 0 w 141"/>
                <a:gd name="T13" fmla="*/ 133 h 187"/>
                <a:gd name="T14" fmla="*/ 9 w 141"/>
                <a:gd name="T15" fmla="*/ 102 h 187"/>
                <a:gd name="T16" fmla="*/ 35 w 141"/>
                <a:gd name="T17" fmla="*/ 78 h 187"/>
                <a:gd name="T18" fmla="*/ 24 w 141"/>
                <a:gd name="T19" fmla="*/ 58 h 187"/>
                <a:gd name="T20" fmla="*/ 20 w 141"/>
                <a:gd name="T21" fmla="*/ 39 h 187"/>
                <a:gd name="T22" fmla="*/ 31 w 141"/>
                <a:gd name="T23" fmla="*/ 12 h 187"/>
                <a:gd name="T24" fmla="*/ 62 w 141"/>
                <a:gd name="T25" fmla="*/ 0 h 187"/>
                <a:gd name="T26" fmla="*/ 93 w 141"/>
                <a:gd name="T27" fmla="*/ 12 h 187"/>
                <a:gd name="T28" fmla="*/ 104 w 141"/>
                <a:gd name="T29" fmla="*/ 41 h 187"/>
                <a:gd name="T30" fmla="*/ 99 w 141"/>
                <a:gd name="T31" fmla="*/ 62 h 187"/>
                <a:gd name="T32" fmla="*/ 76 w 141"/>
                <a:gd name="T33" fmla="*/ 84 h 187"/>
                <a:gd name="T34" fmla="*/ 98 w 141"/>
                <a:gd name="T35" fmla="*/ 117 h 187"/>
                <a:gd name="T36" fmla="*/ 104 w 141"/>
                <a:gd name="T37" fmla="*/ 96 h 187"/>
                <a:gd name="T38" fmla="*/ 130 w 141"/>
                <a:gd name="T39" fmla="*/ 103 h 187"/>
                <a:gd name="T40" fmla="*/ 124 w 141"/>
                <a:gd name="T41" fmla="*/ 127 h 187"/>
                <a:gd name="T42" fmla="*/ 117 w 141"/>
                <a:gd name="T43" fmla="*/ 140 h 187"/>
                <a:gd name="T44" fmla="*/ 130 w 141"/>
                <a:gd name="T45" fmla="*/ 152 h 187"/>
                <a:gd name="T46" fmla="*/ 141 w 141"/>
                <a:gd name="T47" fmla="*/ 161 h 187"/>
                <a:gd name="T48" fmla="*/ 50 w 141"/>
                <a:gd name="T49" fmla="*/ 100 h 187"/>
                <a:gd name="T50" fmla="*/ 35 w 141"/>
                <a:gd name="T51" fmla="*/ 115 h 187"/>
                <a:gd name="T52" fmla="*/ 30 w 141"/>
                <a:gd name="T53" fmla="*/ 132 h 187"/>
                <a:gd name="T54" fmla="*/ 37 w 141"/>
                <a:gd name="T55" fmla="*/ 150 h 187"/>
                <a:gd name="T56" fmla="*/ 53 w 141"/>
                <a:gd name="T57" fmla="*/ 157 h 187"/>
                <a:gd name="T58" fmla="*/ 66 w 141"/>
                <a:gd name="T59" fmla="*/ 154 h 187"/>
                <a:gd name="T60" fmla="*/ 80 w 141"/>
                <a:gd name="T61" fmla="*/ 144 h 187"/>
                <a:gd name="T62" fmla="*/ 50 w 141"/>
                <a:gd name="T63" fmla="*/ 100 h 187"/>
                <a:gd name="T64" fmla="*/ 62 w 141"/>
                <a:gd name="T65" fmla="*/ 63 h 187"/>
                <a:gd name="T66" fmla="*/ 70 w 141"/>
                <a:gd name="T67" fmla="*/ 56 h 187"/>
                <a:gd name="T68" fmla="*/ 78 w 141"/>
                <a:gd name="T69" fmla="*/ 40 h 187"/>
                <a:gd name="T70" fmla="*/ 74 w 141"/>
                <a:gd name="T71" fmla="*/ 29 h 187"/>
                <a:gd name="T72" fmla="*/ 63 w 141"/>
                <a:gd name="T73" fmla="*/ 24 h 187"/>
                <a:gd name="T74" fmla="*/ 52 w 141"/>
                <a:gd name="T75" fmla="*/ 28 h 187"/>
                <a:gd name="T76" fmla="*/ 48 w 141"/>
                <a:gd name="T77" fmla="*/ 38 h 187"/>
                <a:gd name="T78" fmla="*/ 55 w 141"/>
                <a:gd name="T79" fmla="*/ 53 h 187"/>
                <a:gd name="T80" fmla="*/ 62 w 141"/>
                <a:gd name="T81" fmla="*/ 6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1" h="187">
                  <a:moveTo>
                    <a:pt x="141" y="161"/>
                  </a:moveTo>
                  <a:cubicBezTo>
                    <a:pt x="124" y="187"/>
                    <a:pt x="124" y="187"/>
                    <a:pt x="124" y="187"/>
                  </a:cubicBezTo>
                  <a:cubicBezTo>
                    <a:pt x="115" y="182"/>
                    <a:pt x="107" y="175"/>
                    <a:pt x="99" y="167"/>
                  </a:cubicBezTo>
                  <a:cubicBezTo>
                    <a:pt x="93" y="173"/>
                    <a:pt x="86" y="178"/>
                    <a:pt x="79" y="181"/>
                  </a:cubicBezTo>
                  <a:cubicBezTo>
                    <a:pt x="72" y="184"/>
                    <a:pt x="64" y="186"/>
                    <a:pt x="54" y="186"/>
                  </a:cubicBezTo>
                  <a:cubicBezTo>
                    <a:pt x="35" y="186"/>
                    <a:pt x="21" y="179"/>
                    <a:pt x="12" y="167"/>
                  </a:cubicBezTo>
                  <a:cubicBezTo>
                    <a:pt x="4" y="157"/>
                    <a:pt x="0" y="146"/>
                    <a:pt x="0" y="133"/>
                  </a:cubicBezTo>
                  <a:cubicBezTo>
                    <a:pt x="0" y="122"/>
                    <a:pt x="3" y="111"/>
                    <a:pt x="9" y="102"/>
                  </a:cubicBezTo>
                  <a:cubicBezTo>
                    <a:pt x="15" y="93"/>
                    <a:pt x="24" y="85"/>
                    <a:pt x="35" y="78"/>
                  </a:cubicBezTo>
                  <a:cubicBezTo>
                    <a:pt x="30" y="71"/>
                    <a:pt x="26" y="64"/>
                    <a:pt x="24" y="58"/>
                  </a:cubicBezTo>
                  <a:cubicBezTo>
                    <a:pt x="21" y="51"/>
                    <a:pt x="20" y="45"/>
                    <a:pt x="20" y="39"/>
                  </a:cubicBezTo>
                  <a:cubicBezTo>
                    <a:pt x="20" y="28"/>
                    <a:pt x="23" y="19"/>
                    <a:pt x="31" y="12"/>
                  </a:cubicBezTo>
                  <a:cubicBezTo>
                    <a:pt x="38" y="4"/>
                    <a:pt x="49" y="0"/>
                    <a:pt x="62" y="0"/>
                  </a:cubicBezTo>
                  <a:cubicBezTo>
                    <a:pt x="75" y="0"/>
                    <a:pt x="86" y="4"/>
                    <a:pt x="93" y="12"/>
                  </a:cubicBezTo>
                  <a:cubicBezTo>
                    <a:pt x="100" y="20"/>
                    <a:pt x="104" y="30"/>
                    <a:pt x="104" y="41"/>
                  </a:cubicBezTo>
                  <a:cubicBezTo>
                    <a:pt x="104" y="48"/>
                    <a:pt x="102" y="55"/>
                    <a:pt x="99" y="62"/>
                  </a:cubicBezTo>
                  <a:cubicBezTo>
                    <a:pt x="95" y="68"/>
                    <a:pt x="88" y="76"/>
                    <a:pt x="76" y="84"/>
                  </a:cubicBezTo>
                  <a:cubicBezTo>
                    <a:pt x="98" y="117"/>
                    <a:pt x="98" y="117"/>
                    <a:pt x="98" y="117"/>
                  </a:cubicBezTo>
                  <a:cubicBezTo>
                    <a:pt x="100" y="111"/>
                    <a:pt x="102" y="105"/>
                    <a:pt x="104" y="96"/>
                  </a:cubicBezTo>
                  <a:cubicBezTo>
                    <a:pt x="130" y="103"/>
                    <a:pt x="130" y="103"/>
                    <a:pt x="130" y="103"/>
                  </a:cubicBezTo>
                  <a:cubicBezTo>
                    <a:pt x="128" y="114"/>
                    <a:pt x="125" y="122"/>
                    <a:pt x="124" y="127"/>
                  </a:cubicBezTo>
                  <a:cubicBezTo>
                    <a:pt x="122" y="133"/>
                    <a:pt x="120" y="137"/>
                    <a:pt x="117" y="140"/>
                  </a:cubicBezTo>
                  <a:cubicBezTo>
                    <a:pt x="121" y="144"/>
                    <a:pt x="125" y="148"/>
                    <a:pt x="130" y="152"/>
                  </a:cubicBezTo>
                  <a:cubicBezTo>
                    <a:pt x="135" y="156"/>
                    <a:pt x="139" y="159"/>
                    <a:pt x="141" y="161"/>
                  </a:cubicBezTo>
                  <a:close/>
                  <a:moveTo>
                    <a:pt x="50" y="100"/>
                  </a:moveTo>
                  <a:cubicBezTo>
                    <a:pt x="44" y="104"/>
                    <a:pt x="39" y="109"/>
                    <a:pt x="35" y="115"/>
                  </a:cubicBezTo>
                  <a:cubicBezTo>
                    <a:pt x="32" y="120"/>
                    <a:pt x="30" y="126"/>
                    <a:pt x="30" y="132"/>
                  </a:cubicBezTo>
                  <a:cubicBezTo>
                    <a:pt x="30" y="140"/>
                    <a:pt x="32" y="146"/>
                    <a:pt x="37" y="150"/>
                  </a:cubicBezTo>
                  <a:cubicBezTo>
                    <a:pt x="41" y="155"/>
                    <a:pt x="46" y="157"/>
                    <a:pt x="53" y="157"/>
                  </a:cubicBezTo>
                  <a:cubicBezTo>
                    <a:pt x="58" y="157"/>
                    <a:pt x="62" y="156"/>
                    <a:pt x="66" y="154"/>
                  </a:cubicBezTo>
                  <a:cubicBezTo>
                    <a:pt x="71" y="152"/>
                    <a:pt x="75" y="148"/>
                    <a:pt x="80" y="144"/>
                  </a:cubicBezTo>
                  <a:lnTo>
                    <a:pt x="50" y="100"/>
                  </a:lnTo>
                  <a:close/>
                  <a:moveTo>
                    <a:pt x="62" y="63"/>
                  </a:moveTo>
                  <a:cubicBezTo>
                    <a:pt x="70" y="56"/>
                    <a:pt x="70" y="56"/>
                    <a:pt x="70" y="56"/>
                  </a:cubicBezTo>
                  <a:cubicBezTo>
                    <a:pt x="76" y="51"/>
                    <a:pt x="78" y="45"/>
                    <a:pt x="78" y="40"/>
                  </a:cubicBezTo>
                  <a:cubicBezTo>
                    <a:pt x="78" y="36"/>
                    <a:pt x="77" y="32"/>
                    <a:pt x="74" y="29"/>
                  </a:cubicBezTo>
                  <a:cubicBezTo>
                    <a:pt x="71" y="26"/>
                    <a:pt x="68" y="24"/>
                    <a:pt x="63" y="24"/>
                  </a:cubicBezTo>
                  <a:cubicBezTo>
                    <a:pt x="58" y="24"/>
                    <a:pt x="55" y="26"/>
                    <a:pt x="52" y="28"/>
                  </a:cubicBezTo>
                  <a:cubicBezTo>
                    <a:pt x="49" y="31"/>
                    <a:pt x="48" y="34"/>
                    <a:pt x="48" y="38"/>
                  </a:cubicBezTo>
                  <a:cubicBezTo>
                    <a:pt x="48" y="42"/>
                    <a:pt x="50" y="47"/>
                    <a:pt x="55" y="53"/>
                  </a:cubicBezTo>
                  <a:lnTo>
                    <a:pt x="62" y="63"/>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9" name="Freeform 43"/>
            <p:cNvSpPr/>
            <p:nvPr/>
          </p:nvSpPr>
          <p:spPr bwMode="auto">
            <a:xfrm>
              <a:off x="2579687" y="17462"/>
              <a:ext cx="92075" cy="138113"/>
            </a:xfrm>
            <a:custGeom>
              <a:avLst/>
              <a:gdLst>
                <a:gd name="T0" fmla="*/ 22 w 58"/>
                <a:gd name="T1" fmla="*/ 87 h 87"/>
                <a:gd name="T2" fmla="*/ 22 w 58"/>
                <a:gd name="T3" fmla="*/ 15 h 87"/>
                <a:gd name="T4" fmla="*/ 0 w 58"/>
                <a:gd name="T5" fmla="*/ 15 h 87"/>
                <a:gd name="T6" fmla="*/ 0 w 58"/>
                <a:gd name="T7" fmla="*/ 0 h 87"/>
                <a:gd name="T8" fmla="*/ 58 w 58"/>
                <a:gd name="T9" fmla="*/ 0 h 87"/>
                <a:gd name="T10" fmla="*/ 58 w 58"/>
                <a:gd name="T11" fmla="*/ 15 h 87"/>
                <a:gd name="T12" fmla="*/ 36 w 58"/>
                <a:gd name="T13" fmla="*/ 15 h 87"/>
                <a:gd name="T14" fmla="*/ 36 w 58"/>
                <a:gd name="T15" fmla="*/ 87 h 87"/>
                <a:gd name="T16" fmla="*/ 22 w 58"/>
                <a:gd name="T17"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87">
                  <a:moveTo>
                    <a:pt x="22" y="87"/>
                  </a:moveTo>
                  <a:lnTo>
                    <a:pt x="22" y="15"/>
                  </a:lnTo>
                  <a:lnTo>
                    <a:pt x="0" y="15"/>
                  </a:lnTo>
                  <a:lnTo>
                    <a:pt x="0" y="0"/>
                  </a:lnTo>
                  <a:lnTo>
                    <a:pt x="58" y="0"/>
                  </a:lnTo>
                  <a:lnTo>
                    <a:pt x="58" y="15"/>
                  </a:lnTo>
                  <a:lnTo>
                    <a:pt x="36" y="15"/>
                  </a:lnTo>
                  <a:lnTo>
                    <a:pt x="36" y="87"/>
                  </a:lnTo>
                  <a:lnTo>
                    <a:pt x="22" y="87"/>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0" name="Freeform 44"/>
            <p:cNvSpPr/>
            <p:nvPr/>
          </p:nvSpPr>
          <p:spPr bwMode="auto">
            <a:xfrm>
              <a:off x="2686050" y="17462"/>
              <a:ext cx="88900" cy="138113"/>
            </a:xfrm>
            <a:custGeom>
              <a:avLst/>
              <a:gdLst>
                <a:gd name="T0" fmla="*/ 0 w 56"/>
                <a:gd name="T1" fmla="*/ 87 h 87"/>
                <a:gd name="T2" fmla="*/ 0 w 56"/>
                <a:gd name="T3" fmla="*/ 0 h 87"/>
                <a:gd name="T4" fmla="*/ 55 w 56"/>
                <a:gd name="T5" fmla="*/ 0 h 87"/>
                <a:gd name="T6" fmla="*/ 55 w 56"/>
                <a:gd name="T7" fmla="*/ 15 h 87"/>
                <a:gd name="T8" fmla="*/ 15 w 56"/>
                <a:gd name="T9" fmla="*/ 15 h 87"/>
                <a:gd name="T10" fmla="*/ 15 w 56"/>
                <a:gd name="T11" fmla="*/ 34 h 87"/>
                <a:gd name="T12" fmla="*/ 52 w 56"/>
                <a:gd name="T13" fmla="*/ 34 h 87"/>
                <a:gd name="T14" fmla="*/ 52 w 56"/>
                <a:gd name="T15" fmla="*/ 49 h 87"/>
                <a:gd name="T16" fmla="*/ 15 w 56"/>
                <a:gd name="T17" fmla="*/ 49 h 87"/>
                <a:gd name="T18" fmla="*/ 15 w 56"/>
                <a:gd name="T19" fmla="*/ 72 h 87"/>
                <a:gd name="T20" fmla="*/ 56 w 56"/>
                <a:gd name="T21" fmla="*/ 72 h 87"/>
                <a:gd name="T22" fmla="*/ 56 w 56"/>
                <a:gd name="T23" fmla="*/ 87 h 87"/>
                <a:gd name="T24" fmla="*/ 0 w 56"/>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87">
                  <a:moveTo>
                    <a:pt x="0" y="87"/>
                  </a:moveTo>
                  <a:lnTo>
                    <a:pt x="0" y="0"/>
                  </a:lnTo>
                  <a:lnTo>
                    <a:pt x="55" y="0"/>
                  </a:lnTo>
                  <a:lnTo>
                    <a:pt x="55" y="15"/>
                  </a:lnTo>
                  <a:lnTo>
                    <a:pt x="15" y="15"/>
                  </a:lnTo>
                  <a:lnTo>
                    <a:pt x="15" y="34"/>
                  </a:lnTo>
                  <a:lnTo>
                    <a:pt x="52" y="34"/>
                  </a:lnTo>
                  <a:lnTo>
                    <a:pt x="52" y="49"/>
                  </a:lnTo>
                  <a:lnTo>
                    <a:pt x="15" y="49"/>
                  </a:lnTo>
                  <a:lnTo>
                    <a:pt x="15" y="72"/>
                  </a:lnTo>
                  <a:lnTo>
                    <a:pt x="56" y="72"/>
                  </a:lnTo>
                  <a:lnTo>
                    <a:pt x="56" y="87"/>
                  </a:lnTo>
                  <a:lnTo>
                    <a:pt x="0" y="87"/>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1" name="Freeform 45"/>
            <p:cNvSpPr/>
            <p:nvPr/>
          </p:nvSpPr>
          <p:spPr bwMode="auto">
            <a:xfrm>
              <a:off x="2790825" y="15875"/>
              <a:ext cx="101600" cy="142875"/>
            </a:xfrm>
            <a:custGeom>
              <a:avLst/>
              <a:gdLst>
                <a:gd name="T0" fmla="*/ 103 w 133"/>
                <a:gd name="T1" fmla="*/ 117 h 186"/>
                <a:gd name="T2" fmla="*/ 133 w 133"/>
                <a:gd name="T3" fmla="*/ 128 h 186"/>
                <a:gd name="T4" fmla="*/ 110 w 133"/>
                <a:gd name="T5" fmla="*/ 171 h 186"/>
                <a:gd name="T6" fmla="*/ 69 w 133"/>
                <a:gd name="T7" fmla="*/ 186 h 186"/>
                <a:gd name="T8" fmla="*/ 19 w 133"/>
                <a:gd name="T9" fmla="*/ 161 h 186"/>
                <a:gd name="T10" fmla="*/ 0 w 133"/>
                <a:gd name="T11" fmla="*/ 94 h 186"/>
                <a:gd name="T12" fmla="*/ 20 w 133"/>
                <a:gd name="T13" fmla="*/ 25 h 186"/>
                <a:gd name="T14" fmla="*/ 71 w 133"/>
                <a:gd name="T15" fmla="*/ 0 h 186"/>
                <a:gd name="T16" fmla="*/ 117 w 133"/>
                <a:gd name="T17" fmla="*/ 20 h 186"/>
                <a:gd name="T18" fmla="*/ 132 w 133"/>
                <a:gd name="T19" fmla="*/ 53 h 186"/>
                <a:gd name="T20" fmla="*/ 102 w 133"/>
                <a:gd name="T21" fmla="*/ 61 h 186"/>
                <a:gd name="T22" fmla="*/ 90 w 133"/>
                <a:gd name="T23" fmla="*/ 39 h 186"/>
                <a:gd name="T24" fmla="*/ 70 w 133"/>
                <a:gd name="T25" fmla="*/ 31 h 186"/>
                <a:gd name="T26" fmla="*/ 42 w 133"/>
                <a:gd name="T27" fmla="*/ 45 h 186"/>
                <a:gd name="T28" fmla="*/ 32 w 133"/>
                <a:gd name="T29" fmla="*/ 92 h 186"/>
                <a:gd name="T30" fmla="*/ 42 w 133"/>
                <a:gd name="T31" fmla="*/ 140 h 186"/>
                <a:gd name="T32" fmla="*/ 69 w 133"/>
                <a:gd name="T33" fmla="*/ 155 h 186"/>
                <a:gd name="T34" fmla="*/ 90 w 133"/>
                <a:gd name="T35" fmla="*/ 145 h 186"/>
                <a:gd name="T36" fmla="*/ 103 w 133"/>
                <a:gd name="T37" fmla="*/ 11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3" h="186">
                  <a:moveTo>
                    <a:pt x="103" y="117"/>
                  </a:moveTo>
                  <a:cubicBezTo>
                    <a:pt x="133" y="128"/>
                    <a:pt x="133" y="128"/>
                    <a:pt x="133" y="128"/>
                  </a:cubicBezTo>
                  <a:cubicBezTo>
                    <a:pt x="128" y="147"/>
                    <a:pt x="120" y="162"/>
                    <a:pt x="110" y="171"/>
                  </a:cubicBezTo>
                  <a:cubicBezTo>
                    <a:pt x="99" y="181"/>
                    <a:pt x="86" y="186"/>
                    <a:pt x="69" y="186"/>
                  </a:cubicBezTo>
                  <a:cubicBezTo>
                    <a:pt x="49" y="186"/>
                    <a:pt x="32" y="177"/>
                    <a:pt x="19" y="161"/>
                  </a:cubicBezTo>
                  <a:cubicBezTo>
                    <a:pt x="6" y="145"/>
                    <a:pt x="0" y="123"/>
                    <a:pt x="0" y="94"/>
                  </a:cubicBezTo>
                  <a:cubicBezTo>
                    <a:pt x="0" y="65"/>
                    <a:pt x="7" y="41"/>
                    <a:pt x="20" y="25"/>
                  </a:cubicBezTo>
                  <a:cubicBezTo>
                    <a:pt x="33" y="8"/>
                    <a:pt x="50" y="0"/>
                    <a:pt x="71" y="0"/>
                  </a:cubicBezTo>
                  <a:cubicBezTo>
                    <a:pt x="90" y="0"/>
                    <a:pt x="105" y="7"/>
                    <a:pt x="117" y="20"/>
                  </a:cubicBezTo>
                  <a:cubicBezTo>
                    <a:pt x="124" y="27"/>
                    <a:pt x="129" y="38"/>
                    <a:pt x="132" y="53"/>
                  </a:cubicBezTo>
                  <a:cubicBezTo>
                    <a:pt x="102" y="61"/>
                    <a:pt x="102" y="61"/>
                    <a:pt x="102" y="61"/>
                  </a:cubicBezTo>
                  <a:cubicBezTo>
                    <a:pt x="100" y="52"/>
                    <a:pt x="96" y="44"/>
                    <a:pt x="90" y="39"/>
                  </a:cubicBezTo>
                  <a:cubicBezTo>
                    <a:pt x="85" y="34"/>
                    <a:pt x="78" y="31"/>
                    <a:pt x="70" y="31"/>
                  </a:cubicBezTo>
                  <a:cubicBezTo>
                    <a:pt x="58" y="31"/>
                    <a:pt x="49" y="36"/>
                    <a:pt x="42" y="45"/>
                  </a:cubicBezTo>
                  <a:cubicBezTo>
                    <a:pt x="35" y="55"/>
                    <a:pt x="32" y="70"/>
                    <a:pt x="32" y="92"/>
                  </a:cubicBezTo>
                  <a:cubicBezTo>
                    <a:pt x="32" y="114"/>
                    <a:pt x="35" y="130"/>
                    <a:pt x="42" y="140"/>
                  </a:cubicBezTo>
                  <a:cubicBezTo>
                    <a:pt x="49" y="150"/>
                    <a:pt x="58" y="155"/>
                    <a:pt x="69" y="155"/>
                  </a:cubicBezTo>
                  <a:cubicBezTo>
                    <a:pt x="77" y="155"/>
                    <a:pt x="84" y="151"/>
                    <a:pt x="90" y="145"/>
                  </a:cubicBezTo>
                  <a:cubicBezTo>
                    <a:pt x="96" y="139"/>
                    <a:pt x="100" y="130"/>
                    <a:pt x="103" y="11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2" name="Freeform 46"/>
            <p:cNvSpPr/>
            <p:nvPr/>
          </p:nvSpPr>
          <p:spPr bwMode="auto">
            <a:xfrm>
              <a:off x="2913062" y="17462"/>
              <a:ext cx="93663" cy="138113"/>
            </a:xfrm>
            <a:custGeom>
              <a:avLst/>
              <a:gdLst>
                <a:gd name="T0" fmla="*/ 0 w 59"/>
                <a:gd name="T1" fmla="*/ 87 h 87"/>
                <a:gd name="T2" fmla="*/ 0 w 59"/>
                <a:gd name="T3" fmla="*/ 0 h 87"/>
                <a:gd name="T4" fmla="*/ 15 w 59"/>
                <a:gd name="T5" fmla="*/ 0 h 87"/>
                <a:gd name="T6" fmla="*/ 15 w 59"/>
                <a:gd name="T7" fmla="*/ 35 h 87"/>
                <a:gd name="T8" fmla="*/ 44 w 59"/>
                <a:gd name="T9" fmla="*/ 35 h 87"/>
                <a:gd name="T10" fmla="*/ 44 w 59"/>
                <a:gd name="T11" fmla="*/ 0 h 87"/>
                <a:gd name="T12" fmla="*/ 59 w 59"/>
                <a:gd name="T13" fmla="*/ 0 h 87"/>
                <a:gd name="T14" fmla="*/ 59 w 59"/>
                <a:gd name="T15" fmla="*/ 87 h 87"/>
                <a:gd name="T16" fmla="*/ 44 w 59"/>
                <a:gd name="T17" fmla="*/ 87 h 87"/>
                <a:gd name="T18" fmla="*/ 44 w 59"/>
                <a:gd name="T19" fmla="*/ 49 h 87"/>
                <a:gd name="T20" fmla="*/ 15 w 59"/>
                <a:gd name="T21" fmla="*/ 49 h 87"/>
                <a:gd name="T22" fmla="*/ 15 w 59"/>
                <a:gd name="T23" fmla="*/ 87 h 87"/>
                <a:gd name="T24" fmla="*/ 0 w 59"/>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7">
                  <a:moveTo>
                    <a:pt x="0" y="87"/>
                  </a:moveTo>
                  <a:lnTo>
                    <a:pt x="0" y="0"/>
                  </a:lnTo>
                  <a:lnTo>
                    <a:pt x="15" y="0"/>
                  </a:lnTo>
                  <a:lnTo>
                    <a:pt x="15" y="35"/>
                  </a:lnTo>
                  <a:lnTo>
                    <a:pt x="44" y="35"/>
                  </a:lnTo>
                  <a:lnTo>
                    <a:pt x="44" y="0"/>
                  </a:lnTo>
                  <a:lnTo>
                    <a:pt x="59" y="0"/>
                  </a:lnTo>
                  <a:lnTo>
                    <a:pt x="59" y="87"/>
                  </a:lnTo>
                  <a:lnTo>
                    <a:pt x="44" y="87"/>
                  </a:lnTo>
                  <a:lnTo>
                    <a:pt x="44" y="49"/>
                  </a:lnTo>
                  <a:lnTo>
                    <a:pt x="15" y="49"/>
                  </a:lnTo>
                  <a:lnTo>
                    <a:pt x="15" y="87"/>
                  </a:lnTo>
                  <a:lnTo>
                    <a:pt x="0" y="87"/>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3" name="Freeform 47"/>
            <p:cNvSpPr/>
            <p:nvPr/>
          </p:nvSpPr>
          <p:spPr bwMode="auto">
            <a:xfrm>
              <a:off x="3030537" y="17462"/>
              <a:ext cx="92075" cy="138113"/>
            </a:xfrm>
            <a:custGeom>
              <a:avLst/>
              <a:gdLst>
                <a:gd name="T0" fmla="*/ 0 w 58"/>
                <a:gd name="T1" fmla="*/ 87 h 87"/>
                <a:gd name="T2" fmla="*/ 0 w 58"/>
                <a:gd name="T3" fmla="*/ 0 h 87"/>
                <a:gd name="T4" fmla="*/ 14 w 58"/>
                <a:gd name="T5" fmla="*/ 0 h 87"/>
                <a:gd name="T6" fmla="*/ 44 w 58"/>
                <a:gd name="T7" fmla="*/ 58 h 87"/>
                <a:gd name="T8" fmla="*/ 44 w 58"/>
                <a:gd name="T9" fmla="*/ 0 h 87"/>
                <a:gd name="T10" fmla="*/ 58 w 58"/>
                <a:gd name="T11" fmla="*/ 0 h 87"/>
                <a:gd name="T12" fmla="*/ 58 w 58"/>
                <a:gd name="T13" fmla="*/ 87 h 87"/>
                <a:gd name="T14" fmla="*/ 43 w 58"/>
                <a:gd name="T15" fmla="*/ 87 h 87"/>
                <a:gd name="T16" fmla="*/ 14 w 58"/>
                <a:gd name="T17" fmla="*/ 31 h 87"/>
                <a:gd name="T18" fmla="*/ 14 w 58"/>
                <a:gd name="T19" fmla="*/ 87 h 87"/>
                <a:gd name="T20" fmla="*/ 0 w 58"/>
                <a:gd name="T21"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87">
                  <a:moveTo>
                    <a:pt x="0" y="87"/>
                  </a:moveTo>
                  <a:lnTo>
                    <a:pt x="0" y="0"/>
                  </a:lnTo>
                  <a:lnTo>
                    <a:pt x="14" y="0"/>
                  </a:lnTo>
                  <a:lnTo>
                    <a:pt x="44" y="58"/>
                  </a:lnTo>
                  <a:lnTo>
                    <a:pt x="44" y="0"/>
                  </a:lnTo>
                  <a:lnTo>
                    <a:pt x="58" y="0"/>
                  </a:lnTo>
                  <a:lnTo>
                    <a:pt x="58" y="87"/>
                  </a:lnTo>
                  <a:lnTo>
                    <a:pt x="43" y="87"/>
                  </a:lnTo>
                  <a:lnTo>
                    <a:pt x="14" y="31"/>
                  </a:lnTo>
                  <a:lnTo>
                    <a:pt x="14" y="87"/>
                  </a:lnTo>
                  <a:lnTo>
                    <a:pt x="0" y="87"/>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4" name="Freeform 48"/>
            <p:cNvSpPr>
              <a:spLocks noEditPoints="1"/>
            </p:cNvSpPr>
            <p:nvPr/>
          </p:nvSpPr>
          <p:spPr bwMode="auto">
            <a:xfrm>
              <a:off x="3143250" y="15875"/>
              <a:ext cx="112713" cy="142875"/>
            </a:xfrm>
            <a:custGeom>
              <a:avLst/>
              <a:gdLst>
                <a:gd name="T0" fmla="*/ 0 w 148"/>
                <a:gd name="T1" fmla="*/ 94 h 186"/>
                <a:gd name="T2" fmla="*/ 7 w 148"/>
                <a:gd name="T3" fmla="*/ 48 h 186"/>
                <a:gd name="T4" fmla="*/ 21 w 148"/>
                <a:gd name="T5" fmla="*/ 23 h 186"/>
                <a:gd name="T6" fmla="*/ 41 w 148"/>
                <a:gd name="T7" fmla="*/ 7 h 186"/>
                <a:gd name="T8" fmla="*/ 74 w 148"/>
                <a:gd name="T9" fmla="*/ 0 h 186"/>
                <a:gd name="T10" fmla="*/ 128 w 148"/>
                <a:gd name="T11" fmla="*/ 25 h 186"/>
                <a:gd name="T12" fmla="*/ 148 w 148"/>
                <a:gd name="T13" fmla="*/ 93 h 186"/>
                <a:gd name="T14" fmla="*/ 128 w 148"/>
                <a:gd name="T15" fmla="*/ 161 h 186"/>
                <a:gd name="T16" fmla="*/ 74 w 148"/>
                <a:gd name="T17" fmla="*/ 186 h 186"/>
                <a:gd name="T18" fmla="*/ 20 w 148"/>
                <a:gd name="T19" fmla="*/ 161 h 186"/>
                <a:gd name="T20" fmla="*/ 0 w 148"/>
                <a:gd name="T21" fmla="*/ 94 h 186"/>
                <a:gd name="T22" fmla="*/ 32 w 148"/>
                <a:gd name="T23" fmla="*/ 93 h 186"/>
                <a:gd name="T24" fmla="*/ 44 w 148"/>
                <a:gd name="T25" fmla="*/ 139 h 186"/>
                <a:gd name="T26" fmla="*/ 74 w 148"/>
                <a:gd name="T27" fmla="*/ 155 h 186"/>
                <a:gd name="T28" fmla="*/ 104 w 148"/>
                <a:gd name="T29" fmla="*/ 139 h 186"/>
                <a:gd name="T30" fmla="*/ 116 w 148"/>
                <a:gd name="T31" fmla="*/ 92 h 186"/>
                <a:gd name="T32" fmla="*/ 105 w 148"/>
                <a:gd name="T33" fmla="*/ 46 h 186"/>
                <a:gd name="T34" fmla="*/ 74 w 148"/>
                <a:gd name="T35" fmla="*/ 31 h 186"/>
                <a:gd name="T36" fmla="*/ 43 w 148"/>
                <a:gd name="T37" fmla="*/ 46 h 186"/>
                <a:gd name="T38" fmla="*/ 32 w 148"/>
                <a:gd name="T39" fmla="*/ 9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8" h="186">
                  <a:moveTo>
                    <a:pt x="0" y="94"/>
                  </a:moveTo>
                  <a:cubicBezTo>
                    <a:pt x="0" y="76"/>
                    <a:pt x="2" y="60"/>
                    <a:pt x="7" y="48"/>
                  </a:cubicBezTo>
                  <a:cubicBezTo>
                    <a:pt x="11" y="39"/>
                    <a:pt x="15" y="31"/>
                    <a:pt x="21" y="23"/>
                  </a:cubicBezTo>
                  <a:cubicBezTo>
                    <a:pt x="27" y="16"/>
                    <a:pt x="34" y="11"/>
                    <a:pt x="41" y="7"/>
                  </a:cubicBezTo>
                  <a:cubicBezTo>
                    <a:pt x="50" y="3"/>
                    <a:pt x="61" y="0"/>
                    <a:pt x="74" y="0"/>
                  </a:cubicBezTo>
                  <a:cubicBezTo>
                    <a:pt x="96" y="0"/>
                    <a:pt x="114" y="8"/>
                    <a:pt x="128" y="25"/>
                  </a:cubicBezTo>
                  <a:cubicBezTo>
                    <a:pt x="141" y="41"/>
                    <a:pt x="148" y="64"/>
                    <a:pt x="148" y="93"/>
                  </a:cubicBezTo>
                  <a:cubicBezTo>
                    <a:pt x="148" y="122"/>
                    <a:pt x="141" y="145"/>
                    <a:pt x="128" y="161"/>
                  </a:cubicBezTo>
                  <a:cubicBezTo>
                    <a:pt x="115" y="177"/>
                    <a:pt x="97" y="186"/>
                    <a:pt x="74" y="186"/>
                  </a:cubicBezTo>
                  <a:cubicBezTo>
                    <a:pt x="52" y="186"/>
                    <a:pt x="34" y="177"/>
                    <a:pt x="20" y="161"/>
                  </a:cubicBezTo>
                  <a:cubicBezTo>
                    <a:pt x="7" y="145"/>
                    <a:pt x="0" y="122"/>
                    <a:pt x="0" y="94"/>
                  </a:cubicBezTo>
                  <a:close/>
                  <a:moveTo>
                    <a:pt x="32" y="93"/>
                  </a:moveTo>
                  <a:cubicBezTo>
                    <a:pt x="32" y="113"/>
                    <a:pt x="36" y="128"/>
                    <a:pt x="44" y="139"/>
                  </a:cubicBezTo>
                  <a:cubicBezTo>
                    <a:pt x="52" y="149"/>
                    <a:pt x="62" y="155"/>
                    <a:pt x="74" y="155"/>
                  </a:cubicBezTo>
                  <a:cubicBezTo>
                    <a:pt x="86" y="155"/>
                    <a:pt x="97" y="149"/>
                    <a:pt x="104" y="139"/>
                  </a:cubicBezTo>
                  <a:cubicBezTo>
                    <a:pt x="112" y="129"/>
                    <a:pt x="116" y="113"/>
                    <a:pt x="116" y="92"/>
                  </a:cubicBezTo>
                  <a:cubicBezTo>
                    <a:pt x="116" y="72"/>
                    <a:pt x="112" y="56"/>
                    <a:pt x="105" y="46"/>
                  </a:cubicBezTo>
                  <a:cubicBezTo>
                    <a:pt x="97" y="36"/>
                    <a:pt x="87" y="31"/>
                    <a:pt x="74" y="31"/>
                  </a:cubicBezTo>
                  <a:cubicBezTo>
                    <a:pt x="61" y="31"/>
                    <a:pt x="51" y="36"/>
                    <a:pt x="43" y="46"/>
                  </a:cubicBezTo>
                  <a:cubicBezTo>
                    <a:pt x="36" y="57"/>
                    <a:pt x="32" y="72"/>
                    <a:pt x="32" y="93"/>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5" name="Freeform 49"/>
            <p:cNvSpPr/>
            <p:nvPr/>
          </p:nvSpPr>
          <p:spPr bwMode="auto">
            <a:xfrm>
              <a:off x="3275012" y="19050"/>
              <a:ext cx="80963" cy="136525"/>
            </a:xfrm>
            <a:custGeom>
              <a:avLst/>
              <a:gdLst>
                <a:gd name="T0" fmla="*/ 0 w 51"/>
                <a:gd name="T1" fmla="*/ 86 h 86"/>
                <a:gd name="T2" fmla="*/ 0 w 51"/>
                <a:gd name="T3" fmla="*/ 0 h 86"/>
                <a:gd name="T4" fmla="*/ 14 w 51"/>
                <a:gd name="T5" fmla="*/ 0 h 86"/>
                <a:gd name="T6" fmla="*/ 14 w 51"/>
                <a:gd name="T7" fmla="*/ 71 h 86"/>
                <a:gd name="T8" fmla="*/ 51 w 51"/>
                <a:gd name="T9" fmla="*/ 71 h 86"/>
                <a:gd name="T10" fmla="*/ 51 w 51"/>
                <a:gd name="T11" fmla="*/ 86 h 86"/>
                <a:gd name="T12" fmla="*/ 0 w 51"/>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51" h="86">
                  <a:moveTo>
                    <a:pt x="0" y="86"/>
                  </a:moveTo>
                  <a:lnTo>
                    <a:pt x="0" y="0"/>
                  </a:lnTo>
                  <a:lnTo>
                    <a:pt x="14" y="0"/>
                  </a:lnTo>
                  <a:lnTo>
                    <a:pt x="14" y="71"/>
                  </a:lnTo>
                  <a:lnTo>
                    <a:pt x="51" y="71"/>
                  </a:lnTo>
                  <a:lnTo>
                    <a:pt x="51" y="86"/>
                  </a:lnTo>
                  <a:lnTo>
                    <a:pt x="0" y="86"/>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6" name="Freeform 50"/>
            <p:cNvSpPr>
              <a:spLocks noEditPoints="1"/>
            </p:cNvSpPr>
            <p:nvPr/>
          </p:nvSpPr>
          <p:spPr bwMode="auto">
            <a:xfrm>
              <a:off x="3368675" y="15875"/>
              <a:ext cx="112713" cy="142875"/>
            </a:xfrm>
            <a:custGeom>
              <a:avLst/>
              <a:gdLst>
                <a:gd name="T0" fmla="*/ 0 w 147"/>
                <a:gd name="T1" fmla="*/ 94 h 186"/>
                <a:gd name="T2" fmla="*/ 7 w 147"/>
                <a:gd name="T3" fmla="*/ 48 h 186"/>
                <a:gd name="T4" fmla="*/ 21 w 147"/>
                <a:gd name="T5" fmla="*/ 23 h 186"/>
                <a:gd name="T6" fmla="*/ 40 w 147"/>
                <a:gd name="T7" fmla="*/ 7 h 186"/>
                <a:gd name="T8" fmla="*/ 73 w 147"/>
                <a:gd name="T9" fmla="*/ 0 h 186"/>
                <a:gd name="T10" fmla="*/ 127 w 147"/>
                <a:gd name="T11" fmla="*/ 25 h 186"/>
                <a:gd name="T12" fmla="*/ 147 w 147"/>
                <a:gd name="T13" fmla="*/ 93 h 186"/>
                <a:gd name="T14" fmla="*/ 127 w 147"/>
                <a:gd name="T15" fmla="*/ 161 h 186"/>
                <a:gd name="T16" fmla="*/ 74 w 147"/>
                <a:gd name="T17" fmla="*/ 186 h 186"/>
                <a:gd name="T18" fmla="*/ 20 w 147"/>
                <a:gd name="T19" fmla="*/ 161 h 186"/>
                <a:gd name="T20" fmla="*/ 0 w 147"/>
                <a:gd name="T21" fmla="*/ 94 h 186"/>
                <a:gd name="T22" fmla="*/ 31 w 147"/>
                <a:gd name="T23" fmla="*/ 93 h 186"/>
                <a:gd name="T24" fmla="*/ 43 w 147"/>
                <a:gd name="T25" fmla="*/ 139 h 186"/>
                <a:gd name="T26" fmla="*/ 74 w 147"/>
                <a:gd name="T27" fmla="*/ 155 h 186"/>
                <a:gd name="T28" fmla="*/ 104 w 147"/>
                <a:gd name="T29" fmla="*/ 139 h 186"/>
                <a:gd name="T30" fmla="*/ 116 w 147"/>
                <a:gd name="T31" fmla="*/ 92 h 186"/>
                <a:gd name="T32" fmla="*/ 104 w 147"/>
                <a:gd name="T33" fmla="*/ 46 h 186"/>
                <a:gd name="T34" fmla="*/ 74 w 147"/>
                <a:gd name="T35" fmla="*/ 31 h 186"/>
                <a:gd name="T36" fmla="*/ 43 w 147"/>
                <a:gd name="T37" fmla="*/ 46 h 186"/>
                <a:gd name="T38" fmla="*/ 31 w 147"/>
                <a:gd name="T39" fmla="*/ 9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 h="186">
                  <a:moveTo>
                    <a:pt x="0" y="94"/>
                  </a:moveTo>
                  <a:cubicBezTo>
                    <a:pt x="0" y="76"/>
                    <a:pt x="2" y="60"/>
                    <a:pt x="7" y="48"/>
                  </a:cubicBezTo>
                  <a:cubicBezTo>
                    <a:pt x="10" y="39"/>
                    <a:pt x="15" y="31"/>
                    <a:pt x="21" y="23"/>
                  </a:cubicBezTo>
                  <a:cubicBezTo>
                    <a:pt x="27" y="16"/>
                    <a:pt x="33" y="11"/>
                    <a:pt x="40" y="7"/>
                  </a:cubicBezTo>
                  <a:cubicBezTo>
                    <a:pt x="50" y="3"/>
                    <a:pt x="61" y="0"/>
                    <a:pt x="73" y="0"/>
                  </a:cubicBezTo>
                  <a:cubicBezTo>
                    <a:pt x="96" y="0"/>
                    <a:pt x="114" y="8"/>
                    <a:pt x="127" y="25"/>
                  </a:cubicBezTo>
                  <a:cubicBezTo>
                    <a:pt x="141" y="41"/>
                    <a:pt x="147" y="64"/>
                    <a:pt x="147" y="93"/>
                  </a:cubicBezTo>
                  <a:cubicBezTo>
                    <a:pt x="147" y="122"/>
                    <a:pt x="141" y="145"/>
                    <a:pt x="127" y="161"/>
                  </a:cubicBezTo>
                  <a:cubicBezTo>
                    <a:pt x="114" y="177"/>
                    <a:pt x="96" y="186"/>
                    <a:pt x="74" y="186"/>
                  </a:cubicBezTo>
                  <a:cubicBezTo>
                    <a:pt x="51" y="186"/>
                    <a:pt x="33" y="177"/>
                    <a:pt x="20" y="161"/>
                  </a:cubicBezTo>
                  <a:cubicBezTo>
                    <a:pt x="6" y="145"/>
                    <a:pt x="0" y="122"/>
                    <a:pt x="0" y="94"/>
                  </a:cubicBezTo>
                  <a:close/>
                  <a:moveTo>
                    <a:pt x="31" y="93"/>
                  </a:moveTo>
                  <a:cubicBezTo>
                    <a:pt x="31" y="113"/>
                    <a:pt x="35" y="128"/>
                    <a:pt x="43" y="139"/>
                  </a:cubicBezTo>
                  <a:cubicBezTo>
                    <a:pt x="51" y="149"/>
                    <a:pt x="61" y="155"/>
                    <a:pt x="74" y="155"/>
                  </a:cubicBezTo>
                  <a:cubicBezTo>
                    <a:pt x="86" y="155"/>
                    <a:pt x="96" y="149"/>
                    <a:pt x="104" y="139"/>
                  </a:cubicBezTo>
                  <a:cubicBezTo>
                    <a:pt x="112" y="129"/>
                    <a:pt x="116" y="113"/>
                    <a:pt x="116" y="92"/>
                  </a:cubicBezTo>
                  <a:cubicBezTo>
                    <a:pt x="116" y="72"/>
                    <a:pt x="112" y="56"/>
                    <a:pt x="104" y="46"/>
                  </a:cubicBezTo>
                  <a:cubicBezTo>
                    <a:pt x="97" y="36"/>
                    <a:pt x="86" y="31"/>
                    <a:pt x="74" y="31"/>
                  </a:cubicBezTo>
                  <a:cubicBezTo>
                    <a:pt x="61" y="31"/>
                    <a:pt x="51" y="36"/>
                    <a:pt x="43" y="46"/>
                  </a:cubicBezTo>
                  <a:cubicBezTo>
                    <a:pt x="35" y="57"/>
                    <a:pt x="31" y="72"/>
                    <a:pt x="31" y="93"/>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7" name="Freeform 51"/>
            <p:cNvSpPr/>
            <p:nvPr/>
          </p:nvSpPr>
          <p:spPr bwMode="auto">
            <a:xfrm>
              <a:off x="3495675" y="15875"/>
              <a:ext cx="109538" cy="142875"/>
            </a:xfrm>
            <a:custGeom>
              <a:avLst/>
              <a:gdLst>
                <a:gd name="T0" fmla="*/ 76 w 143"/>
                <a:gd name="T1" fmla="*/ 117 h 186"/>
                <a:gd name="T2" fmla="*/ 76 w 143"/>
                <a:gd name="T3" fmla="*/ 86 h 186"/>
                <a:gd name="T4" fmla="*/ 143 w 143"/>
                <a:gd name="T5" fmla="*/ 86 h 186"/>
                <a:gd name="T6" fmla="*/ 143 w 143"/>
                <a:gd name="T7" fmla="*/ 158 h 186"/>
                <a:gd name="T8" fmla="*/ 115 w 143"/>
                <a:gd name="T9" fmla="*/ 177 h 186"/>
                <a:gd name="T10" fmla="*/ 77 w 143"/>
                <a:gd name="T11" fmla="*/ 186 h 186"/>
                <a:gd name="T12" fmla="*/ 36 w 143"/>
                <a:gd name="T13" fmla="*/ 174 h 186"/>
                <a:gd name="T14" fmla="*/ 9 w 143"/>
                <a:gd name="T15" fmla="*/ 140 h 186"/>
                <a:gd name="T16" fmla="*/ 0 w 143"/>
                <a:gd name="T17" fmla="*/ 92 h 186"/>
                <a:gd name="T18" fmla="*/ 10 w 143"/>
                <a:gd name="T19" fmla="*/ 42 h 186"/>
                <a:gd name="T20" fmla="*/ 39 w 143"/>
                <a:gd name="T21" fmla="*/ 9 h 186"/>
                <a:gd name="T22" fmla="*/ 76 w 143"/>
                <a:gd name="T23" fmla="*/ 0 h 186"/>
                <a:gd name="T24" fmla="*/ 120 w 143"/>
                <a:gd name="T25" fmla="*/ 14 h 186"/>
                <a:gd name="T26" fmla="*/ 141 w 143"/>
                <a:gd name="T27" fmla="*/ 53 h 186"/>
                <a:gd name="T28" fmla="*/ 110 w 143"/>
                <a:gd name="T29" fmla="*/ 60 h 186"/>
                <a:gd name="T30" fmla="*/ 98 w 143"/>
                <a:gd name="T31" fmla="*/ 39 h 186"/>
                <a:gd name="T32" fmla="*/ 76 w 143"/>
                <a:gd name="T33" fmla="*/ 31 h 186"/>
                <a:gd name="T34" fmla="*/ 44 w 143"/>
                <a:gd name="T35" fmla="*/ 46 h 186"/>
                <a:gd name="T36" fmla="*/ 32 w 143"/>
                <a:gd name="T37" fmla="*/ 91 h 186"/>
                <a:gd name="T38" fmla="*/ 44 w 143"/>
                <a:gd name="T39" fmla="*/ 139 h 186"/>
                <a:gd name="T40" fmla="*/ 75 w 143"/>
                <a:gd name="T41" fmla="*/ 155 h 186"/>
                <a:gd name="T42" fmla="*/ 95 w 143"/>
                <a:gd name="T43" fmla="*/ 150 h 186"/>
                <a:gd name="T44" fmla="*/ 112 w 143"/>
                <a:gd name="T45" fmla="*/ 139 h 186"/>
                <a:gd name="T46" fmla="*/ 112 w 143"/>
                <a:gd name="T47" fmla="*/ 117 h 186"/>
                <a:gd name="T48" fmla="*/ 76 w 143"/>
                <a:gd name="T49" fmla="*/ 11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3" h="186">
                  <a:moveTo>
                    <a:pt x="76" y="117"/>
                  </a:moveTo>
                  <a:cubicBezTo>
                    <a:pt x="76" y="86"/>
                    <a:pt x="76" y="86"/>
                    <a:pt x="76" y="86"/>
                  </a:cubicBezTo>
                  <a:cubicBezTo>
                    <a:pt x="143" y="86"/>
                    <a:pt x="143" y="86"/>
                    <a:pt x="143" y="86"/>
                  </a:cubicBezTo>
                  <a:cubicBezTo>
                    <a:pt x="143" y="158"/>
                    <a:pt x="143" y="158"/>
                    <a:pt x="143" y="158"/>
                  </a:cubicBezTo>
                  <a:cubicBezTo>
                    <a:pt x="136" y="165"/>
                    <a:pt x="127" y="172"/>
                    <a:pt x="115" y="177"/>
                  </a:cubicBezTo>
                  <a:cubicBezTo>
                    <a:pt x="102" y="183"/>
                    <a:pt x="90" y="186"/>
                    <a:pt x="77" y="186"/>
                  </a:cubicBezTo>
                  <a:cubicBezTo>
                    <a:pt x="62" y="186"/>
                    <a:pt x="48" y="182"/>
                    <a:pt x="36" y="174"/>
                  </a:cubicBezTo>
                  <a:cubicBezTo>
                    <a:pt x="24" y="166"/>
                    <a:pt x="15" y="155"/>
                    <a:pt x="9" y="140"/>
                  </a:cubicBezTo>
                  <a:cubicBezTo>
                    <a:pt x="3" y="125"/>
                    <a:pt x="0" y="109"/>
                    <a:pt x="0" y="92"/>
                  </a:cubicBezTo>
                  <a:cubicBezTo>
                    <a:pt x="0" y="74"/>
                    <a:pt x="3" y="57"/>
                    <a:pt x="10" y="42"/>
                  </a:cubicBezTo>
                  <a:cubicBezTo>
                    <a:pt x="17" y="28"/>
                    <a:pt x="27" y="17"/>
                    <a:pt x="39" y="9"/>
                  </a:cubicBezTo>
                  <a:cubicBezTo>
                    <a:pt x="49" y="3"/>
                    <a:pt x="61" y="0"/>
                    <a:pt x="76" y="0"/>
                  </a:cubicBezTo>
                  <a:cubicBezTo>
                    <a:pt x="95" y="0"/>
                    <a:pt x="109" y="5"/>
                    <a:pt x="120" y="14"/>
                  </a:cubicBezTo>
                  <a:cubicBezTo>
                    <a:pt x="131" y="24"/>
                    <a:pt x="138" y="36"/>
                    <a:pt x="141" y="53"/>
                  </a:cubicBezTo>
                  <a:cubicBezTo>
                    <a:pt x="110" y="60"/>
                    <a:pt x="110" y="60"/>
                    <a:pt x="110" y="60"/>
                  </a:cubicBezTo>
                  <a:cubicBezTo>
                    <a:pt x="108" y="51"/>
                    <a:pt x="104" y="44"/>
                    <a:pt x="98" y="39"/>
                  </a:cubicBezTo>
                  <a:cubicBezTo>
                    <a:pt x="92" y="34"/>
                    <a:pt x="85" y="31"/>
                    <a:pt x="76" y="31"/>
                  </a:cubicBezTo>
                  <a:cubicBezTo>
                    <a:pt x="62" y="31"/>
                    <a:pt x="52" y="36"/>
                    <a:pt x="44" y="46"/>
                  </a:cubicBezTo>
                  <a:cubicBezTo>
                    <a:pt x="36" y="56"/>
                    <a:pt x="32" y="71"/>
                    <a:pt x="32" y="91"/>
                  </a:cubicBezTo>
                  <a:cubicBezTo>
                    <a:pt x="32" y="112"/>
                    <a:pt x="36" y="128"/>
                    <a:pt x="44" y="139"/>
                  </a:cubicBezTo>
                  <a:cubicBezTo>
                    <a:pt x="52" y="149"/>
                    <a:pt x="62" y="155"/>
                    <a:pt x="75" y="155"/>
                  </a:cubicBezTo>
                  <a:cubicBezTo>
                    <a:pt x="82" y="155"/>
                    <a:pt x="88" y="153"/>
                    <a:pt x="95" y="150"/>
                  </a:cubicBezTo>
                  <a:cubicBezTo>
                    <a:pt x="101" y="147"/>
                    <a:pt x="107" y="144"/>
                    <a:pt x="112" y="139"/>
                  </a:cubicBezTo>
                  <a:cubicBezTo>
                    <a:pt x="112" y="117"/>
                    <a:pt x="112" y="117"/>
                    <a:pt x="112" y="117"/>
                  </a:cubicBezTo>
                  <a:lnTo>
                    <a:pt x="76" y="117"/>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8" name="Freeform 52"/>
            <p:cNvSpPr/>
            <p:nvPr/>
          </p:nvSpPr>
          <p:spPr bwMode="auto">
            <a:xfrm>
              <a:off x="3614737" y="17462"/>
              <a:ext cx="107950" cy="138113"/>
            </a:xfrm>
            <a:custGeom>
              <a:avLst/>
              <a:gdLst>
                <a:gd name="T0" fmla="*/ 26 w 68"/>
                <a:gd name="T1" fmla="*/ 87 h 87"/>
                <a:gd name="T2" fmla="*/ 26 w 68"/>
                <a:gd name="T3" fmla="*/ 51 h 87"/>
                <a:gd name="T4" fmla="*/ 0 w 68"/>
                <a:gd name="T5" fmla="*/ 0 h 87"/>
                <a:gd name="T6" fmla="*/ 17 w 68"/>
                <a:gd name="T7" fmla="*/ 0 h 87"/>
                <a:gd name="T8" fmla="*/ 34 w 68"/>
                <a:gd name="T9" fmla="*/ 35 h 87"/>
                <a:gd name="T10" fmla="*/ 51 w 68"/>
                <a:gd name="T11" fmla="*/ 0 h 87"/>
                <a:gd name="T12" fmla="*/ 68 w 68"/>
                <a:gd name="T13" fmla="*/ 0 h 87"/>
                <a:gd name="T14" fmla="*/ 41 w 68"/>
                <a:gd name="T15" fmla="*/ 51 h 87"/>
                <a:gd name="T16" fmla="*/ 41 w 68"/>
                <a:gd name="T17" fmla="*/ 87 h 87"/>
                <a:gd name="T18" fmla="*/ 26 w 68"/>
                <a:gd name="T19"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87">
                  <a:moveTo>
                    <a:pt x="26" y="87"/>
                  </a:moveTo>
                  <a:lnTo>
                    <a:pt x="26" y="51"/>
                  </a:lnTo>
                  <a:lnTo>
                    <a:pt x="0" y="0"/>
                  </a:lnTo>
                  <a:lnTo>
                    <a:pt x="17" y="0"/>
                  </a:lnTo>
                  <a:lnTo>
                    <a:pt x="34" y="35"/>
                  </a:lnTo>
                  <a:lnTo>
                    <a:pt x="51" y="0"/>
                  </a:lnTo>
                  <a:lnTo>
                    <a:pt x="68" y="0"/>
                  </a:lnTo>
                  <a:lnTo>
                    <a:pt x="41" y="51"/>
                  </a:lnTo>
                  <a:lnTo>
                    <a:pt x="41" y="87"/>
                  </a:lnTo>
                  <a:lnTo>
                    <a:pt x="26" y="87"/>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9" name="Freeform 53"/>
            <p:cNvSpPr>
              <a:spLocks noEditPoints="1"/>
            </p:cNvSpPr>
            <p:nvPr/>
          </p:nvSpPr>
          <p:spPr bwMode="auto">
            <a:xfrm>
              <a:off x="-2189163" y="-1093788"/>
              <a:ext cx="1360488" cy="1363663"/>
            </a:xfrm>
            <a:custGeom>
              <a:avLst/>
              <a:gdLst>
                <a:gd name="T0" fmla="*/ 891 w 1781"/>
                <a:gd name="T1" fmla="*/ 0 h 1781"/>
                <a:gd name="T2" fmla="*/ 0 w 1781"/>
                <a:gd name="T3" fmla="*/ 891 h 1781"/>
                <a:gd name="T4" fmla="*/ 891 w 1781"/>
                <a:gd name="T5" fmla="*/ 1781 h 1781"/>
                <a:gd name="T6" fmla="*/ 1781 w 1781"/>
                <a:gd name="T7" fmla="*/ 891 h 1781"/>
                <a:gd name="T8" fmla="*/ 891 w 1781"/>
                <a:gd name="T9" fmla="*/ 0 h 1781"/>
                <a:gd name="T10" fmla="*/ 891 w 1781"/>
                <a:gd name="T11" fmla="*/ 1762 h 1781"/>
                <a:gd name="T12" fmla="*/ 20 w 1781"/>
                <a:gd name="T13" fmla="*/ 891 h 1781"/>
                <a:gd name="T14" fmla="*/ 891 w 1781"/>
                <a:gd name="T15" fmla="*/ 20 h 1781"/>
                <a:gd name="T16" fmla="*/ 1762 w 1781"/>
                <a:gd name="T17" fmla="*/ 891 h 1781"/>
                <a:gd name="T18" fmla="*/ 891 w 1781"/>
                <a:gd name="T19" fmla="*/ 1762 h 1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1" h="1781">
                  <a:moveTo>
                    <a:pt x="891" y="0"/>
                  </a:moveTo>
                  <a:cubicBezTo>
                    <a:pt x="399" y="0"/>
                    <a:pt x="0" y="399"/>
                    <a:pt x="0" y="891"/>
                  </a:cubicBezTo>
                  <a:cubicBezTo>
                    <a:pt x="0" y="1383"/>
                    <a:pt x="399" y="1781"/>
                    <a:pt x="891" y="1781"/>
                  </a:cubicBezTo>
                  <a:cubicBezTo>
                    <a:pt x="1382" y="1781"/>
                    <a:pt x="1781" y="1383"/>
                    <a:pt x="1781" y="891"/>
                  </a:cubicBezTo>
                  <a:cubicBezTo>
                    <a:pt x="1781" y="399"/>
                    <a:pt x="1382" y="0"/>
                    <a:pt x="891" y="0"/>
                  </a:cubicBezTo>
                  <a:close/>
                  <a:moveTo>
                    <a:pt x="891" y="1762"/>
                  </a:moveTo>
                  <a:cubicBezTo>
                    <a:pt x="410" y="1762"/>
                    <a:pt x="20" y="1372"/>
                    <a:pt x="20" y="891"/>
                  </a:cubicBezTo>
                  <a:cubicBezTo>
                    <a:pt x="20" y="410"/>
                    <a:pt x="410" y="20"/>
                    <a:pt x="891" y="20"/>
                  </a:cubicBezTo>
                  <a:cubicBezTo>
                    <a:pt x="1372" y="20"/>
                    <a:pt x="1762" y="410"/>
                    <a:pt x="1762" y="891"/>
                  </a:cubicBezTo>
                  <a:cubicBezTo>
                    <a:pt x="1762" y="1372"/>
                    <a:pt x="1372" y="1762"/>
                    <a:pt x="891" y="176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0" name="Freeform 54"/>
            <p:cNvSpPr>
              <a:spLocks noEditPoints="1"/>
            </p:cNvSpPr>
            <p:nvPr/>
          </p:nvSpPr>
          <p:spPr bwMode="auto">
            <a:xfrm>
              <a:off x="-2103438" y="-561975"/>
              <a:ext cx="1189038" cy="744538"/>
            </a:xfrm>
            <a:custGeom>
              <a:avLst/>
              <a:gdLst>
                <a:gd name="T0" fmla="*/ 41 w 1555"/>
                <a:gd name="T1" fmla="*/ 65 h 973"/>
                <a:gd name="T2" fmla="*/ 7 w 1555"/>
                <a:gd name="T3" fmla="*/ 87 h 973"/>
                <a:gd name="T4" fmla="*/ 88 w 1555"/>
                <a:gd name="T5" fmla="*/ 189 h 973"/>
                <a:gd name="T6" fmla="*/ 39 w 1555"/>
                <a:gd name="T7" fmla="*/ 294 h 973"/>
                <a:gd name="T8" fmla="*/ 8 w 1555"/>
                <a:gd name="T9" fmla="*/ 255 h 973"/>
                <a:gd name="T10" fmla="*/ 96 w 1555"/>
                <a:gd name="T11" fmla="*/ 301 h 973"/>
                <a:gd name="T12" fmla="*/ 29 w 1555"/>
                <a:gd name="T13" fmla="*/ 407 h 973"/>
                <a:gd name="T14" fmla="*/ 62 w 1555"/>
                <a:gd name="T15" fmla="*/ 438 h 973"/>
                <a:gd name="T16" fmla="*/ 121 w 1555"/>
                <a:gd name="T17" fmla="*/ 414 h 973"/>
                <a:gd name="T18" fmla="*/ 91 w 1555"/>
                <a:gd name="T19" fmla="*/ 444 h 973"/>
                <a:gd name="T20" fmla="*/ 109 w 1555"/>
                <a:gd name="T21" fmla="*/ 539 h 973"/>
                <a:gd name="T22" fmla="*/ 101 w 1555"/>
                <a:gd name="T23" fmla="*/ 576 h 973"/>
                <a:gd name="T24" fmla="*/ 126 w 1555"/>
                <a:gd name="T25" fmla="*/ 620 h 973"/>
                <a:gd name="T26" fmla="*/ 242 w 1555"/>
                <a:gd name="T27" fmla="*/ 629 h 973"/>
                <a:gd name="T28" fmla="*/ 280 w 1555"/>
                <a:gd name="T29" fmla="*/ 673 h 973"/>
                <a:gd name="T30" fmla="*/ 235 w 1555"/>
                <a:gd name="T31" fmla="*/ 753 h 973"/>
                <a:gd name="T32" fmla="*/ 331 w 1555"/>
                <a:gd name="T33" fmla="*/ 832 h 973"/>
                <a:gd name="T34" fmla="*/ 369 w 1555"/>
                <a:gd name="T35" fmla="*/ 751 h 973"/>
                <a:gd name="T36" fmla="*/ 367 w 1555"/>
                <a:gd name="T37" fmla="*/ 773 h 973"/>
                <a:gd name="T38" fmla="*/ 401 w 1555"/>
                <a:gd name="T39" fmla="*/ 805 h 973"/>
                <a:gd name="T40" fmla="*/ 411 w 1555"/>
                <a:gd name="T41" fmla="*/ 781 h 973"/>
                <a:gd name="T42" fmla="*/ 387 w 1555"/>
                <a:gd name="T43" fmla="*/ 852 h 973"/>
                <a:gd name="T44" fmla="*/ 423 w 1555"/>
                <a:gd name="T45" fmla="*/ 843 h 973"/>
                <a:gd name="T46" fmla="*/ 533 w 1555"/>
                <a:gd name="T47" fmla="*/ 841 h 973"/>
                <a:gd name="T48" fmla="*/ 533 w 1555"/>
                <a:gd name="T49" fmla="*/ 843 h 973"/>
                <a:gd name="T50" fmla="*/ 689 w 1555"/>
                <a:gd name="T51" fmla="*/ 924 h 973"/>
                <a:gd name="T52" fmla="*/ 685 w 1555"/>
                <a:gd name="T53" fmla="*/ 889 h 973"/>
                <a:gd name="T54" fmla="*/ 672 w 1555"/>
                <a:gd name="T55" fmla="*/ 898 h 973"/>
                <a:gd name="T56" fmla="*/ 755 w 1555"/>
                <a:gd name="T57" fmla="*/ 885 h 973"/>
                <a:gd name="T58" fmla="*/ 829 w 1555"/>
                <a:gd name="T59" fmla="*/ 899 h 973"/>
                <a:gd name="T60" fmla="*/ 818 w 1555"/>
                <a:gd name="T61" fmla="*/ 933 h 973"/>
                <a:gd name="T62" fmla="*/ 802 w 1555"/>
                <a:gd name="T63" fmla="*/ 966 h 973"/>
                <a:gd name="T64" fmla="*/ 887 w 1555"/>
                <a:gd name="T65" fmla="*/ 944 h 973"/>
                <a:gd name="T66" fmla="*/ 867 w 1555"/>
                <a:gd name="T67" fmla="*/ 890 h 973"/>
                <a:gd name="T68" fmla="*/ 950 w 1555"/>
                <a:gd name="T69" fmla="*/ 953 h 973"/>
                <a:gd name="T70" fmla="*/ 975 w 1555"/>
                <a:gd name="T71" fmla="*/ 871 h 973"/>
                <a:gd name="T72" fmla="*/ 1084 w 1555"/>
                <a:gd name="T73" fmla="*/ 878 h 973"/>
                <a:gd name="T74" fmla="*/ 1061 w 1555"/>
                <a:gd name="T75" fmla="*/ 824 h 973"/>
                <a:gd name="T76" fmla="*/ 1140 w 1555"/>
                <a:gd name="T77" fmla="*/ 815 h 973"/>
                <a:gd name="T78" fmla="*/ 1169 w 1555"/>
                <a:gd name="T79" fmla="*/ 836 h 973"/>
                <a:gd name="T80" fmla="*/ 1193 w 1555"/>
                <a:gd name="T81" fmla="*/ 746 h 973"/>
                <a:gd name="T82" fmla="*/ 1308 w 1555"/>
                <a:gd name="T83" fmla="*/ 762 h 973"/>
                <a:gd name="T84" fmla="*/ 1242 w 1555"/>
                <a:gd name="T85" fmla="*/ 702 h 973"/>
                <a:gd name="T86" fmla="*/ 1308 w 1555"/>
                <a:gd name="T87" fmla="*/ 734 h 973"/>
                <a:gd name="T88" fmla="*/ 1257 w 1555"/>
                <a:gd name="T89" fmla="*/ 724 h 973"/>
                <a:gd name="T90" fmla="*/ 1294 w 1555"/>
                <a:gd name="T91" fmla="*/ 756 h 973"/>
                <a:gd name="T92" fmla="*/ 1325 w 1555"/>
                <a:gd name="T93" fmla="*/ 637 h 973"/>
                <a:gd name="T94" fmla="*/ 1363 w 1555"/>
                <a:gd name="T95" fmla="*/ 559 h 973"/>
                <a:gd name="T96" fmla="*/ 1449 w 1555"/>
                <a:gd name="T97" fmla="*/ 558 h 973"/>
                <a:gd name="T98" fmla="*/ 1383 w 1555"/>
                <a:gd name="T99" fmla="*/ 521 h 973"/>
                <a:gd name="T100" fmla="*/ 1440 w 1555"/>
                <a:gd name="T101" fmla="*/ 486 h 973"/>
                <a:gd name="T102" fmla="*/ 1425 w 1555"/>
                <a:gd name="T103" fmla="*/ 431 h 973"/>
                <a:gd name="T104" fmla="*/ 1526 w 1555"/>
                <a:gd name="T105" fmla="*/ 402 h 973"/>
                <a:gd name="T106" fmla="*/ 1460 w 1555"/>
                <a:gd name="T107" fmla="*/ 346 h 973"/>
                <a:gd name="T108" fmla="*/ 1478 w 1555"/>
                <a:gd name="T109" fmla="*/ 307 h 973"/>
                <a:gd name="T110" fmla="*/ 1549 w 1555"/>
                <a:gd name="T111" fmla="*/ 281 h 973"/>
                <a:gd name="T112" fmla="*/ 1476 w 1555"/>
                <a:gd name="T113" fmla="*/ 206 h 973"/>
                <a:gd name="T114" fmla="*/ 1486 w 1555"/>
                <a:gd name="T115" fmla="*/ 165 h 973"/>
                <a:gd name="T116" fmla="*/ 1512 w 1555"/>
                <a:gd name="T117" fmla="*/ 78 h 973"/>
                <a:gd name="T118" fmla="*/ 1485 w 1555"/>
                <a:gd name="T119" fmla="*/ 82 h 973"/>
                <a:gd name="T120" fmla="*/ 1548 w 1555"/>
                <a:gd name="T121" fmla="*/ 90 h 973"/>
                <a:gd name="T122" fmla="*/ 1498 w 1555"/>
                <a:gd name="T123" fmla="*/ 29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55" h="973">
                  <a:moveTo>
                    <a:pt x="96" y="90"/>
                  </a:moveTo>
                  <a:cubicBezTo>
                    <a:pt x="10" y="73"/>
                    <a:pt x="10" y="73"/>
                    <a:pt x="10" y="73"/>
                  </a:cubicBezTo>
                  <a:cubicBezTo>
                    <a:pt x="13" y="58"/>
                    <a:pt x="13" y="58"/>
                    <a:pt x="13" y="58"/>
                  </a:cubicBezTo>
                  <a:cubicBezTo>
                    <a:pt x="75" y="40"/>
                    <a:pt x="75" y="40"/>
                    <a:pt x="75" y="40"/>
                  </a:cubicBezTo>
                  <a:cubicBezTo>
                    <a:pt x="19" y="29"/>
                    <a:pt x="19" y="29"/>
                    <a:pt x="19" y="29"/>
                  </a:cubicBezTo>
                  <a:cubicBezTo>
                    <a:pt x="21" y="15"/>
                    <a:pt x="21" y="15"/>
                    <a:pt x="21" y="15"/>
                  </a:cubicBezTo>
                  <a:cubicBezTo>
                    <a:pt x="108" y="32"/>
                    <a:pt x="108" y="32"/>
                    <a:pt x="108" y="32"/>
                  </a:cubicBezTo>
                  <a:cubicBezTo>
                    <a:pt x="105" y="47"/>
                    <a:pt x="105" y="47"/>
                    <a:pt x="105" y="47"/>
                  </a:cubicBezTo>
                  <a:cubicBezTo>
                    <a:pt x="41" y="65"/>
                    <a:pt x="41" y="65"/>
                    <a:pt x="41" y="65"/>
                  </a:cubicBezTo>
                  <a:cubicBezTo>
                    <a:pt x="99" y="77"/>
                    <a:pt x="99" y="77"/>
                    <a:pt x="99" y="77"/>
                  </a:cubicBezTo>
                  <a:lnTo>
                    <a:pt x="96" y="90"/>
                  </a:lnTo>
                  <a:close/>
                  <a:moveTo>
                    <a:pt x="91" y="140"/>
                  </a:moveTo>
                  <a:cubicBezTo>
                    <a:pt x="0" y="162"/>
                    <a:pt x="0" y="162"/>
                    <a:pt x="0" y="162"/>
                  </a:cubicBezTo>
                  <a:cubicBezTo>
                    <a:pt x="2" y="145"/>
                    <a:pt x="2" y="145"/>
                    <a:pt x="2" y="145"/>
                  </a:cubicBezTo>
                  <a:cubicBezTo>
                    <a:pt x="22" y="141"/>
                    <a:pt x="22" y="141"/>
                    <a:pt x="22" y="141"/>
                  </a:cubicBezTo>
                  <a:cubicBezTo>
                    <a:pt x="25" y="111"/>
                    <a:pt x="25" y="111"/>
                    <a:pt x="25" y="111"/>
                  </a:cubicBezTo>
                  <a:cubicBezTo>
                    <a:pt x="6" y="103"/>
                    <a:pt x="6" y="103"/>
                    <a:pt x="6" y="103"/>
                  </a:cubicBezTo>
                  <a:cubicBezTo>
                    <a:pt x="7" y="87"/>
                    <a:pt x="7" y="87"/>
                    <a:pt x="7" y="87"/>
                  </a:cubicBezTo>
                  <a:cubicBezTo>
                    <a:pt x="92" y="124"/>
                    <a:pt x="92" y="124"/>
                    <a:pt x="92" y="124"/>
                  </a:cubicBezTo>
                  <a:lnTo>
                    <a:pt x="91" y="140"/>
                  </a:lnTo>
                  <a:close/>
                  <a:moveTo>
                    <a:pt x="71" y="130"/>
                  </a:moveTo>
                  <a:cubicBezTo>
                    <a:pt x="39" y="117"/>
                    <a:pt x="39" y="117"/>
                    <a:pt x="39" y="117"/>
                  </a:cubicBezTo>
                  <a:cubicBezTo>
                    <a:pt x="38" y="137"/>
                    <a:pt x="38" y="137"/>
                    <a:pt x="38" y="137"/>
                  </a:cubicBezTo>
                  <a:lnTo>
                    <a:pt x="71" y="130"/>
                  </a:lnTo>
                  <a:close/>
                  <a:moveTo>
                    <a:pt x="89" y="220"/>
                  </a:moveTo>
                  <a:cubicBezTo>
                    <a:pt x="30" y="220"/>
                    <a:pt x="30" y="220"/>
                    <a:pt x="30" y="220"/>
                  </a:cubicBezTo>
                  <a:cubicBezTo>
                    <a:pt x="88" y="189"/>
                    <a:pt x="88" y="189"/>
                    <a:pt x="88" y="189"/>
                  </a:cubicBezTo>
                  <a:cubicBezTo>
                    <a:pt x="88" y="174"/>
                    <a:pt x="88" y="174"/>
                    <a:pt x="88" y="174"/>
                  </a:cubicBezTo>
                  <a:cubicBezTo>
                    <a:pt x="0" y="175"/>
                    <a:pt x="0" y="175"/>
                    <a:pt x="0" y="175"/>
                  </a:cubicBezTo>
                  <a:cubicBezTo>
                    <a:pt x="0" y="189"/>
                    <a:pt x="0" y="189"/>
                    <a:pt x="0" y="189"/>
                  </a:cubicBezTo>
                  <a:cubicBezTo>
                    <a:pt x="58" y="189"/>
                    <a:pt x="58" y="189"/>
                    <a:pt x="58" y="189"/>
                  </a:cubicBezTo>
                  <a:cubicBezTo>
                    <a:pt x="1" y="219"/>
                    <a:pt x="1" y="219"/>
                    <a:pt x="1" y="219"/>
                  </a:cubicBezTo>
                  <a:cubicBezTo>
                    <a:pt x="1" y="235"/>
                    <a:pt x="1" y="235"/>
                    <a:pt x="1" y="235"/>
                  </a:cubicBezTo>
                  <a:cubicBezTo>
                    <a:pt x="89" y="234"/>
                    <a:pt x="89" y="234"/>
                    <a:pt x="89" y="234"/>
                  </a:cubicBezTo>
                  <a:lnTo>
                    <a:pt x="89" y="220"/>
                  </a:lnTo>
                  <a:close/>
                  <a:moveTo>
                    <a:pt x="39" y="294"/>
                  </a:moveTo>
                  <a:cubicBezTo>
                    <a:pt x="94" y="288"/>
                    <a:pt x="94" y="288"/>
                    <a:pt x="94" y="288"/>
                  </a:cubicBezTo>
                  <a:cubicBezTo>
                    <a:pt x="93" y="273"/>
                    <a:pt x="93" y="273"/>
                    <a:pt x="93" y="273"/>
                  </a:cubicBezTo>
                  <a:cubicBezTo>
                    <a:pt x="36" y="279"/>
                    <a:pt x="36" y="279"/>
                    <a:pt x="36" y="279"/>
                  </a:cubicBezTo>
                  <a:cubicBezTo>
                    <a:pt x="29" y="280"/>
                    <a:pt x="24" y="280"/>
                    <a:pt x="22" y="278"/>
                  </a:cubicBezTo>
                  <a:cubicBezTo>
                    <a:pt x="20" y="277"/>
                    <a:pt x="18" y="275"/>
                    <a:pt x="18" y="272"/>
                  </a:cubicBezTo>
                  <a:cubicBezTo>
                    <a:pt x="18" y="268"/>
                    <a:pt x="19" y="266"/>
                    <a:pt x="22" y="264"/>
                  </a:cubicBezTo>
                  <a:cubicBezTo>
                    <a:pt x="24" y="262"/>
                    <a:pt x="27" y="262"/>
                    <a:pt x="32" y="261"/>
                  </a:cubicBezTo>
                  <a:cubicBezTo>
                    <a:pt x="29" y="247"/>
                    <a:pt x="29" y="247"/>
                    <a:pt x="29" y="247"/>
                  </a:cubicBezTo>
                  <a:cubicBezTo>
                    <a:pt x="20" y="248"/>
                    <a:pt x="13" y="251"/>
                    <a:pt x="8" y="255"/>
                  </a:cubicBezTo>
                  <a:cubicBezTo>
                    <a:pt x="4" y="260"/>
                    <a:pt x="2" y="265"/>
                    <a:pt x="3" y="273"/>
                  </a:cubicBezTo>
                  <a:cubicBezTo>
                    <a:pt x="3" y="279"/>
                    <a:pt x="5" y="284"/>
                    <a:pt x="9" y="287"/>
                  </a:cubicBezTo>
                  <a:cubicBezTo>
                    <a:pt x="12" y="291"/>
                    <a:pt x="17" y="293"/>
                    <a:pt x="22" y="294"/>
                  </a:cubicBezTo>
                  <a:cubicBezTo>
                    <a:pt x="26" y="295"/>
                    <a:pt x="32" y="295"/>
                    <a:pt x="39" y="294"/>
                  </a:cubicBezTo>
                  <a:close/>
                  <a:moveTo>
                    <a:pt x="96" y="301"/>
                  </a:moveTo>
                  <a:cubicBezTo>
                    <a:pt x="10" y="316"/>
                    <a:pt x="10" y="316"/>
                    <a:pt x="10" y="316"/>
                  </a:cubicBezTo>
                  <a:cubicBezTo>
                    <a:pt x="12" y="331"/>
                    <a:pt x="12" y="331"/>
                    <a:pt x="12" y="331"/>
                  </a:cubicBezTo>
                  <a:cubicBezTo>
                    <a:pt x="99" y="316"/>
                    <a:pt x="99" y="316"/>
                    <a:pt x="99" y="316"/>
                  </a:cubicBezTo>
                  <a:lnTo>
                    <a:pt x="96" y="301"/>
                  </a:lnTo>
                  <a:close/>
                  <a:moveTo>
                    <a:pt x="111" y="372"/>
                  </a:moveTo>
                  <a:cubicBezTo>
                    <a:pt x="54" y="386"/>
                    <a:pt x="54" y="386"/>
                    <a:pt x="54" y="386"/>
                  </a:cubicBezTo>
                  <a:cubicBezTo>
                    <a:pt x="104" y="343"/>
                    <a:pt x="104" y="343"/>
                    <a:pt x="104" y="343"/>
                  </a:cubicBezTo>
                  <a:cubicBezTo>
                    <a:pt x="100" y="328"/>
                    <a:pt x="100" y="328"/>
                    <a:pt x="100" y="328"/>
                  </a:cubicBezTo>
                  <a:cubicBezTo>
                    <a:pt x="15" y="349"/>
                    <a:pt x="15" y="349"/>
                    <a:pt x="15" y="349"/>
                  </a:cubicBezTo>
                  <a:cubicBezTo>
                    <a:pt x="18" y="363"/>
                    <a:pt x="18" y="363"/>
                    <a:pt x="18" y="363"/>
                  </a:cubicBezTo>
                  <a:cubicBezTo>
                    <a:pt x="74" y="349"/>
                    <a:pt x="74" y="349"/>
                    <a:pt x="74" y="349"/>
                  </a:cubicBezTo>
                  <a:cubicBezTo>
                    <a:pt x="25" y="392"/>
                    <a:pt x="25" y="392"/>
                    <a:pt x="25" y="392"/>
                  </a:cubicBezTo>
                  <a:cubicBezTo>
                    <a:pt x="29" y="407"/>
                    <a:pt x="29" y="407"/>
                    <a:pt x="29" y="407"/>
                  </a:cubicBezTo>
                  <a:cubicBezTo>
                    <a:pt x="114" y="386"/>
                    <a:pt x="114" y="386"/>
                    <a:pt x="114" y="386"/>
                  </a:cubicBezTo>
                  <a:lnTo>
                    <a:pt x="111" y="372"/>
                  </a:lnTo>
                  <a:close/>
                  <a:moveTo>
                    <a:pt x="91" y="444"/>
                  </a:moveTo>
                  <a:cubicBezTo>
                    <a:pt x="77" y="449"/>
                    <a:pt x="77" y="449"/>
                    <a:pt x="77" y="449"/>
                  </a:cubicBezTo>
                  <a:cubicBezTo>
                    <a:pt x="83" y="466"/>
                    <a:pt x="83" y="466"/>
                    <a:pt x="83" y="466"/>
                  </a:cubicBezTo>
                  <a:cubicBezTo>
                    <a:pt x="72" y="469"/>
                    <a:pt x="72" y="469"/>
                    <a:pt x="72" y="469"/>
                  </a:cubicBezTo>
                  <a:cubicBezTo>
                    <a:pt x="70" y="468"/>
                    <a:pt x="67" y="466"/>
                    <a:pt x="65" y="463"/>
                  </a:cubicBezTo>
                  <a:cubicBezTo>
                    <a:pt x="62" y="461"/>
                    <a:pt x="61" y="458"/>
                    <a:pt x="59" y="455"/>
                  </a:cubicBezTo>
                  <a:cubicBezTo>
                    <a:pt x="57" y="449"/>
                    <a:pt x="58" y="443"/>
                    <a:pt x="62" y="438"/>
                  </a:cubicBezTo>
                  <a:cubicBezTo>
                    <a:pt x="65" y="433"/>
                    <a:pt x="72" y="428"/>
                    <a:pt x="82" y="424"/>
                  </a:cubicBezTo>
                  <a:cubicBezTo>
                    <a:pt x="91" y="421"/>
                    <a:pt x="98" y="420"/>
                    <a:pt x="104" y="422"/>
                  </a:cubicBezTo>
                  <a:cubicBezTo>
                    <a:pt x="110" y="424"/>
                    <a:pt x="114" y="429"/>
                    <a:pt x="116" y="435"/>
                  </a:cubicBezTo>
                  <a:cubicBezTo>
                    <a:pt x="118" y="439"/>
                    <a:pt x="118" y="443"/>
                    <a:pt x="117" y="446"/>
                  </a:cubicBezTo>
                  <a:cubicBezTo>
                    <a:pt x="115" y="450"/>
                    <a:pt x="113" y="453"/>
                    <a:pt x="109" y="455"/>
                  </a:cubicBezTo>
                  <a:cubicBezTo>
                    <a:pt x="117" y="468"/>
                    <a:pt x="117" y="468"/>
                    <a:pt x="117" y="468"/>
                  </a:cubicBezTo>
                  <a:cubicBezTo>
                    <a:pt x="124" y="464"/>
                    <a:pt x="129" y="459"/>
                    <a:pt x="132" y="452"/>
                  </a:cubicBezTo>
                  <a:cubicBezTo>
                    <a:pt x="134" y="446"/>
                    <a:pt x="134" y="438"/>
                    <a:pt x="131" y="430"/>
                  </a:cubicBezTo>
                  <a:cubicBezTo>
                    <a:pt x="128" y="423"/>
                    <a:pt x="125" y="418"/>
                    <a:pt x="121" y="414"/>
                  </a:cubicBezTo>
                  <a:cubicBezTo>
                    <a:pt x="115" y="410"/>
                    <a:pt x="108" y="407"/>
                    <a:pt x="100" y="406"/>
                  </a:cubicBezTo>
                  <a:cubicBezTo>
                    <a:pt x="93" y="406"/>
                    <a:pt x="84" y="407"/>
                    <a:pt x="76" y="410"/>
                  </a:cubicBezTo>
                  <a:cubicBezTo>
                    <a:pt x="68" y="413"/>
                    <a:pt x="61" y="417"/>
                    <a:pt x="55" y="422"/>
                  </a:cubicBezTo>
                  <a:cubicBezTo>
                    <a:pt x="49" y="427"/>
                    <a:pt x="46" y="433"/>
                    <a:pt x="44" y="440"/>
                  </a:cubicBezTo>
                  <a:cubicBezTo>
                    <a:pt x="42" y="447"/>
                    <a:pt x="43" y="454"/>
                    <a:pt x="46" y="461"/>
                  </a:cubicBezTo>
                  <a:cubicBezTo>
                    <a:pt x="48" y="467"/>
                    <a:pt x="51" y="472"/>
                    <a:pt x="56" y="477"/>
                  </a:cubicBezTo>
                  <a:cubicBezTo>
                    <a:pt x="60" y="482"/>
                    <a:pt x="65" y="485"/>
                    <a:pt x="69" y="487"/>
                  </a:cubicBezTo>
                  <a:cubicBezTo>
                    <a:pt x="102" y="475"/>
                    <a:pt x="102" y="475"/>
                    <a:pt x="102" y="475"/>
                  </a:cubicBezTo>
                  <a:lnTo>
                    <a:pt x="91" y="444"/>
                  </a:lnTo>
                  <a:close/>
                  <a:moveTo>
                    <a:pt x="144" y="570"/>
                  </a:moveTo>
                  <a:cubicBezTo>
                    <a:pt x="184" y="548"/>
                    <a:pt x="184" y="548"/>
                    <a:pt x="184" y="548"/>
                  </a:cubicBezTo>
                  <a:cubicBezTo>
                    <a:pt x="177" y="535"/>
                    <a:pt x="177" y="535"/>
                    <a:pt x="177" y="535"/>
                  </a:cubicBezTo>
                  <a:cubicBezTo>
                    <a:pt x="135" y="558"/>
                    <a:pt x="135" y="558"/>
                    <a:pt x="135" y="558"/>
                  </a:cubicBezTo>
                  <a:cubicBezTo>
                    <a:pt x="128" y="561"/>
                    <a:pt x="124" y="563"/>
                    <a:pt x="121" y="564"/>
                  </a:cubicBezTo>
                  <a:cubicBezTo>
                    <a:pt x="118" y="565"/>
                    <a:pt x="115" y="565"/>
                    <a:pt x="112" y="564"/>
                  </a:cubicBezTo>
                  <a:cubicBezTo>
                    <a:pt x="110" y="563"/>
                    <a:pt x="107" y="561"/>
                    <a:pt x="105" y="557"/>
                  </a:cubicBezTo>
                  <a:cubicBezTo>
                    <a:pt x="103" y="553"/>
                    <a:pt x="102" y="550"/>
                    <a:pt x="103" y="547"/>
                  </a:cubicBezTo>
                  <a:cubicBezTo>
                    <a:pt x="104" y="544"/>
                    <a:pt x="106" y="541"/>
                    <a:pt x="109" y="539"/>
                  </a:cubicBezTo>
                  <a:cubicBezTo>
                    <a:pt x="110" y="537"/>
                    <a:pt x="115" y="535"/>
                    <a:pt x="121" y="531"/>
                  </a:cubicBezTo>
                  <a:cubicBezTo>
                    <a:pt x="163" y="509"/>
                    <a:pt x="163" y="509"/>
                    <a:pt x="163" y="509"/>
                  </a:cubicBezTo>
                  <a:cubicBezTo>
                    <a:pt x="156" y="495"/>
                    <a:pt x="156" y="495"/>
                    <a:pt x="156" y="495"/>
                  </a:cubicBezTo>
                  <a:cubicBezTo>
                    <a:pt x="115" y="518"/>
                    <a:pt x="115" y="518"/>
                    <a:pt x="115" y="518"/>
                  </a:cubicBezTo>
                  <a:cubicBezTo>
                    <a:pt x="106" y="522"/>
                    <a:pt x="100" y="526"/>
                    <a:pt x="96" y="529"/>
                  </a:cubicBezTo>
                  <a:cubicBezTo>
                    <a:pt x="93" y="532"/>
                    <a:pt x="91" y="534"/>
                    <a:pt x="89" y="538"/>
                  </a:cubicBezTo>
                  <a:cubicBezTo>
                    <a:pt x="88" y="541"/>
                    <a:pt x="87" y="545"/>
                    <a:pt x="87" y="549"/>
                  </a:cubicBezTo>
                  <a:cubicBezTo>
                    <a:pt x="87" y="553"/>
                    <a:pt x="89" y="558"/>
                    <a:pt x="92" y="565"/>
                  </a:cubicBezTo>
                  <a:cubicBezTo>
                    <a:pt x="95" y="570"/>
                    <a:pt x="98" y="574"/>
                    <a:pt x="101" y="576"/>
                  </a:cubicBezTo>
                  <a:cubicBezTo>
                    <a:pt x="104" y="579"/>
                    <a:pt x="108" y="580"/>
                    <a:pt x="112" y="581"/>
                  </a:cubicBezTo>
                  <a:cubicBezTo>
                    <a:pt x="115" y="581"/>
                    <a:pt x="119" y="581"/>
                    <a:pt x="123" y="579"/>
                  </a:cubicBezTo>
                  <a:cubicBezTo>
                    <a:pt x="128" y="578"/>
                    <a:pt x="135" y="575"/>
                    <a:pt x="144" y="570"/>
                  </a:cubicBezTo>
                  <a:close/>
                  <a:moveTo>
                    <a:pt x="216" y="596"/>
                  </a:moveTo>
                  <a:cubicBezTo>
                    <a:pt x="168" y="629"/>
                    <a:pt x="168" y="629"/>
                    <a:pt x="168" y="629"/>
                  </a:cubicBezTo>
                  <a:cubicBezTo>
                    <a:pt x="199" y="571"/>
                    <a:pt x="199" y="571"/>
                    <a:pt x="199" y="571"/>
                  </a:cubicBezTo>
                  <a:cubicBezTo>
                    <a:pt x="191" y="558"/>
                    <a:pt x="191" y="558"/>
                    <a:pt x="191" y="558"/>
                  </a:cubicBezTo>
                  <a:cubicBezTo>
                    <a:pt x="118" y="608"/>
                    <a:pt x="118" y="608"/>
                    <a:pt x="118" y="608"/>
                  </a:cubicBezTo>
                  <a:cubicBezTo>
                    <a:pt x="126" y="620"/>
                    <a:pt x="126" y="620"/>
                    <a:pt x="126" y="620"/>
                  </a:cubicBezTo>
                  <a:cubicBezTo>
                    <a:pt x="173" y="587"/>
                    <a:pt x="173" y="587"/>
                    <a:pt x="173" y="587"/>
                  </a:cubicBezTo>
                  <a:cubicBezTo>
                    <a:pt x="143" y="644"/>
                    <a:pt x="143" y="644"/>
                    <a:pt x="143" y="644"/>
                  </a:cubicBezTo>
                  <a:cubicBezTo>
                    <a:pt x="152" y="657"/>
                    <a:pt x="152" y="657"/>
                    <a:pt x="152" y="657"/>
                  </a:cubicBezTo>
                  <a:cubicBezTo>
                    <a:pt x="224" y="607"/>
                    <a:pt x="224" y="607"/>
                    <a:pt x="224" y="607"/>
                  </a:cubicBezTo>
                  <a:lnTo>
                    <a:pt x="216" y="596"/>
                  </a:lnTo>
                  <a:close/>
                  <a:moveTo>
                    <a:pt x="233" y="617"/>
                  </a:moveTo>
                  <a:cubicBezTo>
                    <a:pt x="163" y="672"/>
                    <a:pt x="163" y="672"/>
                    <a:pt x="163" y="672"/>
                  </a:cubicBezTo>
                  <a:cubicBezTo>
                    <a:pt x="173" y="684"/>
                    <a:pt x="173" y="684"/>
                    <a:pt x="173" y="684"/>
                  </a:cubicBezTo>
                  <a:cubicBezTo>
                    <a:pt x="242" y="629"/>
                    <a:pt x="242" y="629"/>
                    <a:pt x="242" y="629"/>
                  </a:cubicBezTo>
                  <a:lnTo>
                    <a:pt x="233" y="617"/>
                  </a:lnTo>
                  <a:close/>
                  <a:moveTo>
                    <a:pt x="280" y="673"/>
                  </a:moveTo>
                  <a:cubicBezTo>
                    <a:pt x="220" y="703"/>
                    <a:pt x="220" y="703"/>
                    <a:pt x="220" y="703"/>
                  </a:cubicBezTo>
                  <a:cubicBezTo>
                    <a:pt x="255" y="645"/>
                    <a:pt x="255" y="645"/>
                    <a:pt x="255" y="645"/>
                  </a:cubicBezTo>
                  <a:cubicBezTo>
                    <a:pt x="244" y="633"/>
                    <a:pt x="244" y="633"/>
                    <a:pt x="244" y="633"/>
                  </a:cubicBezTo>
                  <a:cubicBezTo>
                    <a:pt x="197" y="712"/>
                    <a:pt x="197" y="712"/>
                    <a:pt x="197" y="712"/>
                  </a:cubicBezTo>
                  <a:cubicBezTo>
                    <a:pt x="208" y="724"/>
                    <a:pt x="208" y="724"/>
                    <a:pt x="208" y="724"/>
                  </a:cubicBezTo>
                  <a:cubicBezTo>
                    <a:pt x="291" y="685"/>
                    <a:pt x="291" y="685"/>
                    <a:pt x="291" y="685"/>
                  </a:cubicBezTo>
                  <a:lnTo>
                    <a:pt x="280" y="673"/>
                  </a:lnTo>
                  <a:close/>
                  <a:moveTo>
                    <a:pt x="272" y="734"/>
                  </a:moveTo>
                  <a:cubicBezTo>
                    <a:pt x="300" y="759"/>
                    <a:pt x="300" y="759"/>
                    <a:pt x="300" y="759"/>
                  </a:cubicBezTo>
                  <a:cubicBezTo>
                    <a:pt x="310" y="748"/>
                    <a:pt x="310" y="748"/>
                    <a:pt x="310" y="748"/>
                  </a:cubicBezTo>
                  <a:cubicBezTo>
                    <a:pt x="282" y="723"/>
                    <a:pt x="282" y="723"/>
                    <a:pt x="282" y="723"/>
                  </a:cubicBezTo>
                  <a:cubicBezTo>
                    <a:pt x="295" y="709"/>
                    <a:pt x="295" y="709"/>
                    <a:pt x="295" y="709"/>
                  </a:cubicBezTo>
                  <a:cubicBezTo>
                    <a:pt x="325" y="736"/>
                    <a:pt x="325" y="736"/>
                    <a:pt x="325" y="736"/>
                  </a:cubicBezTo>
                  <a:cubicBezTo>
                    <a:pt x="335" y="725"/>
                    <a:pt x="335" y="725"/>
                    <a:pt x="335" y="725"/>
                  </a:cubicBezTo>
                  <a:cubicBezTo>
                    <a:pt x="294" y="688"/>
                    <a:pt x="294" y="688"/>
                    <a:pt x="294" y="688"/>
                  </a:cubicBezTo>
                  <a:cubicBezTo>
                    <a:pt x="235" y="753"/>
                    <a:pt x="235" y="753"/>
                    <a:pt x="235" y="753"/>
                  </a:cubicBezTo>
                  <a:cubicBezTo>
                    <a:pt x="277" y="791"/>
                    <a:pt x="277" y="791"/>
                    <a:pt x="277" y="791"/>
                  </a:cubicBezTo>
                  <a:cubicBezTo>
                    <a:pt x="287" y="780"/>
                    <a:pt x="287" y="780"/>
                    <a:pt x="287" y="780"/>
                  </a:cubicBezTo>
                  <a:cubicBezTo>
                    <a:pt x="256" y="752"/>
                    <a:pt x="256" y="752"/>
                    <a:pt x="256" y="752"/>
                  </a:cubicBezTo>
                  <a:lnTo>
                    <a:pt x="272" y="734"/>
                  </a:lnTo>
                  <a:close/>
                  <a:moveTo>
                    <a:pt x="348" y="796"/>
                  </a:moveTo>
                  <a:cubicBezTo>
                    <a:pt x="349" y="800"/>
                    <a:pt x="350" y="803"/>
                    <a:pt x="350" y="807"/>
                  </a:cubicBezTo>
                  <a:cubicBezTo>
                    <a:pt x="350" y="810"/>
                    <a:pt x="349" y="816"/>
                    <a:pt x="348" y="823"/>
                  </a:cubicBezTo>
                  <a:cubicBezTo>
                    <a:pt x="345" y="843"/>
                    <a:pt x="345" y="843"/>
                    <a:pt x="345" y="843"/>
                  </a:cubicBezTo>
                  <a:cubicBezTo>
                    <a:pt x="331" y="832"/>
                    <a:pt x="331" y="832"/>
                    <a:pt x="331" y="832"/>
                  </a:cubicBezTo>
                  <a:cubicBezTo>
                    <a:pt x="333" y="810"/>
                    <a:pt x="333" y="810"/>
                    <a:pt x="333" y="810"/>
                  </a:cubicBezTo>
                  <a:cubicBezTo>
                    <a:pt x="334" y="802"/>
                    <a:pt x="335" y="797"/>
                    <a:pt x="334" y="795"/>
                  </a:cubicBezTo>
                  <a:cubicBezTo>
                    <a:pt x="334" y="793"/>
                    <a:pt x="334" y="791"/>
                    <a:pt x="333" y="789"/>
                  </a:cubicBezTo>
                  <a:cubicBezTo>
                    <a:pt x="332" y="788"/>
                    <a:pt x="330" y="786"/>
                    <a:pt x="327" y="784"/>
                  </a:cubicBezTo>
                  <a:cubicBezTo>
                    <a:pt x="325" y="782"/>
                    <a:pt x="325" y="782"/>
                    <a:pt x="325" y="782"/>
                  </a:cubicBezTo>
                  <a:cubicBezTo>
                    <a:pt x="303" y="812"/>
                    <a:pt x="303" y="812"/>
                    <a:pt x="303" y="812"/>
                  </a:cubicBezTo>
                  <a:cubicBezTo>
                    <a:pt x="291" y="802"/>
                    <a:pt x="291" y="802"/>
                    <a:pt x="291" y="802"/>
                  </a:cubicBezTo>
                  <a:cubicBezTo>
                    <a:pt x="343" y="732"/>
                    <a:pt x="343" y="732"/>
                    <a:pt x="343" y="732"/>
                  </a:cubicBezTo>
                  <a:cubicBezTo>
                    <a:pt x="369" y="751"/>
                    <a:pt x="369" y="751"/>
                    <a:pt x="369" y="751"/>
                  </a:cubicBezTo>
                  <a:cubicBezTo>
                    <a:pt x="375" y="756"/>
                    <a:pt x="380" y="760"/>
                    <a:pt x="382" y="763"/>
                  </a:cubicBezTo>
                  <a:cubicBezTo>
                    <a:pt x="384" y="766"/>
                    <a:pt x="384" y="770"/>
                    <a:pt x="384" y="775"/>
                  </a:cubicBezTo>
                  <a:cubicBezTo>
                    <a:pt x="383" y="780"/>
                    <a:pt x="381" y="784"/>
                    <a:pt x="378" y="788"/>
                  </a:cubicBezTo>
                  <a:cubicBezTo>
                    <a:pt x="374" y="793"/>
                    <a:pt x="369" y="797"/>
                    <a:pt x="364" y="798"/>
                  </a:cubicBezTo>
                  <a:cubicBezTo>
                    <a:pt x="359" y="800"/>
                    <a:pt x="353" y="799"/>
                    <a:pt x="348" y="796"/>
                  </a:cubicBezTo>
                  <a:close/>
                  <a:moveTo>
                    <a:pt x="354" y="785"/>
                  </a:moveTo>
                  <a:cubicBezTo>
                    <a:pt x="356" y="785"/>
                    <a:pt x="358" y="785"/>
                    <a:pt x="360" y="784"/>
                  </a:cubicBezTo>
                  <a:cubicBezTo>
                    <a:pt x="362" y="783"/>
                    <a:pt x="363" y="782"/>
                    <a:pt x="365" y="780"/>
                  </a:cubicBezTo>
                  <a:cubicBezTo>
                    <a:pt x="366" y="777"/>
                    <a:pt x="367" y="775"/>
                    <a:pt x="367" y="773"/>
                  </a:cubicBezTo>
                  <a:cubicBezTo>
                    <a:pt x="367" y="770"/>
                    <a:pt x="366" y="768"/>
                    <a:pt x="365" y="767"/>
                  </a:cubicBezTo>
                  <a:cubicBezTo>
                    <a:pt x="364" y="766"/>
                    <a:pt x="361" y="763"/>
                    <a:pt x="356" y="760"/>
                  </a:cubicBezTo>
                  <a:cubicBezTo>
                    <a:pt x="347" y="753"/>
                    <a:pt x="347" y="753"/>
                    <a:pt x="347" y="753"/>
                  </a:cubicBezTo>
                  <a:cubicBezTo>
                    <a:pt x="333" y="771"/>
                    <a:pt x="333" y="771"/>
                    <a:pt x="333" y="771"/>
                  </a:cubicBezTo>
                  <a:cubicBezTo>
                    <a:pt x="342" y="777"/>
                    <a:pt x="342" y="777"/>
                    <a:pt x="342" y="777"/>
                  </a:cubicBezTo>
                  <a:cubicBezTo>
                    <a:pt x="348" y="782"/>
                    <a:pt x="352" y="784"/>
                    <a:pt x="354" y="785"/>
                  </a:cubicBezTo>
                  <a:close/>
                  <a:moveTo>
                    <a:pt x="421" y="831"/>
                  </a:moveTo>
                  <a:cubicBezTo>
                    <a:pt x="419" y="828"/>
                    <a:pt x="415" y="823"/>
                    <a:pt x="410" y="818"/>
                  </a:cubicBezTo>
                  <a:cubicBezTo>
                    <a:pt x="405" y="812"/>
                    <a:pt x="402" y="808"/>
                    <a:pt x="401" y="805"/>
                  </a:cubicBezTo>
                  <a:cubicBezTo>
                    <a:pt x="401" y="803"/>
                    <a:pt x="401" y="801"/>
                    <a:pt x="402" y="800"/>
                  </a:cubicBezTo>
                  <a:cubicBezTo>
                    <a:pt x="403" y="798"/>
                    <a:pt x="405" y="796"/>
                    <a:pt x="407" y="796"/>
                  </a:cubicBezTo>
                  <a:cubicBezTo>
                    <a:pt x="410" y="796"/>
                    <a:pt x="413" y="796"/>
                    <a:pt x="417" y="799"/>
                  </a:cubicBezTo>
                  <a:cubicBezTo>
                    <a:pt x="421" y="801"/>
                    <a:pt x="423" y="803"/>
                    <a:pt x="424" y="806"/>
                  </a:cubicBezTo>
                  <a:cubicBezTo>
                    <a:pt x="425" y="809"/>
                    <a:pt x="424" y="812"/>
                    <a:pt x="422" y="817"/>
                  </a:cubicBezTo>
                  <a:cubicBezTo>
                    <a:pt x="436" y="824"/>
                    <a:pt x="436" y="824"/>
                    <a:pt x="436" y="824"/>
                  </a:cubicBezTo>
                  <a:cubicBezTo>
                    <a:pt x="440" y="817"/>
                    <a:pt x="441" y="810"/>
                    <a:pt x="439" y="803"/>
                  </a:cubicBezTo>
                  <a:cubicBezTo>
                    <a:pt x="438" y="797"/>
                    <a:pt x="433" y="791"/>
                    <a:pt x="425" y="786"/>
                  </a:cubicBezTo>
                  <a:cubicBezTo>
                    <a:pt x="420" y="783"/>
                    <a:pt x="415" y="782"/>
                    <a:pt x="411" y="781"/>
                  </a:cubicBezTo>
                  <a:cubicBezTo>
                    <a:pt x="406" y="781"/>
                    <a:pt x="402" y="782"/>
                    <a:pt x="398" y="784"/>
                  </a:cubicBezTo>
                  <a:cubicBezTo>
                    <a:pt x="394" y="786"/>
                    <a:pt x="391" y="789"/>
                    <a:pt x="389" y="793"/>
                  </a:cubicBezTo>
                  <a:cubicBezTo>
                    <a:pt x="385" y="799"/>
                    <a:pt x="384" y="805"/>
                    <a:pt x="386" y="812"/>
                  </a:cubicBezTo>
                  <a:cubicBezTo>
                    <a:pt x="387" y="817"/>
                    <a:pt x="390" y="822"/>
                    <a:pt x="396" y="828"/>
                  </a:cubicBezTo>
                  <a:cubicBezTo>
                    <a:pt x="400" y="833"/>
                    <a:pt x="403" y="836"/>
                    <a:pt x="404" y="838"/>
                  </a:cubicBezTo>
                  <a:cubicBezTo>
                    <a:pt x="406" y="840"/>
                    <a:pt x="407" y="842"/>
                    <a:pt x="407" y="844"/>
                  </a:cubicBezTo>
                  <a:cubicBezTo>
                    <a:pt x="407" y="845"/>
                    <a:pt x="407" y="847"/>
                    <a:pt x="406" y="849"/>
                  </a:cubicBezTo>
                  <a:cubicBezTo>
                    <a:pt x="404" y="852"/>
                    <a:pt x="402" y="854"/>
                    <a:pt x="398" y="854"/>
                  </a:cubicBezTo>
                  <a:cubicBezTo>
                    <a:pt x="395" y="855"/>
                    <a:pt x="391" y="854"/>
                    <a:pt x="387" y="852"/>
                  </a:cubicBezTo>
                  <a:cubicBezTo>
                    <a:pt x="383" y="850"/>
                    <a:pt x="380" y="847"/>
                    <a:pt x="380" y="843"/>
                  </a:cubicBezTo>
                  <a:cubicBezTo>
                    <a:pt x="379" y="839"/>
                    <a:pt x="379" y="835"/>
                    <a:pt x="381" y="829"/>
                  </a:cubicBezTo>
                  <a:cubicBezTo>
                    <a:pt x="368" y="823"/>
                    <a:pt x="368" y="823"/>
                    <a:pt x="368" y="823"/>
                  </a:cubicBezTo>
                  <a:cubicBezTo>
                    <a:pt x="364" y="832"/>
                    <a:pt x="363" y="840"/>
                    <a:pt x="364" y="847"/>
                  </a:cubicBezTo>
                  <a:cubicBezTo>
                    <a:pt x="366" y="854"/>
                    <a:pt x="371" y="860"/>
                    <a:pt x="379" y="865"/>
                  </a:cubicBezTo>
                  <a:cubicBezTo>
                    <a:pt x="385" y="868"/>
                    <a:pt x="390" y="870"/>
                    <a:pt x="395" y="870"/>
                  </a:cubicBezTo>
                  <a:cubicBezTo>
                    <a:pt x="400" y="871"/>
                    <a:pt x="404" y="870"/>
                    <a:pt x="408" y="867"/>
                  </a:cubicBezTo>
                  <a:cubicBezTo>
                    <a:pt x="413" y="865"/>
                    <a:pt x="416" y="861"/>
                    <a:pt x="419" y="857"/>
                  </a:cubicBezTo>
                  <a:cubicBezTo>
                    <a:pt x="421" y="852"/>
                    <a:pt x="423" y="847"/>
                    <a:pt x="423" y="843"/>
                  </a:cubicBezTo>
                  <a:cubicBezTo>
                    <a:pt x="424" y="839"/>
                    <a:pt x="423" y="835"/>
                    <a:pt x="421" y="831"/>
                  </a:cubicBezTo>
                  <a:close/>
                  <a:moveTo>
                    <a:pt x="460" y="807"/>
                  </a:moveTo>
                  <a:cubicBezTo>
                    <a:pt x="420" y="886"/>
                    <a:pt x="420" y="886"/>
                    <a:pt x="420" y="886"/>
                  </a:cubicBezTo>
                  <a:cubicBezTo>
                    <a:pt x="433" y="893"/>
                    <a:pt x="433" y="893"/>
                    <a:pt x="433" y="893"/>
                  </a:cubicBezTo>
                  <a:cubicBezTo>
                    <a:pt x="473" y="814"/>
                    <a:pt x="473" y="814"/>
                    <a:pt x="473" y="814"/>
                  </a:cubicBezTo>
                  <a:lnTo>
                    <a:pt x="460" y="807"/>
                  </a:lnTo>
                  <a:close/>
                  <a:moveTo>
                    <a:pt x="555" y="885"/>
                  </a:moveTo>
                  <a:cubicBezTo>
                    <a:pt x="549" y="846"/>
                    <a:pt x="549" y="846"/>
                    <a:pt x="549" y="846"/>
                  </a:cubicBezTo>
                  <a:cubicBezTo>
                    <a:pt x="533" y="841"/>
                    <a:pt x="533" y="841"/>
                    <a:pt x="533" y="841"/>
                  </a:cubicBezTo>
                  <a:cubicBezTo>
                    <a:pt x="533" y="841"/>
                    <a:pt x="533" y="841"/>
                    <a:pt x="533" y="841"/>
                  </a:cubicBezTo>
                  <a:cubicBezTo>
                    <a:pt x="479" y="818"/>
                    <a:pt x="479" y="818"/>
                    <a:pt x="479" y="818"/>
                  </a:cubicBezTo>
                  <a:cubicBezTo>
                    <a:pt x="473" y="831"/>
                    <a:pt x="473" y="831"/>
                    <a:pt x="473" y="831"/>
                  </a:cubicBezTo>
                  <a:cubicBezTo>
                    <a:pt x="493" y="840"/>
                    <a:pt x="493" y="840"/>
                    <a:pt x="493" y="840"/>
                  </a:cubicBezTo>
                  <a:cubicBezTo>
                    <a:pt x="465" y="907"/>
                    <a:pt x="465" y="907"/>
                    <a:pt x="465" y="907"/>
                  </a:cubicBezTo>
                  <a:cubicBezTo>
                    <a:pt x="479" y="913"/>
                    <a:pt x="479" y="913"/>
                    <a:pt x="479" y="913"/>
                  </a:cubicBezTo>
                  <a:cubicBezTo>
                    <a:pt x="507" y="846"/>
                    <a:pt x="507" y="846"/>
                    <a:pt x="507" y="846"/>
                  </a:cubicBezTo>
                  <a:cubicBezTo>
                    <a:pt x="528" y="855"/>
                    <a:pt x="528" y="855"/>
                    <a:pt x="528" y="855"/>
                  </a:cubicBezTo>
                  <a:cubicBezTo>
                    <a:pt x="533" y="843"/>
                    <a:pt x="533" y="843"/>
                    <a:pt x="533" y="843"/>
                  </a:cubicBezTo>
                  <a:cubicBezTo>
                    <a:pt x="543" y="898"/>
                    <a:pt x="543" y="898"/>
                    <a:pt x="543" y="898"/>
                  </a:cubicBezTo>
                  <a:cubicBezTo>
                    <a:pt x="531" y="933"/>
                    <a:pt x="531" y="933"/>
                    <a:pt x="531" y="933"/>
                  </a:cubicBezTo>
                  <a:cubicBezTo>
                    <a:pt x="546" y="937"/>
                    <a:pt x="546" y="937"/>
                    <a:pt x="546" y="937"/>
                  </a:cubicBezTo>
                  <a:cubicBezTo>
                    <a:pt x="557" y="902"/>
                    <a:pt x="557" y="902"/>
                    <a:pt x="557" y="902"/>
                  </a:cubicBezTo>
                  <a:cubicBezTo>
                    <a:pt x="599" y="862"/>
                    <a:pt x="599" y="862"/>
                    <a:pt x="599" y="862"/>
                  </a:cubicBezTo>
                  <a:cubicBezTo>
                    <a:pt x="582" y="857"/>
                    <a:pt x="582" y="857"/>
                    <a:pt x="582" y="857"/>
                  </a:cubicBezTo>
                  <a:lnTo>
                    <a:pt x="555" y="885"/>
                  </a:lnTo>
                  <a:close/>
                  <a:moveTo>
                    <a:pt x="685" y="889"/>
                  </a:moveTo>
                  <a:cubicBezTo>
                    <a:pt x="690" y="899"/>
                    <a:pt x="691" y="910"/>
                    <a:pt x="689" y="924"/>
                  </a:cubicBezTo>
                  <a:cubicBezTo>
                    <a:pt x="686" y="938"/>
                    <a:pt x="681" y="949"/>
                    <a:pt x="673" y="955"/>
                  </a:cubicBezTo>
                  <a:cubicBezTo>
                    <a:pt x="666" y="962"/>
                    <a:pt x="656" y="965"/>
                    <a:pt x="645" y="963"/>
                  </a:cubicBezTo>
                  <a:cubicBezTo>
                    <a:pt x="635" y="961"/>
                    <a:pt x="626" y="955"/>
                    <a:pt x="621" y="947"/>
                  </a:cubicBezTo>
                  <a:cubicBezTo>
                    <a:pt x="616" y="937"/>
                    <a:pt x="615" y="926"/>
                    <a:pt x="617" y="912"/>
                  </a:cubicBezTo>
                  <a:cubicBezTo>
                    <a:pt x="619" y="904"/>
                    <a:pt x="621" y="896"/>
                    <a:pt x="624" y="891"/>
                  </a:cubicBezTo>
                  <a:cubicBezTo>
                    <a:pt x="627" y="887"/>
                    <a:pt x="630" y="883"/>
                    <a:pt x="633" y="880"/>
                  </a:cubicBezTo>
                  <a:cubicBezTo>
                    <a:pt x="637" y="877"/>
                    <a:pt x="640" y="875"/>
                    <a:pt x="644" y="874"/>
                  </a:cubicBezTo>
                  <a:cubicBezTo>
                    <a:pt x="649" y="872"/>
                    <a:pt x="655" y="872"/>
                    <a:pt x="661" y="873"/>
                  </a:cubicBezTo>
                  <a:cubicBezTo>
                    <a:pt x="671" y="875"/>
                    <a:pt x="679" y="880"/>
                    <a:pt x="685" y="889"/>
                  </a:cubicBezTo>
                  <a:close/>
                  <a:moveTo>
                    <a:pt x="672" y="898"/>
                  </a:moveTo>
                  <a:cubicBezTo>
                    <a:pt x="669" y="892"/>
                    <a:pt x="664" y="889"/>
                    <a:pt x="658" y="888"/>
                  </a:cubicBezTo>
                  <a:cubicBezTo>
                    <a:pt x="652" y="887"/>
                    <a:pt x="647" y="889"/>
                    <a:pt x="642" y="893"/>
                  </a:cubicBezTo>
                  <a:cubicBezTo>
                    <a:pt x="637" y="897"/>
                    <a:pt x="634" y="904"/>
                    <a:pt x="633" y="914"/>
                  </a:cubicBezTo>
                  <a:cubicBezTo>
                    <a:pt x="631" y="924"/>
                    <a:pt x="631" y="932"/>
                    <a:pt x="635" y="938"/>
                  </a:cubicBezTo>
                  <a:cubicBezTo>
                    <a:pt x="637" y="943"/>
                    <a:pt x="642" y="947"/>
                    <a:pt x="648" y="948"/>
                  </a:cubicBezTo>
                  <a:cubicBezTo>
                    <a:pt x="654" y="949"/>
                    <a:pt x="659" y="947"/>
                    <a:pt x="664" y="943"/>
                  </a:cubicBezTo>
                  <a:cubicBezTo>
                    <a:pt x="669" y="938"/>
                    <a:pt x="672" y="931"/>
                    <a:pt x="673" y="921"/>
                  </a:cubicBezTo>
                  <a:cubicBezTo>
                    <a:pt x="675" y="911"/>
                    <a:pt x="675" y="903"/>
                    <a:pt x="672" y="898"/>
                  </a:cubicBezTo>
                  <a:close/>
                  <a:moveTo>
                    <a:pt x="698" y="969"/>
                  </a:moveTo>
                  <a:cubicBezTo>
                    <a:pt x="713" y="970"/>
                    <a:pt x="713" y="970"/>
                    <a:pt x="713" y="970"/>
                  </a:cubicBezTo>
                  <a:cubicBezTo>
                    <a:pt x="716" y="933"/>
                    <a:pt x="716" y="933"/>
                    <a:pt x="716" y="933"/>
                  </a:cubicBezTo>
                  <a:cubicBezTo>
                    <a:pt x="747" y="935"/>
                    <a:pt x="747" y="935"/>
                    <a:pt x="747" y="935"/>
                  </a:cubicBezTo>
                  <a:cubicBezTo>
                    <a:pt x="748" y="920"/>
                    <a:pt x="748" y="920"/>
                    <a:pt x="748" y="920"/>
                  </a:cubicBezTo>
                  <a:cubicBezTo>
                    <a:pt x="717" y="918"/>
                    <a:pt x="717" y="918"/>
                    <a:pt x="717" y="918"/>
                  </a:cubicBezTo>
                  <a:cubicBezTo>
                    <a:pt x="718" y="897"/>
                    <a:pt x="718" y="897"/>
                    <a:pt x="718" y="897"/>
                  </a:cubicBezTo>
                  <a:cubicBezTo>
                    <a:pt x="754" y="900"/>
                    <a:pt x="754" y="900"/>
                    <a:pt x="754" y="900"/>
                  </a:cubicBezTo>
                  <a:cubicBezTo>
                    <a:pt x="755" y="885"/>
                    <a:pt x="755" y="885"/>
                    <a:pt x="755" y="885"/>
                  </a:cubicBezTo>
                  <a:cubicBezTo>
                    <a:pt x="704" y="881"/>
                    <a:pt x="704" y="881"/>
                    <a:pt x="704" y="881"/>
                  </a:cubicBezTo>
                  <a:lnTo>
                    <a:pt x="698" y="969"/>
                  </a:lnTo>
                  <a:close/>
                  <a:moveTo>
                    <a:pt x="840" y="921"/>
                  </a:moveTo>
                  <a:cubicBezTo>
                    <a:pt x="836" y="920"/>
                    <a:pt x="831" y="918"/>
                    <a:pt x="823" y="916"/>
                  </a:cubicBezTo>
                  <a:cubicBezTo>
                    <a:pt x="816" y="915"/>
                    <a:pt x="811" y="913"/>
                    <a:pt x="809" y="911"/>
                  </a:cubicBezTo>
                  <a:cubicBezTo>
                    <a:pt x="808" y="910"/>
                    <a:pt x="807" y="908"/>
                    <a:pt x="807" y="906"/>
                  </a:cubicBezTo>
                  <a:cubicBezTo>
                    <a:pt x="807" y="904"/>
                    <a:pt x="807" y="902"/>
                    <a:pt x="809" y="900"/>
                  </a:cubicBezTo>
                  <a:cubicBezTo>
                    <a:pt x="811" y="898"/>
                    <a:pt x="815" y="897"/>
                    <a:pt x="819" y="897"/>
                  </a:cubicBezTo>
                  <a:cubicBezTo>
                    <a:pt x="823" y="896"/>
                    <a:pt x="826" y="897"/>
                    <a:pt x="829" y="899"/>
                  </a:cubicBezTo>
                  <a:cubicBezTo>
                    <a:pt x="831" y="901"/>
                    <a:pt x="832" y="904"/>
                    <a:pt x="833" y="908"/>
                  </a:cubicBezTo>
                  <a:cubicBezTo>
                    <a:pt x="848" y="907"/>
                    <a:pt x="848" y="907"/>
                    <a:pt x="848" y="907"/>
                  </a:cubicBezTo>
                  <a:cubicBezTo>
                    <a:pt x="848" y="899"/>
                    <a:pt x="845" y="892"/>
                    <a:pt x="840" y="888"/>
                  </a:cubicBezTo>
                  <a:cubicBezTo>
                    <a:pt x="835" y="883"/>
                    <a:pt x="827" y="881"/>
                    <a:pt x="818" y="882"/>
                  </a:cubicBezTo>
                  <a:cubicBezTo>
                    <a:pt x="812" y="882"/>
                    <a:pt x="808" y="884"/>
                    <a:pt x="804" y="886"/>
                  </a:cubicBezTo>
                  <a:cubicBezTo>
                    <a:pt x="800" y="888"/>
                    <a:pt x="797" y="891"/>
                    <a:pt x="795" y="895"/>
                  </a:cubicBezTo>
                  <a:cubicBezTo>
                    <a:pt x="793" y="899"/>
                    <a:pt x="792" y="904"/>
                    <a:pt x="792" y="908"/>
                  </a:cubicBezTo>
                  <a:cubicBezTo>
                    <a:pt x="793" y="915"/>
                    <a:pt x="795" y="921"/>
                    <a:pt x="800" y="925"/>
                  </a:cubicBezTo>
                  <a:cubicBezTo>
                    <a:pt x="804" y="929"/>
                    <a:pt x="810" y="931"/>
                    <a:pt x="818" y="933"/>
                  </a:cubicBezTo>
                  <a:cubicBezTo>
                    <a:pt x="824" y="934"/>
                    <a:pt x="828" y="935"/>
                    <a:pt x="830" y="936"/>
                  </a:cubicBezTo>
                  <a:cubicBezTo>
                    <a:pt x="833" y="937"/>
                    <a:pt x="835" y="938"/>
                    <a:pt x="836" y="940"/>
                  </a:cubicBezTo>
                  <a:cubicBezTo>
                    <a:pt x="837" y="941"/>
                    <a:pt x="838" y="943"/>
                    <a:pt x="838" y="945"/>
                  </a:cubicBezTo>
                  <a:cubicBezTo>
                    <a:pt x="838" y="948"/>
                    <a:pt x="837" y="951"/>
                    <a:pt x="834" y="954"/>
                  </a:cubicBezTo>
                  <a:cubicBezTo>
                    <a:pt x="832" y="956"/>
                    <a:pt x="829" y="958"/>
                    <a:pt x="824" y="958"/>
                  </a:cubicBezTo>
                  <a:cubicBezTo>
                    <a:pt x="819" y="958"/>
                    <a:pt x="815" y="957"/>
                    <a:pt x="813" y="954"/>
                  </a:cubicBezTo>
                  <a:cubicBezTo>
                    <a:pt x="810" y="952"/>
                    <a:pt x="808" y="948"/>
                    <a:pt x="806" y="942"/>
                  </a:cubicBezTo>
                  <a:cubicBezTo>
                    <a:pt x="792" y="944"/>
                    <a:pt x="792" y="944"/>
                    <a:pt x="792" y="944"/>
                  </a:cubicBezTo>
                  <a:cubicBezTo>
                    <a:pt x="793" y="954"/>
                    <a:pt x="797" y="961"/>
                    <a:pt x="802" y="966"/>
                  </a:cubicBezTo>
                  <a:cubicBezTo>
                    <a:pt x="808" y="971"/>
                    <a:pt x="815" y="973"/>
                    <a:pt x="824" y="973"/>
                  </a:cubicBezTo>
                  <a:cubicBezTo>
                    <a:pt x="831" y="972"/>
                    <a:pt x="836" y="971"/>
                    <a:pt x="841" y="969"/>
                  </a:cubicBezTo>
                  <a:cubicBezTo>
                    <a:pt x="845" y="966"/>
                    <a:pt x="848" y="963"/>
                    <a:pt x="850" y="958"/>
                  </a:cubicBezTo>
                  <a:cubicBezTo>
                    <a:pt x="852" y="954"/>
                    <a:pt x="853" y="949"/>
                    <a:pt x="853" y="944"/>
                  </a:cubicBezTo>
                  <a:cubicBezTo>
                    <a:pt x="852" y="938"/>
                    <a:pt x="851" y="934"/>
                    <a:pt x="849" y="930"/>
                  </a:cubicBezTo>
                  <a:cubicBezTo>
                    <a:pt x="847" y="926"/>
                    <a:pt x="844" y="924"/>
                    <a:pt x="840" y="921"/>
                  </a:cubicBezTo>
                  <a:close/>
                  <a:moveTo>
                    <a:pt x="910" y="943"/>
                  </a:moveTo>
                  <a:cubicBezTo>
                    <a:pt x="908" y="946"/>
                    <a:pt x="905" y="948"/>
                    <a:pt x="901" y="949"/>
                  </a:cubicBezTo>
                  <a:cubicBezTo>
                    <a:pt x="896" y="950"/>
                    <a:pt x="891" y="948"/>
                    <a:pt x="887" y="944"/>
                  </a:cubicBezTo>
                  <a:cubicBezTo>
                    <a:pt x="883" y="940"/>
                    <a:pt x="880" y="932"/>
                    <a:pt x="878" y="921"/>
                  </a:cubicBezTo>
                  <a:cubicBezTo>
                    <a:pt x="876" y="911"/>
                    <a:pt x="877" y="903"/>
                    <a:pt x="879" y="898"/>
                  </a:cubicBezTo>
                  <a:cubicBezTo>
                    <a:pt x="882" y="893"/>
                    <a:pt x="886" y="890"/>
                    <a:pt x="892" y="889"/>
                  </a:cubicBezTo>
                  <a:cubicBezTo>
                    <a:pt x="896" y="888"/>
                    <a:pt x="899" y="889"/>
                    <a:pt x="902" y="891"/>
                  </a:cubicBezTo>
                  <a:cubicBezTo>
                    <a:pt x="905" y="893"/>
                    <a:pt x="908" y="897"/>
                    <a:pt x="909" y="901"/>
                  </a:cubicBezTo>
                  <a:cubicBezTo>
                    <a:pt x="923" y="895"/>
                    <a:pt x="923" y="895"/>
                    <a:pt x="923" y="895"/>
                  </a:cubicBezTo>
                  <a:cubicBezTo>
                    <a:pt x="921" y="888"/>
                    <a:pt x="917" y="883"/>
                    <a:pt x="913" y="880"/>
                  </a:cubicBezTo>
                  <a:cubicBezTo>
                    <a:pt x="907" y="874"/>
                    <a:pt x="899" y="872"/>
                    <a:pt x="890" y="874"/>
                  </a:cubicBezTo>
                  <a:cubicBezTo>
                    <a:pt x="879" y="876"/>
                    <a:pt x="872" y="881"/>
                    <a:pt x="867" y="890"/>
                  </a:cubicBezTo>
                  <a:cubicBezTo>
                    <a:pt x="862" y="899"/>
                    <a:pt x="860" y="911"/>
                    <a:pt x="863" y="925"/>
                  </a:cubicBezTo>
                  <a:cubicBezTo>
                    <a:pt x="865" y="939"/>
                    <a:pt x="870" y="949"/>
                    <a:pt x="877" y="956"/>
                  </a:cubicBezTo>
                  <a:cubicBezTo>
                    <a:pt x="885" y="963"/>
                    <a:pt x="894" y="965"/>
                    <a:pt x="904" y="964"/>
                  </a:cubicBezTo>
                  <a:cubicBezTo>
                    <a:pt x="911" y="962"/>
                    <a:pt x="918" y="959"/>
                    <a:pt x="922" y="954"/>
                  </a:cubicBezTo>
                  <a:cubicBezTo>
                    <a:pt x="926" y="948"/>
                    <a:pt x="929" y="941"/>
                    <a:pt x="930" y="931"/>
                  </a:cubicBezTo>
                  <a:cubicBezTo>
                    <a:pt x="914" y="928"/>
                    <a:pt x="914" y="928"/>
                    <a:pt x="914" y="928"/>
                  </a:cubicBezTo>
                  <a:cubicBezTo>
                    <a:pt x="914" y="934"/>
                    <a:pt x="913" y="939"/>
                    <a:pt x="910" y="943"/>
                  </a:cubicBezTo>
                  <a:close/>
                  <a:moveTo>
                    <a:pt x="929" y="868"/>
                  </a:moveTo>
                  <a:cubicBezTo>
                    <a:pt x="950" y="953"/>
                    <a:pt x="950" y="953"/>
                    <a:pt x="950" y="953"/>
                  </a:cubicBezTo>
                  <a:cubicBezTo>
                    <a:pt x="965" y="950"/>
                    <a:pt x="965" y="950"/>
                    <a:pt x="965" y="950"/>
                  </a:cubicBezTo>
                  <a:cubicBezTo>
                    <a:pt x="944" y="864"/>
                    <a:pt x="944" y="864"/>
                    <a:pt x="944" y="864"/>
                  </a:cubicBezTo>
                  <a:lnTo>
                    <a:pt x="929" y="868"/>
                  </a:lnTo>
                  <a:close/>
                  <a:moveTo>
                    <a:pt x="992" y="927"/>
                  </a:moveTo>
                  <a:cubicBezTo>
                    <a:pt x="985" y="904"/>
                    <a:pt x="985" y="904"/>
                    <a:pt x="985" y="904"/>
                  </a:cubicBezTo>
                  <a:cubicBezTo>
                    <a:pt x="1021" y="893"/>
                    <a:pt x="1021" y="893"/>
                    <a:pt x="1021" y="893"/>
                  </a:cubicBezTo>
                  <a:cubicBezTo>
                    <a:pt x="1016" y="879"/>
                    <a:pt x="1016" y="879"/>
                    <a:pt x="1016" y="879"/>
                  </a:cubicBezTo>
                  <a:cubicBezTo>
                    <a:pt x="980" y="890"/>
                    <a:pt x="980" y="890"/>
                    <a:pt x="980" y="890"/>
                  </a:cubicBezTo>
                  <a:cubicBezTo>
                    <a:pt x="975" y="871"/>
                    <a:pt x="975" y="871"/>
                    <a:pt x="975" y="871"/>
                  </a:cubicBezTo>
                  <a:cubicBezTo>
                    <a:pt x="1013" y="859"/>
                    <a:pt x="1013" y="859"/>
                    <a:pt x="1013" y="859"/>
                  </a:cubicBezTo>
                  <a:cubicBezTo>
                    <a:pt x="1009" y="845"/>
                    <a:pt x="1009" y="845"/>
                    <a:pt x="1009" y="845"/>
                  </a:cubicBezTo>
                  <a:cubicBezTo>
                    <a:pt x="956" y="862"/>
                    <a:pt x="956" y="862"/>
                    <a:pt x="956" y="862"/>
                  </a:cubicBezTo>
                  <a:cubicBezTo>
                    <a:pt x="982" y="946"/>
                    <a:pt x="982" y="946"/>
                    <a:pt x="982" y="946"/>
                  </a:cubicBezTo>
                  <a:cubicBezTo>
                    <a:pt x="1036" y="929"/>
                    <a:pt x="1036" y="929"/>
                    <a:pt x="1036" y="929"/>
                  </a:cubicBezTo>
                  <a:cubicBezTo>
                    <a:pt x="1032" y="915"/>
                    <a:pt x="1032" y="915"/>
                    <a:pt x="1032" y="915"/>
                  </a:cubicBezTo>
                  <a:lnTo>
                    <a:pt x="992" y="927"/>
                  </a:lnTo>
                  <a:close/>
                  <a:moveTo>
                    <a:pt x="1061" y="824"/>
                  </a:moveTo>
                  <a:cubicBezTo>
                    <a:pt x="1084" y="878"/>
                    <a:pt x="1084" y="878"/>
                    <a:pt x="1084" y="878"/>
                  </a:cubicBezTo>
                  <a:cubicBezTo>
                    <a:pt x="1032" y="836"/>
                    <a:pt x="1032" y="836"/>
                    <a:pt x="1032" y="836"/>
                  </a:cubicBezTo>
                  <a:cubicBezTo>
                    <a:pt x="1019" y="841"/>
                    <a:pt x="1019" y="841"/>
                    <a:pt x="1019" y="841"/>
                  </a:cubicBezTo>
                  <a:cubicBezTo>
                    <a:pt x="1053" y="922"/>
                    <a:pt x="1053" y="922"/>
                    <a:pt x="1053" y="922"/>
                  </a:cubicBezTo>
                  <a:cubicBezTo>
                    <a:pt x="1066" y="917"/>
                    <a:pt x="1066" y="917"/>
                    <a:pt x="1066" y="917"/>
                  </a:cubicBezTo>
                  <a:cubicBezTo>
                    <a:pt x="1044" y="864"/>
                    <a:pt x="1044" y="864"/>
                    <a:pt x="1044" y="864"/>
                  </a:cubicBezTo>
                  <a:cubicBezTo>
                    <a:pt x="1094" y="905"/>
                    <a:pt x="1094" y="905"/>
                    <a:pt x="1094" y="905"/>
                  </a:cubicBezTo>
                  <a:cubicBezTo>
                    <a:pt x="1108" y="899"/>
                    <a:pt x="1108" y="899"/>
                    <a:pt x="1108" y="899"/>
                  </a:cubicBezTo>
                  <a:cubicBezTo>
                    <a:pt x="1074" y="818"/>
                    <a:pt x="1074" y="818"/>
                    <a:pt x="1074" y="818"/>
                  </a:cubicBezTo>
                  <a:lnTo>
                    <a:pt x="1061" y="824"/>
                  </a:lnTo>
                  <a:close/>
                  <a:moveTo>
                    <a:pt x="1153" y="838"/>
                  </a:moveTo>
                  <a:cubicBezTo>
                    <a:pt x="1155" y="845"/>
                    <a:pt x="1156" y="850"/>
                    <a:pt x="1155" y="854"/>
                  </a:cubicBezTo>
                  <a:cubicBezTo>
                    <a:pt x="1154" y="858"/>
                    <a:pt x="1152" y="861"/>
                    <a:pt x="1148" y="863"/>
                  </a:cubicBezTo>
                  <a:cubicBezTo>
                    <a:pt x="1143" y="865"/>
                    <a:pt x="1138" y="865"/>
                    <a:pt x="1133" y="863"/>
                  </a:cubicBezTo>
                  <a:cubicBezTo>
                    <a:pt x="1128" y="860"/>
                    <a:pt x="1122" y="854"/>
                    <a:pt x="1117" y="845"/>
                  </a:cubicBezTo>
                  <a:cubicBezTo>
                    <a:pt x="1112" y="835"/>
                    <a:pt x="1110" y="828"/>
                    <a:pt x="1110" y="822"/>
                  </a:cubicBezTo>
                  <a:cubicBezTo>
                    <a:pt x="1111" y="816"/>
                    <a:pt x="1114" y="812"/>
                    <a:pt x="1119" y="809"/>
                  </a:cubicBezTo>
                  <a:cubicBezTo>
                    <a:pt x="1122" y="807"/>
                    <a:pt x="1126" y="807"/>
                    <a:pt x="1130" y="808"/>
                  </a:cubicBezTo>
                  <a:cubicBezTo>
                    <a:pt x="1133" y="809"/>
                    <a:pt x="1137" y="811"/>
                    <a:pt x="1140" y="815"/>
                  </a:cubicBezTo>
                  <a:cubicBezTo>
                    <a:pt x="1151" y="804"/>
                    <a:pt x="1151" y="804"/>
                    <a:pt x="1151" y="804"/>
                  </a:cubicBezTo>
                  <a:cubicBezTo>
                    <a:pt x="1146" y="798"/>
                    <a:pt x="1141" y="795"/>
                    <a:pt x="1136" y="793"/>
                  </a:cubicBezTo>
                  <a:cubicBezTo>
                    <a:pt x="1128" y="791"/>
                    <a:pt x="1120" y="791"/>
                    <a:pt x="1112" y="796"/>
                  </a:cubicBezTo>
                  <a:cubicBezTo>
                    <a:pt x="1103" y="801"/>
                    <a:pt x="1098" y="809"/>
                    <a:pt x="1096" y="819"/>
                  </a:cubicBezTo>
                  <a:cubicBezTo>
                    <a:pt x="1094" y="829"/>
                    <a:pt x="1097" y="840"/>
                    <a:pt x="1104" y="853"/>
                  </a:cubicBezTo>
                  <a:cubicBezTo>
                    <a:pt x="1111" y="865"/>
                    <a:pt x="1119" y="873"/>
                    <a:pt x="1128" y="877"/>
                  </a:cubicBezTo>
                  <a:cubicBezTo>
                    <a:pt x="1138" y="881"/>
                    <a:pt x="1147" y="881"/>
                    <a:pt x="1155" y="876"/>
                  </a:cubicBezTo>
                  <a:cubicBezTo>
                    <a:pt x="1163" y="872"/>
                    <a:pt x="1167" y="867"/>
                    <a:pt x="1169" y="860"/>
                  </a:cubicBezTo>
                  <a:cubicBezTo>
                    <a:pt x="1172" y="853"/>
                    <a:pt x="1172" y="845"/>
                    <a:pt x="1169" y="836"/>
                  </a:cubicBezTo>
                  <a:lnTo>
                    <a:pt x="1153" y="838"/>
                  </a:lnTo>
                  <a:close/>
                  <a:moveTo>
                    <a:pt x="1201" y="829"/>
                  </a:moveTo>
                  <a:cubicBezTo>
                    <a:pt x="1188" y="809"/>
                    <a:pt x="1188" y="809"/>
                    <a:pt x="1188" y="809"/>
                  </a:cubicBezTo>
                  <a:cubicBezTo>
                    <a:pt x="1218" y="788"/>
                    <a:pt x="1218" y="788"/>
                    <a:pt x="1218" y="788"/>
                  </a:cubicBezTo>
                  <a:cubicBezTo>
                    <a:pt x="1210" y="775"/>
                    <a:pt x="1210" y="775"/>
                    <a:pt x="1210" y="775"/>
                  </a:cubicBezTo>
                  <a:cubicBezTo>
                    <a:pt x="1179" y="797"/>
                    <a:pt x="1179" y="797"/>
                    <a:pt x="1179" y="797"/>
                  </a:cubicBezTo>
                  <a:cubicBezTo>
                    <a:pt x="1168" y="781"/>
                    <a:pt x="1168" y="781"/>
                    <a:pt x="1168" y="781"/>
                  </a:cubicBezTo>
                  <a:cubicBezTo>
                    <a:pt x="1201" y="758"/>
                    <a:pt x="1201" y="758"/>
                    <a:pt x="1201" y="758"/>
                  </a:cubicBezTo>
                  <a:cubicBezTo>
                    <a:pt x="1193" y="746"/>
                    <a:pt x="1193" y="746"/>
                    <a:pt x="1193" y="746"/>
                  </a:cubicBezTo>
                  <a:cubicBezTo>
                    <a:pt x="1147" y="777"/>
                    <a:pt x="1147" y="777"/>
                    <a:pt x="1147" y="777"/>
                  </a:cubicBezTo>
                  <a:cubicBezTo>
                    <a:pt x="1197" y="849"/>
                    <a:pt x="1197" y="849"/>
                    <a:pt x="1197" y="849"/>
                  </a:cubicBezTo>
                  <a:cubicBezTo>
                    <a:pt x="1244" y="817"/>
                    <a:pt x="1244" y="817"/>
                    <a:pt x="1244" y="817"/>
                  </a:cubicBezTo>
                  <a:cubicBezTo>
                    <a:pt x="1236" y="805"/>
                    <a:pt x="1236" y="805"/>
                    <a:pt x="1236" y="805"/>
                  </a:cubicBezTo>
                  <a:lnTo>
                    <a:pt x="1201" y="829"/>
                  </a:lnTo>
                  <a:close/>
                  <a:moveTo>
                    <a:pt x="1324" y="733"/>
                  </a:moveTo>
                  <a:cubicBezTo>
                    <a:pt x="1326" y="749"/>
                    <a:pt x="1326" y="749"/>
                    <a:pt x="1326" y="749"/>
                  </a:cubicBezTo>
                  <a:cubicBezTo>
                    <a:pt x="1321" y="750"/>
                    <a:pt x="1316" y="750"/>
                    <a:pt x="1310" y="750"/>
                  </a:cubicBezTo>
                  <a:cubicBezTo>
                    <a:pt x="1310" y="754"/>
                    <a:pt x="1310" y="758"/>
                    <a:pt x="1308" y="762"/>
                  </a:cubicBezTo>
                  <a:cubicBezTo>
                    <a:pt x="1307" y="765"/>
                    <a:pt x="1304" y="768"/>
                    <a:pt x="1301" y="771"/>
                  </a:cubicBezTo>
                  <a:cubicBezTo>
                    <a:pt x="1294" y="778"/>
                    <a:pt x="1287" y="780"/>
                    <a:pt x="1279" y="779"/>
                  </a:cubicBezTo>
                  <a:cubicBezTo>
                    <a:pt x="1273" y="778"/>
                    <a:pt x="1268" y="775"/>
                    <a:pt x="1264" y="771"/>
                  </a:cubicBezTo>
                  <a:cubicBezTo>
                    <a:pt x="1260" y="766"/>
                    <a:pt x="1258" y="762"/>
                    <a:pt x="1257" y="757"/>
                  </a:cubicBezTo>
                  <a:cubicBezTo>
                    <a:pt x="1256" y="751"/>
                    <a:pt x="1256" y="746"/>
                    <a:pt x="1258" y="739"/>
                  </a:cubicBezTo>
                  <a:cubicBezTo>
                    <a:pt x="1254" y="738"/>
                    <a:pt x="1250" y="737"/>
                    <a:pt x="1247" y="736"/>
                  </a:cubicBezTo>
                  <a:cubicBezTo>
                    <a:pt x="1244" y="734"/>
                    <a:pt x="1241" y="732"/>
                    <a:pt x="1239" y="730"/>
                  </a:cubicBezTo>
                  <a:cubicBezTo>
                    <a:pt x="1236" y="726"/>
                    <a:pt x="1234" y="722"/>
                    <a:pt x="1234" y="717"/>
                  </a:cubicBezTo>
                  <a:cubicBezTo>
                    <a:pt x="1234" y="711"/>
                    <a:pt x="1237" y="707"/>
                    <a:pt x="1242" y="702"/>
                  </a:cubicBezTo>
                  <a:cubicBezTo>
                    <a:pt x="1246" y="698"/>
                    <a:pt x="1251" y="696"/>
                    <a:pt x="1257" y="696"/>
                  </a:cubicBezTo>
                  <a:cubicBezTo>
                    <a:pt x="1262" y="696"/>
                    <a:pt x="1267" y="699"/>
                    <a:pt x="1270" y="703"/>
                  </a:cubicBezTo>
                  <a:cubicBezTo>
                    <a:pt x="1273" y="705"/>
                    <a:pt x="1275" y="709"/>
                    <a:pt x="1275" y="712"/>
                  </a:cubicBezTo>
                  <a:cubicBezTo>
                    <a:pt x="1276" y="716"/>
                    <a:pt x="1276" y="721"/>
                    <a:pt x="1275" y="727"/>
                  </a:cubicBezTo>
                  <a:cubicBezTo>
                    <a:pt x="1293" y="732"/>
                    <a:pt x="1293" y="732"/>
                    <a:pt x="1293" y="732"/>
                  </a:cubicBezTo>
                  <a:cubicBezTo>
                    <a:pt x="1292" y="730"/>
                    <a:pt x="1291" y="726"/>
                    <a:pt x="1289" y="723"/>
                  </a:cubicBezTo>
                  <a:cubicBezTo>
                    <a:pt x="1301" y="717"/>
                    <a:pt x="1301" y="717"/>
                    <a:pt x="1301" y="717"/>
                  </a:cubicBezTo>
                  <a:cubicBezTo>
                    <a:pt x="1303" y="721"/>
                    <a:pt x="1305" y="725"/>
                    <a:pt x="1306" y="727"/>
                  </a:cubicBezTo>
                  <a:cubicBezTo>
                    <a:pt x="1307" y="730"/>
                    <a:pt x="1308" y="732"/>
                    <a:pt x="1308" y="734"/>
                  </a:cubicBezTo>
                  <a:cubicBezTo>
                    <a:pt x="1311" y="734"/>
                    <a:pt x="1314" y="734"/>
                    <a:pt x="1317" y="734"/>
                  </a:cubicBezTo>
                  <a:cubicBezTo>
                    <a:pt x="1320" y="734"/>
                    <a:pt x="1322" y="734"/>
                    <a:pt x="1324" y="733"/>
                  </a:cubicBezTo>
                  <a:close/>
                  <a:moveTo>
                    <a:pt x="1263" y="720"/>
                  </a:moveTo>
                  <a:cubicBezTo>
                    <a:pt x="1263" y="716"/>
                    <a:pt x="1263" y="713"/>
                    <a:pt x="1261" y="711"/>
                  </a:cubicBezTo>
                  <a:cubicBezTo>
                    <a:pt x="1259" y="709"/>
                    <a:pt x="1258" y="709"/>
                    <a:pt x="1256" y="708"/>
                  </a:cubicBezTo>
                  <a:cubicBezTo>
                    <a:pt x="1254" y="708"/>
                    <a:pt x="1252" y="709"/>
                    <a:pt x="1250" y="711"/>
                  </a:cubicBezTo>
                  <a:cubicBezTo>
                    <a:pt x="1248" y="712"/>
                    <a:pt x="1247" y="714"/>
                    <a:pt x="1247" y="716"/>
                  </a:cubicBezTo>
                  <a:cubicBezTo>
                    <a:pt x="1247" y="718"/>
                    <a:pt x="1248" y="719"/>
                    <a:pt x="1249" y="720"/>
                  </a:cubicBezTo>
                  <a:cubicBezTo>
                    <a:pt x="1251" y="722"/>
                    <a:pt x="1253" y="723"/>
                    <a:pt x="1257" y="724"/>
                  </a:cubicBezTo>
                  <a:cubicBezTo>
                    <a:pt x="1263" y="725"/>
                    <a:pt x="1263" y="725"/>
                    <a:pt x="1263" y="725"/>
                  </a:cubicBezTo>
                  <a:lnTo>
                    <a:pt x="1263" y="720"/>
                  </a:lnTo>
                  <a:close/>
                  <a:moveTo>
                    <a:pt x="1296" y="748"/>
                  </a:moveTo>
                  <a:cubicBezTo>
                    <a:pt x="1271" y="742"/>
                    <a:pt x="1271" y="742"/>
                    <a:pt x="1271" y="742"/>
                  </a:cubicBezTo>
                  <a:cubicBezTo>
                    <a:pt x="1270" y="746"/>
                    <a:pt x="1270" y="749"/>
                    <a:pt x="1270" y="752"/>
                  </a:cubicBezTo>
                  <a:cubicBezTo>
                    <a:pt x="1271" y="756"/>
                    <a:pt x="1272" y="758"/>
                    <a:pt x="1274" y="760"/>
                  </a:cubicBezTo>
                  <a:cubicBezTo>
                    <a:pt x="1277" y="763"/>
                    <a:pt x="1279" y="764"/>
                    <a:pt x="1282" y="765"/>
                  </a:cubicBezTo>
                  <a:cubicBezTo>
                    <a:pt x="1286" y="765"/>
                    <a:pt x="1288" y="764"/>
                    <a:pt x="1291" y="762"/>
                  </a:cubicBezTo>
                  <a:cubicBezTo>
                    <a:pt x="1292" y="760"/>
                    <a:pt x="1294" y="758"/>
                    <a:pt x="1294" y="756"/>
                  </a:cubicBezTo>
                  <a:cubicBezTo>
                    <a:pt x="1295" y="754"/>
                    <a:pt x="1296" y="751"/>
                    <a:pt x="1296" y="748"/>
                  </a:cubicBezTo>
                  <a:close/>
                  <a:moveTo>
                    <a:pt x="1340" y="620"/>
                  </a:moveTo>
                  <a:cubicBezTo>
                    <a:pt x="1328" y="610"/>
                    <a:pt x="1328" y="610"/>
                    <a:pt x="1328" y="610"/>
                  </a:cubicBezTo>
                  <a:cubicBezTo>
                    <a:pt x="1290" y="656"/>
                    <a:pt x="1290" y="656"/>
                    <a:pt x="1290" y="656"/>
                  </a:cubicBezTo>
                  <a:cubicBezTo>
                    <a:pt x="1302" y="665"/>
                    <a:pt x="1302" y="665"/>
                    <a:pt x="1302" y="665"/>
                  </a:cubicBezTo>
                  <a:cubicBezTo>
                    <a:pt x="1316" y="648"/>
                    <a:pt x="1316" y="648"/>
                    <a:pt x="1316" y="648"/>
                  </a:cubicBezTo>
                  <a:cubicBezTo>
                    <a:pt x="1372" y="695"/>
                    <a:pt x="1372" y="695"/>
                    <a:pt x="1372" y="695"/>
                  </a:cubicBezTo>
                  <a:cubicBezTo>
                    <a:pt x="1382" y="683"/>
                    <a:pt x="1382" y="683"/>
                    <a:pt x="1382" y="683"/>
                  </a:cubicBezTo>
                  <a:cubicBezTo>
                    <a:pt x="1325" y="637"/>
                    <a:pt x="1325" y="637"/>
                    <a:pt x="1325" y="637"/>
                  </a:cubicBezTo>
                  <a:lnTo>
                    <a:pt x="1340" y="620"/>
                  </a:lnTo>
                  <a:close/>
                  <a:moveTo>
                    <a:pt x="1401" y="633"/>
                  </a:moveTo>
                  <a:cubicBezTo>
                    <a:pt x="1381" y="620"/>
                    <a:pt x="1381" y="620"/>
                    <a:pt x="1381" y="620"/>
                  </a:cubicBezTo>
                  <a:cubicBezTo>
                    <a:pt x="1402" y="589"/>
                    <a:pt x="1402" y="589"/>
                    <a:pt x="1402" y="589"/>
                  </a:cubicBezTo>
                  <a:cubicBezTo>
                    <a:pt x="1390" y="581"/>
                    <a:pt x="1390" y="581"/>
                    <a:pt x="1390" y="581"/>
                  </a:cubicBezTo>
                  <a:cubicBezTo>
                    <a:pt x="1369" y="612"/>
                    <a:pt x="1369" y="612"/>
                    <a:pt x="1369" y="612"/>
                  </a:cubicBezTo>
                  <a:cubicBezTo>
                    <a:pt x="1353" y="601"/>
                    <a:pt x="1353" y="601"/>
                    <a:pt x="1353" y="601"/>
                  </a:cubicBezTo>
                  <a:cubicBezTo>
                    <a:pt x="1375" y="567"/>
                    <a:pt x="1375" y="567"/>
                    <a:pt x="1375" y="567"/>
                  </a:cubicBezTo>
                  <a:cubicBezTo>
                    <a:pt x="1363" y="559"/>
                    <a:pt x="1363" y="559"/>
                    <a:pt x="1363" y="559"/>
                  </a:cubicBezTo>
                  <a:cubicBezTo>
                    <a:pt x="1332" y="605"/>
                    <a:pt x="1332" y="605"/>
                    <a:pt x="1332" y="605"/>
                  </a:cubicBezTo>
                  <a:cubicBezTo>
                    <a:pt x="1405" y="654"/>
                    <a:pt x="1405" y="654"/>
                    <a:pt x="1405" y="654"/>
                  </a:cubicBezTo>
                  <a:cubicBezTo>
                    <a:pt x="1437" y="607"/>
                    <a:pt x="1437" y="607"/>
                    <a:pt x="1437" y="607"/>
                  </a:cubicBezTo>
                  <a:cubicBezTo>
                    <a:pt x="1424" y="599"/>
                    <a:pt x="1424" y="599"/>
                    <a:pt x="1424" y="599"/>
                  </a:cubicBezTo>
                  <a:lnTo>
                    <a:pt x="1401" y="633"/>
                  </a:lnTo>
                  <a:close/>
                  <a:moveTo>
                    <a:pt x="1452" y="524"/>
                  </a:moveTo>
                  <a:cubicBezTo>
                    <a:pt x="1440" y="534"/>
                    <a:pt x="1440" y="534"/>
                    <a:pt x="1440" y="534"/>
                  </a:cubicBezTo>
                  <a:cubicBezTo>
                    <a:pt x="1445" y="538"/>
                    <a:pt x="1449" y="542"/>
                    <a:pt x="1450" y="546"/>
                  </a:cubicBezTo>
                  <a:cubicBezTo>
                    <a:pt x="1451" y="550"/>
                    <a:pt x="1451" y="554"/>
                    <a:pt x="1449" y="558"/>
                  </a:cubicBezTo>
                  <a:cubicBezTo>
                    <a:pt x="1446" y="562"/>
                    <a:pt x="1442" y="565"/>
                    <a:pt x="1436" y="566"/>
                  </a:cubicBezTo>
                  <a:cubicBezTo>
                    <a:pt x="1431" y="567"/>
                    <a:pt x="1423" y="564"/>
                    <a:pt x="1413" y="559"/>
                  </a:cubicBezTo>
                  <a:cubicBezTo>
                    <a:pt x="1404" y="554"/>
                    <a:pt x="1398" y="549"/>
                    <a:pt x="1396" y="544"/>
                  </a:cubicBezTo>
                  <a:cubicBezTo>
                    <a:pt x="1393" y="538"/>
                    <a:pt x="1393" y="533"/>
                    <a:pt x="1396" y="529"/>
                  </a:cubicBezTo>
                  <a:cubicBezTo>
                    <a:pt x="1398" y="525"/>
                    <a:pt x="1400" y="523"/>
                    <a:pt x="1404" y="521"/>
                  </a:cubicBezTo>
                  <a:cubicBezTo>
                    <a:pt x="1408" y="520"/>
                    <a:pt x="1412" y="520"/>
                    <a:pt x="1416" y="522"/>
                  </a:cubicBezTo>
                  <a:cubicBezTo>
                    <a:pt x="1420" y="507"/>
                    <a:pt x="1420" y="507"/>
                    <a:pt x="1420" y="507"/>
                  </a:cubicBezTo>
                  <a:cubicBezTo>
                    <a:pt x="1413" y="505"/>
                    <a:pt x="1407" y="504"/>
                    <a:pt x="1402" y="506"/>
                  </a:cubicBezTo>
                  <a:cubicBezTo>
                    <a:pt x="1393" y="508"/>
                    <a:pt x="1387" y="513"/>
                    <a:pt x="1383" y="521"/>
                  </a:cubicBezTo>
                  <a:cubicBezTo>
                    <a:pt x="1378" y="530"/>
                    <a:pt x="1377" y="539"/>
                    <a:pt x="1381" y="549"/>
                  </a:cubicBezTo>
                  <a:cubicBezTo>
                    <a:pt x="1385" y="558"/>
                    <a:pt x="1394" y="567"/>
                    <a:pt x="1407" y="574"/>
                  </a:cubicBezTo>
                  <a:cubicBezTo>
                    <a:pt x="1419" y="580"/>
                    <a:pt x="1430" y="582"/>
                    <a:pt x="1440" y="581"/>
                  </a:cubicBezTo>
                  <a:cubicBezTo>
                    <a:pt x="1450" y="579"/>
                    <a:pt x="1458" y="574"/>
                    <a:pt x="1462" y="565"/>
                  </a:cubicBezTo>
                  <a:cubicBezTo>
                    <a:pt x="1466" y="558"/>
                    <a:pt x="1467" y="551"/>
                    <a:pt x="1466" y="544"/>
                  </a:cubicBezTo>
                  <a:cubicBezTo>
                    <a:pt x="1464" y="537"/>
                    <a:pt x="1459" y="530"/>
                    <a:pt x="1452" y="524"/>
                  </a:cubicBezTo>
                  <a:close/>
                  <a:moveTo>
                    <a:pt x="1419" y="445"/>
                  </a:moveTo>
                  <a:cubicBezTo>
                    <a:pt x="1451" y="458"/>
                    <a:pt x="1451" y="458"/>
                    <a:pt x="1451" y="458"/>
                  </a:cubicBezTo>
                  <a:cubicBezTo>
                    <a:pt x="1440" y="486"/>
                    <a:pt x="1440" y="486"/>
                    <a:pt x="1440" y="486"/>
                  </a:cubicBezTo>
                  <a:cubicBezTo>
                    <a:pt x="1408" y="472"/>
                    <a:pt x="1408" y="472"/>
                    <a:pt x="1408" y="472"/>
                  </a:cubicBezTo>
                  <a:cubicBezTo>
                    <a:pt x="1402" y="486"/>
                    <a:pt x="1402" y="486"/>
                    <a:pt x="1402" y="486"/>
                  </a:cubicBezTo>
                  <a:cubicBezTo>
                    <a:pt x="1484" y="520"/>
                    <a:pt x="1484" y="520"/>
                    <a:pt x="1484" y="520"/>
                  </a:cubicBezTo>
                  <a:cubicBezTo>
                    <a:pt x="1489" y="506"/>
                    <a:pt x="1489" y="506"/>
                    <a:pt x="1489" y="506"/>
                  </a:cubicBezTo>
                  <a:cubicBezTo>
                    <a:pt x="1454" y="491"/>
                    <a:pt x="1454" y="491"/>
                    <a:pt x="1454" y="491"/>
                  </a:cubicBezTo>
                  <a:cubicBezTo>
                    <a:pt x="1465" y="464"/>
                    <a:pt x="1465" y="464"/>
                    <a:pt x="1465" y="464"/>
                  </a:cubicBezTo>
                  <a:cubicBezTo>
                    <a:pt x="1501" y="479"/>
                    <a:pt x="1501" y="479"/>
                    <a:pt x="1501" y="479"/>
                  </a:cubicBezTo>
                  <a:cubicBezTo>
                    <a:pt x="1506" y="465"/>
                    <a:pt x="1506" y="465"/>
                    <a:pt x="1506" y="465"/>
                  </a:cubicBezTo>
                  <a:cubicBezTo>
                    <a:pt x="1425" y="431"/>
                    <a:pt x="1425" y="431"/>
                    <a:pt x="1425" y="431"/>
                  </a:cubicBezTo>
                  <a:lnTo>
                    <a:pt x="1419" y="445"/>
                  </a:lnTo>
                  <a:close/>
                  <a:moveTo>
                    <a:pt x="1442" y="376"/>
                  </a:moveTo>
                  <a:cubicBezTo>
                    <a:pt x="1498" y="393"/>
                    <a:pt x="1498" y="393"/>
                    <a:pt x="1498" y="393"/>
                  </a:cubicBezTo>
                  <a:cubicBezTo>
                    <a:pt x="1433" y="406"/>
                    <a:pt x="1433" y="406"/>
                    <a:pt x="1433" y="406"/>
                  </a:cubicBezTo>
                  <a:cubicBezTo>
                    <a:pt x="1429" y="420"/>
                    <a:pt x="1429" y="420"/>
                    <a:pt x="1429" y="420"/>
                  </a:cubicBezTo>
                  <a:cubicBezTo>
                    <a:pt x="1513" y="445"/>
                    <a:pt x="1513" y="445"/>
                    <a:pt x="1513" y="445"/>
                  </a:cubicBezTo>
                  <a:cubicBezTo>
                    <a:pt x="1517" y="431"/>
                    <a:pt x="1517" y="431"/>
                    <a:pt x="1517" y="431"/>
                  </a:cubicBezTo>
                  <a:cubicBezTo>
                    <a:pt x="1462" y="415"/>
                    <a:pt x="1462" y="415"/>
                    <a:pt x="1462" y="415"/>
                  </a:cubicBezTo>
                  <a:cubicBezTo>
                    <a:pt x="1526" y="402"/>
                    <a:pt x="1526" y="402"/>
                    <a:pt x="1526" y="402"/>
                  </a:cubicBezTo>
                  <a:cubicBezTo>
                    <a:pt x="1530" y="388"/>
                    <a:pt x="1530" y="388"/>
                    <a:pt x="1530" y="388"/>
                  </a:cubicBezTo>
                  <a:cubicBezTo>
                    <a:pt x="1446" y="363"/>
                    <a:pt x="1446" y="363"/>
                    <a:pt x="1446" y="363"/>
                  </a:cubicBezTo>
                  <a:lnTo>
                    <a:pt x="1442" y="376"/>
                  </a:lnTo>
                  <a:close/>
                  <a:moveTo>
                    <a:pt x="1536" y="306"/>
                  </a:moveTo>
                  <a:cubicBezTo>
                    <a:pt x="1542" y="314"/>
                    <a:pt x="1545" y="323"/>
                    <a:pt x="1543" y="334"/>
                  </a:cubicBezTo>
                  <a:cubicBezTo>
                    <a:pt x="1541" y="345"/>
                    <a:pt x="1535" y="353"/>
                    <a:pt x="1526" y="358"/>
                  </a:cubicBezTo>
                  <a:cubicBezTo>
                    <a:pt x="1517" y="363"/>
                    <a:pt x="1506" y="364"/>
                    <a:pt x="1492" y="362"/>
                  </a:cubicBezTo>
                  <a:cubicBezTo>
                    <a:pt x="1483" y="360"/>
                    <a:pt x="1476" y="358"/>
                    <a:pt x="1470" y="354"/>
                  </a:cubicBezTo>
                  <a:cubicBezTo>
                    <a:pt x="1466" y="352"/>
                    <a:pt x="1463" y="349"/>
                    <a:pt x="1460" y="346"/>
                  </a:cubicBezTo>
                  <a:cubicBezTo>
                    <a:pt x="1457" y="342"/>
                    <a:pt x="1455" y="338"/>
                    <a:pt x="1454" y="335"/>
                  </a:cubicBezTo>
                  <a:cubicBezTo>
                    <a:pt x="1452" y="330"/>
                    <a:pt x="1452" y="324"/>
                    <a:pt x="1453" y="318"/>
                  </a:cubicBezTo>
                  <a:cubicBezTo>
                    <a:pt x="1455" y="307"/>
                    <a:pt x="1461" y="299"/>
                    <a:pt x="1470" y="294"/>
                  </a:cubicBezTo>
                  <a:cubicBezTo>
                    <a:pt x="1479" y="289"/>
                    <a:pt x="1490" y="288"/>
                    <a:pt x="1505" y="290"/>
                  </a:cubicBezTo>
                  <a:cubicBezTo>
                    <a:pt x="1518" y="293"/>
                    <a:pt x="1529" y="298"/>
                    <a:pt x="1536" y="306"/>
                  </a:cubicBezTo>
                  <a:close/>
                  <a:moveTo>
                    <a:pt x="1528" y="331"/>
                  </a:moveTo>
                  <a:cubicBezTo>
                    <a:pt x="1529" y="326"/>
                    <a:pt x="1527" y="320"/>
                    <a:pt x="1523" y="315"/>
                  </a:cubicBezTo>
                  <a:cubicBezTo>
                    <a:pt x="1518" y="311"/>
                    <a:pt x="1511" y="307"/>
                    <a:pt x="1501" y="306"/>
                  </a:cubicBezTo>
                  <a:cubicBezTo>
                    <a:pt x="1491" y="304"/>
                    <a:pt x="1484" y="304"/>
                    <a:pt x="1478" y="307"/>
                  </a:cubicBezTo>
                  <a:cubicBezTo>
                    <a:pt x="1472" y="310"/>
                    <a:pt x="1469" y="315"/>
                    <a:pt x="1468" y="321"/>
                  </a:cubicBezTo>
                  <a:cubicBezTo>
                    <a:pt x="1467" y="327"/>
                    <a:pt x="1469" y="332"/>
                    <a:pt x="1473" y="337"/>
                  </a:cubicBezTo>
                  <a:cubicBezTo>
                    <a:pt x="1477" y="341"/>
                    <a:pt x="1484" y="345"/>
                    <a:pt x="1494" y="346"/>
                  </a:cubicBezTo>
                  <a:cubicBezTo>
                    <a:pt x="1504" y="348"/>
                    <a:pt x="1512" y="348"/>
                    <a:pt x="1518" y="345"/>
                  </a:cubicBezTo>
                  <a:cubicBezTo>
                    <a:pt x="1523" y="342"/>
                    <a:pt x="1527" y="337"/>
                    <a:pt x="1528" y="331"/>
                  </a:cubicBezTo>
                  <a:close/>
                  <a:moveTo>
                    <a:pt x="1536" y="265"/>
                  </a:moveTo>
                  <a:cubicBezTo>
                    <a:pt x="1463" y="259"/>
                    <a:pt x="1463" y="259"/>
                    <a:pt x="1463" y="259"/>
                  </a:cubicBezTo>
                  <a:cubicBezTo>
                    <a:pt x="1462" y="274"/>
                    <a:pt x="1462" y="274"/>
                    <a:pt x="1462" y="274"/>
                  </a:cubicBezTo>
                  <a:cubicBezTo>
                    <a:pt x="1549" y="281"/>
                    <a:pt x="1549" y="281"/>
                    <a:pt x="1549" y="281"/>
                  </a:cubicBezTo>
                  <a:cubicBezTo>
                    <a:pt x="1553" y="228"/>
                    <a:pt x="1553" y="228"/>
                    <a:pt x="1553" y="228"/>
                  </a:cubicBezTo>
                  <a:cubicBezTo>
                    <a:pt x="1539" y="227"/>
                    <a:pt x="1539" y="227"/>
                    <a:pt x="1539" y="227"/>
                  </a:cubicBezTo>
                  <a:lnTo>
                    <a:pt x="1536" y="265"/>
                  </a:lnTo>
                  <a:close/>
                  <a:moveTo>
                    <a:pt x="1542" y="153"/>
                  </a:moveTo>
                  <a:cubicBezTo>
                    <a:pt x="1551" y="159"/>
                    <a:pt x="1555" y="168"/>
                    <a:pt x="1555" y="179"/>
                  </a:cubicBezTo>
                  <a:cubicBezTo>
                    <a:pt x="1555" y="190"/>
                    <a:pt x="1551" y="199"/>
                    <a:pt x="1544" y="206"/>
                  </a:cubicBezTo>
                  <a:cubicBezTo>
                    <a:pt x="1536" y="212"/>
                    <a:pt x="1525" y="216"/>
                    <a:pt x="1511" y="216"/>
                  </a:cubicBezTo>
                  <a:cubicBezTo>
                    <a:pt x="1502" y="216"/>
                    <a:pt x="1494" y="215"/>
                    <a:pt x="1488" y="213"/>
                  </a:cubicBezTo>
                  <a:cubicBezTo>
                    <a:pt x="1484" y="212"/>
                    <a:pt x="1480" y="209"/>
                    <a:pt x="1476" y="206"/>
                  </a:cubicBezTo>
                  <a:cubicBezTo>
                    <a:pt x="1472" y="204"/>
                    <a:pt x="1470" y="200"/>
                    <a:pt x="1468" y="197"/>
                  </a:cubicBezTo>
                  <a:cubicBezTo>
                    <a:pt x="1465" y="192"/>
                    <a:pt x="1464" y="187"/>
                    <a:pt x="1464" y="181"/>
                  </a:cubicBezTo>
                  <a:cubicBezTo>
                    <a:pt x="1464" y="170"/>
                    <a:pt x="1468" y="161"/>
                    <a:pt x="1476" y="154"/>
                  </a:cubicBezTo>
                  <a:cubicBezTo>
                    <a:pt x="1483" y="147"/>
                    <a:pt x="1495" y="144"/>
                    <a:pt x="1509" y="144"/>
                  </a:cubicBezTo>
                  <a:cubicBezTo>
                    <a:pt x="1523" y="143"/>
                    <a:pt x="1534" y="146"/>
                    <a:pt x="1542" y="153"/>
                  </a:cubicBezTo>
                  <a:close/>
                  <a:moveTo>
                    <a:pt x="1540" y="179"/>
                  </a:moveTo>
                  <a:cubicBezTo>
                    <a:pt x="1540" y="173"/>
                    <a:pt x="1537" y="168"/>
                    <a:pt x="1532" y="165"/>
                  </a:cubicBezTo>
                  <a:cubicBezTo>
                    <a:pt x="1527" y="161"/>
                    <a:pt x="1519" y="159"/>
                    <a:pt x="1509" y="159"/>
                  </a:cubicBezTo>
                  <a:cubicBezTo>
                    <a:pt x="1499" y="160"/>
                    <a:pt x="1491" y="161"/>
                    <a:pt x="1486" y="165"/>
                  </a:cubicBezTo>
                  <a:cubicBezTo>
                    <a:pt x="1481" y="169"/>
                    <a:pt x="1479" y="174"/>
                    <a:pt x="1479" y="181"/>
                  </a:cubicBezTo>
                  <a:cubicBezTo>
                    <a:pt x="1479" y="187"/>
                    <a:pt x="1482" y="192"/>
                    <a:pt x="1487" y="195"/>
                  </a:cubicBezTo>
                  <a:cubicBezTo>
                    <a:pt x="1492" y="199"/>
                    <a:pt x="1500" y="201"/>
                    <a:pt x="1510" y="201"/>
                  </a:cubicBezTo>
                  <a:cubicBezTo>
                    <a:pt x="1520" y="200"/>
                    <a:pt x="1527" y="198"/>
                    <a:pt x="1532" y="194"/>
                  </a:cubicBezTo>
                  <a:cubicBezTo>
                    <a:pt x="1537" y="190"/>
                    <a:pt x="1540" y="185"/>
                    <a:pt x="1540" y="179"/>
                  </a:cubicBezTo>
                  <a:close/>
                  <a:moveTo>
                    <a:pt x="1496" y="65"/>
                  </a:moveTo>
                  <a:cubicBezTo>
                    <a:pt x="1500" y="97"/>
                    <a:pt x="1500" y="97"/>
                    <a:pt x="1500" y="97"/>
                  </a:cubicBezTo>
                  <a:cubicBezTo>
                    <a:pt x="1514" y="95"/>
                    <a:pt x="1514" y="95"/>
                    <a:pt x="1514" y="95"/>
                  </a:cubicBezTo>
                  <a:cubicBezTo>
                    <a:pt x="1512" y="78"/>
                    <a:pt x="1512" y="78"/>
                    <a:pt x="1512" y="78"/>
                  </a:cubicBezTo>
                  <a:cubicBezTo>
                    <a:pt x="1523" y="76"/>
                    <a:pt x="1523" y="76"/>
                    <a:pt x="1523" y="76"/>
                  </a:cubicBezTo>
                  <a:cubicBezTo>
                    <a:pt x="1526" y="78"/>
                    <a:pt x="1528" y="81"/>
                    <a:pt x="1530" y="84"/>
                  </a:cubicBezTo>
                  <a:cubicBezTo>
                    <a:pt x="1531" y="87"/>
                    <a:pt x="1533" y="90"/>
                    <a:pt x="1533" y="93"/>
                  </a:cubicBezTo>
                  <a:cubicBezTo>
                    <a:pt x="1534" y="99"/>
                    <a:pt x="1532" y="105"/>
                    <a:pt x="1527" y="109"/>
                  </a:cubicBezTo>
                  <a:cubicBezTo>
                    <a:pt x="1523" y="114"/>
                    <a:pt x="1515" y="117"/>
                    <a:pt x="1505" y="118"/>
                  </a:cubicBezTo>
                  <a:cubicBezTo>
                    <a:pt x="1495" y="119"/>
                    <a:pt x="1488" y="119"/>
                    <a:pt x="1482" y="115"/>
                  </a:cubicBezTo>
                  <a:cubicBezTo>
                    <a:pt x="1477" y="112"/>
                    <a:pt x="1474" y="107"/>
                    <a:pt x="1473" y="101"/>
                  </a:cubicBezTo>
                  <a:cubicBezTo>
                    <a:pt x="1472" y="96"/>
                    <a:pt x="1473" y="93"/>
                    <a:pt x="1475" y="89"/>
                  </a:cubicBezTo>
                  <a:cubicBezTo>
                    <a:pt x="1477" y="86"/>
                    <a:pt x="1480" y="84"/>
                    <a:pt x="1485" y="82"/>
                  </a:cubicBezTo>
                  <a:cubicBezTo>
                    <a:pt x="1479" y="68"/>
                    <a:pt x="1479" y="68"/>
                    <a:pt x="1479" y="68"/>
                  </a:cubicBezTo>
                  <a:cubicBezTo>
                    <a:pt x="1471" y="70"/>
                    <a:pt x="1466" y="75"/>
                    <a:pt x="1462" y="80"/>
                  </a:cubicBezTo>
                  <a:cubicBezTo>
                    <a:pt x="1458" y="86"/>
                    <a:pt x="1457" y="94"/>
                    <a:pt x="1458" y="103"/>
                  </a:cubicBezTo>
                  <a:cubicBezTo>
                    <a:pt x="1459" y="110"/>
                    <a:pt x="1461" y="116"/>
                    <a:pt x="1465" y="120"/>
                  </a:cubicBezTo>
                  <a:cubicBezTo>
                    <a:pt x="1469" y="126"/>
                    <a:pt x="1475" y="130"/>
                    <a:pt x="1483" y="132"/>
                  </a:cubicBezTo>
                  <a:cubicBezTo>
                    <a:pt x="1490" y="134"/>
                    <a:pt x="1499" y="135"/>
                    <a:pt x="1508" y="134"/>
                  </a:cubicBezTo>
                  <a:cubicBezTo>
                    <a:pt x="1516" y="132"/>
                    <a:pt x="1524" y="130"/>
                    <a:pt x="1530" y="126"/>
                  </a:cubicBezTo>
                  <a:cubicBezTo>
                    <a:pt x="1537" y="122"/>
                    <a:pt x="1542" y="117"/>
                    <a:pt x="1545" y="111"/>
                  </a:cubicBezTo>
                  <a:cubicBezTo>
                    <a:pt x="1548" y="105"/>
                    <a:pt x="1549" y="98"/>
                    <a:pt x="1548" y="90"/>
                  </a:cubicBezTo>
                  <a:cubicBezTo>
                    <a:pt x="1547" y="84"/>
                    <a:pt x="1545" y="78"/>
                    <a:pt x="1541" y="72"/>
                  </a:cubicBezTo>
                  <a:cubicBezTo>
                    <a:pt x="1538" y="67"/>
                    <a:pt x="1534" y="63"/>
                    <a:pt x="1530" y="60"/>
                  </a:cubicBezTo>
                  <a:lnTo>
                    <a:pt x="1496" y="65"/>
                  </a:lnTo>
                  <a:close/>
                  <a:moveTo>
                    <a:pt x="1438" y="0"/>
                  </a:moveTo>
                  <a:cubicBezTo>
                    <a:pt x="1442" y="17"/>
                    <a:pt x="1442" y="17"/>
                    <a:pt x="1442" y="17"/>
                  </a:cubicBezTo>
                  <a:cubicBezTo>
                    <a:pt x="1480" y="25"/>
                    <a:pt x="1480" y="25"/>
                    <a:pt x="1480" y="25"/>
                  </a:cubicBezTo>
                  <a:cubicBezTo>
                    <a:pt x="1450" y="50"/>
                    <a:pt x="1450" y="50"/>
                    <a:pt x="1450" y="50"/>
                  </a:cubicBezTo>
                  <a:cubicBezTo>
                    <a:pt x="1455" y="68"/>
                    <a:pt x="1455" y="68"/>
                    <a:pt x="1455" y="68"/>
                  </a:cubicBezTo>
                  <a:cubicBezTo>
                    <a:pt x="1498" y="29"/>
                    <a:pt x="1498" y="29"/>
                    <a:pt x="1498" y="29"/>
                  </a:cubicBezTo>
                  <a:cubicBezTo>
                    <a:pt x="1534" y="20"/>
                    <a:pt x="1534" y="20"/>
                    <a:pt x="1534" y="20"/>
                  </a:cubicBezTo>
                  <a:cubicBezTo>
                    <a:pt x="1530" y="6"/>
                    <a:pt x="1530" y="6"/>
                    <a:pt x="1530" y="6"/>
                  </a:cubicBezTo>
                  <a:cubicBezTo>
                    <a:pt x="1494" y="14"/>
                    <a:pt x="1494" y="14"/>
                    <a:pt x="1494" y="14"/>
                  </a:cubicBezTo>
                  <a:lnTo>
                    <a:pt x="1438" y="0"/>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1" name="Freeform 55"/>
            <p:cNvSpPr>
              <a:spLocks noEditPoints="1"/>
            </p:cNvSpPr>
            <p:nvPr/>
          </p:nvSpPr>
          <p:spPr bwMode="auto">
            <a:xfrm>
              <a:off x="-1973263" y="-877888"/>
              <a:ext cx="928688" cy="930275"/>
            </a:xfrm>
            <a:custGeom>
              <a:avLst/>
              <a:gdLst>
                <a:gd name="T0" fmla="*/ 1215 w 1215"/>
                <a:gd name="T1" fmla="*/ 608 h 1215"/>
                <a:gd name="T2" fmla="*/ 608 w 1215"/>
                <a:gd name="T3" fmla="*/ 0 h 1215"/>
                <a:gd name="T4" fmla="*/ 0 w 1215"/>
                <a:gd name="T5" fmla="*/ 608 h 1215"/>
                <a:gd name="T6" fmla="*/ 608 w 1215"/>
                <a:gd name="T7" fmla="*/ 1215 h 1215"/>
                <a:gd name="T8" fmla="*/ 1215 w 1215"/>
                <a:gd name="T9" fmla="*/ 608 h 1215"/>
                <a:gd name="T10" fmla="*/ 608 w 1215"/>
                <a:gd name="T11" fmla="*/ 1196 h 1215"/>
                <a:gd name="T12" fmla="*/ 20 w 1215"/>
                <a:gd name="T13" fmla="*/ 608 h 1215"/>
                <a:gd name="T14" fmla="*/ 608 w 1215"/>
                <a:gd name="T15" fmla="*/ 20 h 1215"/>
                <a:gd name="T16" fmla="*/ 1196 w 1215"/>
                <a:gd name="T17" fmla="*/ 608 h 1215"/>
                <a:gd name="T18" fmla="*/ 608 w 1215"/>
                <a:gd name="T19" fmla="*/ 1196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5" h="1215">
                  <a:moveTo>
                    <a:pt x="1215" y="608"/>
                  </a:moveTo>
                  <a:cubicBezTo>
                    <a:pt x="1215" y="272"/>
                    <a:pt x="943" y="0"/>
                    <a:pt x="608" y="0"/>
                  </a:cubicBezTo>
                  <a:cubicBezTo>
                    <a:pt x="272" y="0"/>
                    <a:pt x="0" y="272"/>
                    <a:pt x="0" y="608"/>
                  </a:cubicBezTo>
                  <a:cubicBezTo>
                    <a:pt x="0" y="943"/>
                    <a:pt x="272" y="1215"/>
                    <a:pt x="608" y="1215"/>
                  </a:cubicBezTo>
                  <a:cubicBezTo>
                    <a:pt x="943" y="1215"/>
                    <a:pt x="1215" y="943"/>
                    <a:pt x="1215" y="608"/>
                  </a:cubicBezTo>
                  <a:close/>
                  <a:moveTo>
                    <a:pt x="608" y="1196"/>
                  </a:moveTo>
                  <a:cubicBezTo>
                    <a:pt x="283" y="1196"/>
                    <a:pt x="20" y="932"/>
                    <a:pt x="20" y="608"/>
                  </a:cubicBezTo>
                  <a:cubicBezTo>
                    <a:pt x="20" y="283"/>
                    <a:pt x="283" y="20"/>
                    <a:pt x="608" y="20"/>
                  </a:cubicBezTo>
                  <a:cubicBezTo>
                    <a:pt x="932" y="20"/>
                    <a:pt x="1196" y="283"/>
                    <a:pt x="1196" y="608"/>
                  </a:cubicBezTo>
                  <a:cubicBezTo>
                    <a:pt x="1196" y="932"/>
                    <a:pt x="932" y="1196"/>
                    <a:pt x="608" y="119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2" name="Freeform 56"/>
            <p:cNvSpPr/>
            <p:nvPr/>
          </p:nvSpPr>
          <p:spPr bwMode="auto">
            <a:xfrm>
              <a:off x="-1925638" y="-785813"/>
              <a:ext cx="831850" cy="763588"/>
            </a:xfrm>
            <a:custGeom>
              <a:avLst/>
              <a:gdLst>
                <a:gd name="T0" fmla="*/ 1033 w 1089"/>
                <a:gd name="T1" fmla="*/ 596 h 998"/>
                <a:gd name="T2" fmla="*/ 1011 w 1089"/>
                <a:gd name="T3" fmla="*/ 563 h 998"/>
                <a:gd name="T4" fmla="*/ 1030 w 1089"/>
                <a:gd name="T5" fmla="*/ 270 h 998"/>
                <a:gd name="T6" fmla="*/ 983 w 1089"/>
                <a:gd name="T7" fmla="*/ 289 h 998"/>
                <a:gd name="T8" fmla="*/ 856 w 1089"/>
                <a:gd name="T9" fmla="*/ 60 h 998"/>
                <a:gd name="T10" fmla="*/ 803 w 1089"/>
                <a:gd name="T11" fmla="*/ 54 h 998"/>
                <a:gd name="T12" fmla="*/ 801 w 1089"/>
                <a:gd name="T13" fmla="*/ 113 h 998"/>
                <a:gd name="T14" fmla="*/ 832 w 1089"/>
                <a:gd name="T15" fmla="*/ 155 h 998"/>
                <a:gd name="T16" fmla="*/ 958 w 1089"/>
                <a:gd name="T17" fmla="*/ 304 h 998"/>
                <a:gd name="T18" fmla="*/ 949 w 1089"/>
                <a:gd name="T19" fmla="*/ 321 h 998"/>
                <a:gd name="T20" fmla="*/ 986 w 1089"/>
                <a:gd name="T21" fmla="*/ 539 h 998"/>
                <a:gd name="T22" fmla="*/ 959 w 1089"/>
                <a:gd name="T23" fmla="*/ 585 h 998"/>
                <a:gd name="T24" fmla="*/ 925 w 1089"/>
                <a:gd name="T25" fmla="*/ 616 h 998"/>
                <a:gd name="T26" fmla="*/ 875 w 1089"/>
                <a:gd name="T27" fmla="*/ 794 h 998"/>
                <a:gd name="T28" fmla="*/ 848 w 1089"/>
                <a:gd name="T29" fmla="*/ 753 h 998"/>
                <a:gd name="T30" fmla="*/ 582 w 1089"/>
                <a:gd name="T31" fmla="*/ 903 h 998"/>
                <a:gd name="T32" fmla="*/ 508 w 1089"/>
                <a:gd name="T33" fmla="*/ 903 h 998"/>
                <a:gd name="T34" fmla="*/ 241 w 1089"/>
                <a:gd name="T35" fmla="*/ 753 h 998"/>
                <a:gd name="T36" fmla="*/ 214 w 1089"/>
                <a:gd name="T37" fmla="*/ 794 h 998"/>
                <a:gd name="T38" fmla="*/ 164 w 1089"/>
                <a:gd name="T39" fmla="*/ 616 h 998"/>
                <a:gd name="T40" fmla="*/ 130 w 1089"/>
                <a:gd name="T41" fmla="*/ 585 h 998"/>
                <a:gd name="T42" fmla="*/ 104 w 1089"/>
                <a:gd name="T43" fmla="*/ 539 h 998"/>
                <a:gd name="T44" fmla="*/ 140 w 1089"/>
                <a:gd name="T45" fmla="*/ 321 h 998"/>
                <a:gd name="T46" fmla="*/ 131 w 1089"/>
                <a:gd name="T47" fmla="*/ 304 h 998"/>
                <a:gd name="T48" fmla="*/ 257 w 1089"/>
                <a:gd name="T49" fmla="*/ 155 h 998"/>
                <a:gd name="T50" fmla="*/ 288 w 1089"/>
                <a:gd name="T51" fmla="*/ 113 h 998"/>
                <a:gd name="T52" fmla="*/ 286 w 1089"/>
                <a:gd name="T53" fmla="*/ 54 h 998"/>
                <a:gd name="T54" fmla="*/ 234 w 1089"/>
                <a:gd name="T55" fmla="*/ 60 h 998"/>
                <a:gd name="T56" fmla="*/ 106 w 1089"/>
                <a:gd name="T57" fmla="*/ 289 h 998"/>
                <a:gd name="T58" fmla="*/ 59 w 1089"/>
                <a:gd name="T59" fmla="*/ 270 h 998"/>
                <a:gd name="T60" fmla="*/ 78 w 1089"/>
                <a:gd name="T61" fmla="*/ 563 h 998"/>
                <a:gd name="T62" fmla="*/ 56 w 1089"/>
                <a:gd name="T63" fmla="*/ 596 h 998"/>
                <a:gd name="T64" fmla="*/ 48 w 1089"/>
                <a:gd name="T65" fmla="*/ 627 h 998"/>
                <a:gd name="T66" fmla="*/ 321 w 1089"/>
                <a:gd name="T67" fmla="*/ 873 h 998"/>
                <a:gd name="T68" fmla="*/ 249 w 1089"/>
                <a:gd name="T69" fmla="*/ 888 h 998"/>
                <a:gd name="T70" fmla="*/ 462 w 1089"/>
                <a:gd name="T71" fmla="*/ 915 h 998"/>
                <a:gd name="T72" fmla="*/ 477 w 1089"/>
                <a:gd name="T73" fmla="*/ 938 h 998"/>
                <a:gd name="T74" fmla="*/ 450 w 1089"/>
                <a:gd name="T75" fmla="*/ 998 h 998"/>
                <a:gd name="T76" fmla="*/ 545 w 1089"/>
                <a:gd name="T77" fmla="*/ 938 h 998"/>
                <a:gd name="T78" fmla="*/ 639 w 1089"/>
                <a:gd name="T79" fmla="*/ 998 h 998"/>
                <a:gd name="T80" fmla="*/ 613 w 1089"/>
                <a:gd name="T81" fmla="*/ 938 h 998"/>
                <a:gd name="T82" fmla="*/ 627 w 1089"/>
                <a:gd name="T83" fmla="*/ 915 h 998"/>
                <a:gd name="T84" fmla="*/ 840 w 1089"/>
                <a:gd name="T85" fmla="*/ 888 h 998"/>
                <a:gd name="T86" fmla="*/ 768 w 1089"/>
                <a:gd name="T87" fmla="*/ 873 h 998"/>
                <a:gd name="T88" fmla="*/ 1041 w 1089"/>
                <a:gd name="T89" fmla="*/ 627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89" h="998">
                  <a:moveTo>
                    <a:pt x="949" y="743"/>
                  </a:moveTo>
                  <a:cubicBezTo>
                    <a:pt x="972" y="659"/>
                    <a:pt x="995" y="653"/>
                    <a:pt x="1033" y="596"/>
                  </a:cubicBezTo>
                  <a:cubicBezTo>
                    <a:pt x="1069" y="542"/>
                    <a:pt x="1089" y="435"/>
                    <a:pt x="1052" y="398"/>
                  </a:cubicBezTo>
                  <a:cubicBezTo>
                    <a:pt x="1047" y="476"/>
                    <a:pt x="1021" y="492"/>
                    <a:pt x="1011" y="563"/>
                  </a:cubicBezTo>
                  <a:cubicBezTo>
                    <a:pt x="1005" y="506"/>
                    <a:pt x="1005" y="473"/>
                    <a:pt x="1016" y="435"/>
                  </a:cubicBezTo>
                  <a:cubicBezTo>
                    <a:pt x="1026" y="402"/>
                    <a:pt x="1040" y="326"/>
                    <a:pt x="1030" y="270"/>
                  </a:cubicBezTo>
                  <a:cubicBezTo>
                    <a:pt x="1022" y="226"/>
                    <a:pt x="1003" y="210"/>
                    <a:pt x="979" y="200"/>
                  </a:cubicBezTo>
                  <a:cubicBezTo>
                    <a:pt x="991" y="247"/>
                    <a:pt x="983" y="289"/>
                    <a:pt x="983" y="289"/>
                  </a:cubicBezTo>
                  <a:cubicBezTo>
                    <a:pt x="983" y="289"/>
                    <a:pt x="954" y="258"/>
                    <a:pt x="944" y="179"/>
                  </a:cubicBezTo>
                  <a:cubicBezTo>
                    <a:pt x="935" y="100"/>
                    <a:pt x="880" y="61"/>
                    <a:pt x="856" y="60"/>
                  </a:cubicBezTo>
                  <a:cubicBezTo>
                    <a:pt x="879" y="100"/>
                    <a:pt x="877" y="113"/>
                    <a:pt x="887" y="152"/>
                  </a:cubicBezTo>
                  <a:cubicBezTo>
                    <a:pt x="861" y="137"/>
                    <a:pt x="843" y="90"/>
                    <a:pt x="803" y="54"/>
                  </a:cubicBezTo>
                  <a:cubicBezTo>
                    <a:pt x="745" y="0"/>
                    <a:pt x="699" y="0"/>
                    <a:pt x="671" y="24"/>
                  </a:cubicBezTo>
                  <a:cubicBezTo>
                    <a:pt x="751" y="56"/>
                    <a:pt x="737" y="64"/>
                    <a:pt x="801" y="113"/>
                  </a:cubicBezTo>
                  <a:cubicBezTo>
                    <a:pt x="863" y="154"/>
                    <a:pt x="892" y="158"/>
                    <a:pt x="909" y="212"/>
                  </a:cubicBezTo>
                  <a:cubicBezTo>
                    <a:pt x="882" y="185"/>
                    <a:pt x="865" y="168"/>
                    <a:pt x="832" y="155"/>
                  </a:cubicBezTo>
                  <a:cubicBezTo>
                    <a:pt x="824" y="172"/>
                    <a:pt x="838" y="206"/>
                    <a:pt x="883" y="245"/>
                  </a:cubicBezTo>
                  <a:cubicBezTo>
                    <a:pt x="921" y="282"/>
                    <a:pt x="928" y="266"/>
                    <a:pt x="958" y="304"/>
                  </a:cubicBezTo>
                  <a:cubicBezTo>
                    <a:pt x="980" y="333"/>
                    <a:pt x="1003" y="361"/>
                    <a:pt x="994" y="428"/>
                  </a:cubicBezTo>
                  <a:cubicBezTo>
                    <a:pt x="974" y="380"/>
                    <a:pt x="961" y="374"/>
                    <a:pt x="949" y="321"/>
                  </a:cubicBezTo>
                  <a:cubicBezTo>
                    <a:pt x="937" y="339"/>
                    <a:pt x="928" y="365"/>
                    <a:pt x="934" y="398"/>
                  </a:cubicBezTo>
                  <a:cubicBezTo>
                    <a:pt x="947" y="470"/>
                    <a:pt x="976" y="467"/>
                    <a:pt x="986" y="539"/>
                  </a:cubicBezTo>
                  <a:cubicBezTo>
                    <a:pt x="991" y="578"/>
                    <a:pt x="992" y="629"/>
                    <a:pt x="957" y="667"/>
                  </a:cubicBezTo>
                  <a:cubicBezTo>
                    <a:pt x="950" y="633"/>
                    <a:pt x="953" y="617"/>
                    <a:pt x="959" y="585"/>
                  </a:cubicBezTo>
                  <a:cubicBezTo>
                    <a:pt x="964" y="556"/>
                    <a:pt x="960" y="532"/>
                    <a:pt x="950" y="501"/>
                  </a:cubicBezTo>
                  <a:cubicBezTo>
                    <a:pt x="928" y="521"/>
                    <a:pt x="920" y="570"/>
                    <a:pt x="925" y="616"/>
                  </a:cubicBezTo>
                  <a:cubicBezTo>
                    <a:pt x="930" y="664"/>
                    <a:pt x="964" y="700"/>
                    <a:pt x="912" y="770"/>
                  </a:cubicBezTo>
                  <a:cubicBezTo>
                    <a:pt x="889" y="790"/>
                    <a:pt x="875" y="794"/>
                    <a:pt x="875" y="794"/>
                  </a:cubicBezTo>
                  <a:cubicBezTo>
                    <a:pt x="903" y="761"/>
                    <a:pt x="940" y="684"/>
                    <a:pt x="913" y="643"/>
                  </a:cubicBezTo>
                  <a:cubicBezTo>
                    <a:pt x="903" y="688"/>
                    <a:pt x="876" y="714"/>
                    <a:pt x="848" y="753"/>
                  </a:cubicBezTo>
                  <a:cubicBezTo>
                    <a:pt x="809" y="810"/>
                    <a:pt x="842" y="826"/>
                    <a:pt x="722" y="871"/>
                  </a:cubicBezTo>
                  <a:cubicBezTo>
                    <a:pt x="686" y="885"/>
                    <a:pt x="636" y="889"/>
                    <a:pt x="582" y="903"/>
                  </a:cubicBezTo>
                  <a:cubicBezTo>
                    <a:pt x="568" y="906"/>
                    <a:pt x="556" y="909"/>
                    <a:pt x="545" y="912"/>
                  </a:cubicBezTo>
                  <a:cubicBezTo>
                    <a:pt x="533" y="909"/>
                    <a:pt x="521" y="906"/>
                    <a:pt x="508" y="903"/>
                  </a:cubicBezTo>
                  <a:cubicBezTo>
                    <a:pt x="453" y="889"/>
                    <a:pt x="403" y="885"/>
                    <a:pt x="367" y="871"/>
                  </a:cubicBezTo>
                  <a:cubicBezTo>
                    <a:pt x="247" y="826"/>
                    <a:pt x="280" y="810"/>
                    <a:pt x="241" y="753"/>
                  </a:cubicBezTo>
                  <a:cubicBezTo>
                    <a:pt x="213" y="714"/>
                    <a:pt x="186" y="688"/>
                    <a:pt x="176" y="643"/>
                  </a:cubicBezTo>
                  <a:cubicBezTo>
                    <a:pt x="149" y="684"/>
                    <a:pt x="186" y="761"/>
                    <a:pt x="214" y="794"/>
                  </a:cubicBezTo>
                  <a:cubicBezTo>
                    <a:pt x="214" y="794"/>
                    <a:pt x="201" y="790"/>
                    <a:pt x="177" y="770"/>
                  </a:cubicBezTo>
                  <a:cubicBezTo>
                    <a:pt x="125" y="700"/>
                    <a:pt x="159" y="664"/>
                    <a:pt x="164" y="616"/>
                  </a:cubicBezTo>
                  <a:cubicBezTo>
                    <a:pt x="169" y="570"/>
                    <a:pt x="161" y="521"/>
                    <a:pt x="139" y="501"/>
                  </a:cubicBezTo>
                  <a:cubicBezTo>
                    <a:pt x="129" y="532"/>
                    <a:pt x="125" y="556"/>
                    <a:pt x="130" y="585"/>
                  </a:cubicBezTo>
                  <a:cubicBezTo>
                    <a:pt x="136" y="617"/>
                    <a:pt x="139" y="633"/>
                    <a:pt x="132" y="667"/>
                  </a:cubicBezTo>
                  <a:cubicBezTo>
                    <a:pt x="97" y="629"/>
                    <a:pt x="98" y="578"/>
                    <a:pt x="104" y="539"/>
                  </a:cubicBezTo>
                  <a:cubicBezTo>
                    <a:pt x="113" y="467"/>
                    <a:pt x="142" y="470"/>
                    <a:pt x="155" y="398"/>
                  </a:cubicBezTo>
                  <a:cubicBezTo>
                    <a:pt x="161" y="365"/>
                    <a:pt x="152" y="339"/>
                    <a:pt x="140" y="321"/>
                  </a:cubicBezTo>
                  <a:cubicBezTo>
                    <a:pt x="128" y="374"/>
                    <a:pt x="115" y="380"/>
                    <a:pt x="96" y="428"/>
                  </a:cubicBezTo>
                  <a:cubicBezTo>
                    <a:pt x="87" y="361"/>
                    <a:pt x="109" y="333"/>
                    <a:pt x="131" y="304"/>
                  </a:cubicBezTo>
                  <a:cubicBezTo>
                    <a:pt x="161" y="266"/>
                    <a:pt x="168" y="282"/>
                    <a:pt x="206" y="245"/>
                  </a:cubicBezTo>
                  <a:cubicBezTo>
                    <a:pt x="251" y="206"/>
                    <a:pt x="265" y="172"/>
                    <a:pt x="257" y="155"/>
                  </a:cubicBezTo>
                  <a:cubicBezTo>
                    <a:pt x="224" y="168"/>
                    <a:pt x="207" y="185"/>
                    <a:pt x="181" y="212"/>
                  </a:cubicBezTo>
                  <a:cubicBezTo>
                    <a:pt x="198" y="158"/>
                    <a:pt x="226" y="154"/>
                    <a:pt x="288" y="113"/>
                  </a:cubicBezTo>
                  <a:cubicBezTo>
                    <a:pt x="352" y="64"/>
                    <a:pt x="338" y="56"/>
                    <a:pt x="418" y="24"/>
                  </a:cubicBezTo>
                  <a:cubicBezTo>
                    <a:pt x="390" y="0"/>
                    <a:pt x="344" y="0"/>
                    <a:pt x="286" y="54"/>
                  </a:cubicBezTo>
                  <a:cubicBezTo>
                    <a:pt x="246" y="90"/>
                    <a:pt x="229" y="137"/>
                    <a:pt x="203" y="152"/>
                  </a:cubicBezTo>
                  <a:cubicBezTo>
                    <a:pt x="212" y="113"/>
                    <a:pt x="210" y="100"/>
                    <a:pt x="234" y="60"/>
                  </a:cubicBezTo>
                  <a:cubicBezTo>
                    <a:pt x="209" y="61"/>
                    <a:pt x="154" y="100"/>
                    <a:pt x="145" y="179"/>
                  </a:cubicBezTo>
                  <a:cubicBezTo>
                    <a:pt x="136" y="258"/>
                    <a:pt x="106" y="289"/>
                    <a:pt x="106" y="289"/>
                  </a:cubicBezTo>
                  <a:cubicBezTo>
                    <a:pt x="106" y="289"/>
                    <a:pt x="98" y="247"/>
                    <a:pt x="110" y="200"/>
                  </a:cubicBezTo>
                  <a:cubicBezTo>
                    <a:pt x="86" y="210"/>
                    <a:pt x="67" y="226"/>
                    <a:pt x="59" y="270"/>
                  </a:cubicBezTo>
                  <a:cubicBezTo>
                    <a:pt x="49" y="326"/>
                    <a:pt x="63" y="402"/>
                    <a:pt x="73" y="435"/>
                  </a:cubicBezTo>
                  <a:cubicBezTo>
                    <a:pt x="84" y="473"/>
                    <a:pt x="84" y="506"/>
                    <a:pt x="78" y="563"/>
                  </a:cubicBezTo>
                  <a:cubicBezTo>
                    <a:pt x="68" y="492"/>
                    <a:pt x="42" y="476"/>
                    <a:pt x="37" y="398"/>
                  </a:cubicBezTo>
                  <a:cubicBezTo>
                    <a:pt x="0" y="435"/>
                    <a:pt x="20" y="542"/>
                    <a:pt x="56" y="596"/>
                  </a:cubicBezTo>
                  <a:cubicBezTo>
                    <a:pt x="94" y="653"/>
                    <a:pt x="117" y="659"/>
                    <a:pt x="140" y="743"/>
                  </a:cubicBezTo>
                  <a:cubicBezTo>
                    <a:pt x="104" y="692"/>
                    <a:pt x="76" y="687"/>
                    <a:pt x="48" y="627"/>
                  </a:cubicBezTo>
                  <a:cubicBezTo>
                    <a:pt x="27" y="654"/>
                    <a:pt x="46" y="709"/>
                    <a:pt x="103" y="756"/>
                  </a:cubicBezTo>
                  <a:cubicBezTo>
                    <a:pt x="152" y="803"/>
                    <a:pt x="231" y="799"/>
                    <a:pt x="321" y="873"/>
                  </a:cubicBezTo>
                  <a:cubicBezTo>
                    <a:pt x="248" y="830"/>
                    <a:pt x="172" y="830"/>
                    <a:pt x="132" y="805"/>
                  </a:cubicBezTo>
                  <a:cubicBezTo>
                    <a:pt x="125" y="839"/>
                    <a:pt x="171" y="868"/>
                    <a:pt x="249" y="888"/>
                  </a:cubicBezTo>
                  <a:cubicBezTo>
                    <a:pt x="280" y="896"/>
                    <a:pt x="327" y="897"/>
                    <a:pt x="353" y="898"/>
                  </a:cubicBezTo>
                  <a:cubicBezTo>
                    <a:pt x="403" y="899"/>
                    <a:pt x="430" y="909"/>
                    <a:pt x="462" y="915"/>
                  </a:cubicBezTo>
                  <a:cubicBezTo>
                    <a:pt x="475" y="917"/>
                    <a:pt x="490" y="920"/>
                    <a:pt x="506" y="925"/>
                  </a:cubicBezTo>
                  <a:cubicBezTo>
                    <a:pt x="493" y="930"/>
                    <a:pt x="483" y="934"/>
                    <a:pt x="477" y="938"/>
                  </a:cubicBezTo>
                  <a:cubicBezTo>
                    <a:pt x="453" y="951"/>
                    <a:pt x="455" y="951"/>
                    <a:pt x="408" y="982"/>
                  </a:cubicBezTo>
                  <a:cubicBezTo>
                    <a:pt x="450" y="998"/>
                    <a:pt x="450" y="998"/>
                    <a:pt x="450" y="998"/>
                  </a:cubicBezTo>
                  <a:cubicBezTo>
                    <a:pt x="450" y="998"/>
                    <a:pt x="473" y="971"/>
                    <a:pt x="515" y="951"/>
                  </a:cubicBezTo>
                  <a:cubicBezTo>
                    <a:pt x="524" y="946"/>
                    <a:pt x="534" y="942"/>
                    <a:pt x="545" y="938"/>
                  </a:cubicBezTo>
                  <a:cubicBezTo>
                    <a:pt x="555" y="942"/>
                    <a:pt x="565" y="946"/>
                    <a:pt x="574" y="951"/>
                  </a:cubicBezTo>
                  <a:cubicBezTo>
                    <a:pt x="616" y="971"/>
                    <a:pt x="639" y="998"/>
                    <a:pt x="639" y="998"/>
                  </a:cubicBezTo>
                  <a:cubicBezTo>
                    <a:pt x="681" y="982"/>
                    <a:pt x="681" y="982"/>
                    <a:pt x="681" y="982"/>
                  </a:cubicBezTo>
                  <a:cubicBezTo>
                    <a:pt x="635" y="951"/>
                    <a:pt x="636" y="951"/>
                    <a:pt x="613" y="938"/>
                  </a:cubicBezTo>
                  <a:cubicBezTo>
                    <a:pt x="606" y="934"/>
                    <a:pt x="596" y="930"/>
                    <a:pt x="583" y="925"/>
                  </a:cubicBezTo>
                  <a:cubicBezTo>
                    <a:pt x="599" y="920"/>
                    <a:pt x="614" y="917"/>
                    <a:pt x="627" y="915"/>
                  </a:cubicBezTo>
                  <a:cubicBezTo>
                    <a:pt x="659" y="909"/>
                    <a:pt x="686" y="899"/>
                    <a:pt x="736" y="898"/>
                  </a:cubicBezTo>
                  <a:cubicBezTo>
                    <a:pt x="762" y="897"/>
                    <a:pt x="809" y="896"/>
                    <a:pt x="840" y="888"/>
                  </a:cubicBezTo>
                  <a:cubicBezTo>
                    <a:pt x="919" y="868"/>
                    <a:pt x="965" y="839"/>
                    <a:pt x="957" y="805"/>
                  </a:cubicBezTo>
                  <a:cubicBezTo>
                    <a:pt x="917" y="830"/>
                    <a:pt x="841" y="830"/>
                    <a:pt x="768" y="873"/>
                  </a:cubicBezTo>
                  <a:cubicBezTo>
                    <a:pt x="858" y="799"/>
                    <a:pt x="937" y="803"/>
                    <a:pt x="986" y="756"/>
                  </a:cubicBezTo>
                  <a:cubicBezTo>
                    <a:pt x="1043" y="709"/>
                    <a:pt x="1063" y="654"/>
                    <a:pt x="1041" y="627"/>
                  </a:cubicBezTo>
                  <a:cubicBezTo>
                    <a:pt x="1013" y="687"/>
                    <a:pt x="985" y="692"/>
                    <a:pt x="949" y="743"/>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3" name="Freeform 57"/>
            <p:cNvSpPr>
              <a:spLocks noEditPoints="1"/>
            </p:cNvSpPr>
            <p:nvPr/>
          </p:nvSpPr>
          <p:spPr bwMode="auto">
            <a:xfrm>
              <a:off x="-1698625" y="-652463"/>
              <a:ext cx="379413" cy="509588"/>
            </a:xfrm>
            <a:custGeom>
              <a:avLst/>
              <a:gdLst>
                <a:gd name="T0" fmla="*/ 340 w 496"/>
                <a:gd name="T1" fmla="*/ 373 h 667"/>
                <a:gd name="T2" fmla="*/ 396 w 496"/>
                <a:gd name="T3" fmla="*/ 382 h 667"/>
                <a:gd name="T4" fmla="*/ 187 w 496"/>
                <a:gd name="T5" fmla="*/ 323 h 667"/>
                <a:gd name="T6" fmla="*/ 189 w 496"/>
                <a:gd name="T7" fmla="*/ 334 h 667"/>
                <a:gd name="T8" fmla="*/ 193 w 496"/>
                <a:gd name="T9" fmla="*/ 333 h 667"/>
                <a:gd name="T10" fmla="*/ 113 w 496"/>
                <a:gd name="T11" fmla="*/ 331 h 667"/>
                <a:gd name="T12" fmla="*/ 115 w 496"/>
                <a:gd name="T13" fmla="*/ 317 h 667"/>
                <a:gd name="T14" fmla="*/ 121 w 496"/>
                <a:gd name="T15" fmla="*/ 317 h 667"/>
                <a:gd name="T16" fmla="*/ 117 w 496"/>
                <a:gd name="T17" fmla="*/ 326 h 667"/>
                <a:gd name="T18" fmla="*/ 115 w 496"/>
                <a:gd name="T19" fmla="*/ 330 h 667"/>
                <a:gd name="T20" fmla="*/ 348 w 496"/>
                <a:gd name="T21" fmla="*/ 324 h 667"/>
                <a:gd name="T22" fmla="*/ 53 w 496"/>
                <a:gd name="T23" fmla="*/ 363 h 667"/>
                <a:gd name="T24" fmla="*/ 379 w 496"/>
                <a:gd name="T25" fmla="*/ 313 h 667"/>
                <a:gd name="T26" fmla="*/ 306 w 496"/>
                <a:gd name="T27" fmla="*/ 330 h 667"/>
                <a:gd name="T28" fmla="*/ 305 w 496"/>
                <a:gd name="T29" fmla="*/ 315 h 667"/>
                <a:gd name="T30" fmla="*/ 298 w 496"/>
                <a:gd name="T31" fmla="*/ 314 h 667"/>
                <a:gd name="T32" fmla="*/ 276 w 496"/>
                <a:gd name="T33" fmla="*/ 322 h 667"/>
                <a:gd name="T34" fmla="*/ 203 w 496"/>
                <a:gd name="T35" fmla="*/ 319 h 667"/>
                <a:gd name="T36" fmla="*/ 110 w 496"/>
                <a:gd name="T37" fmla="*/ 316 h 667"/>
                <a:gd name="T38" fmla="*/ 106 w 496"/>
                <a:gd name="T39" fmla="*/ 321 h 667"/>
                <a:gd name="T40" fmla="*/ 119 w 496"/>
                <a:gd name="T41" fmla="*/ 335 h 667"/>
                <a:gd name="T42" fmla="*/ 123 w 496"/>
                <a:gd name="T43" fmla="*/ 338 h 667"/>
                <a:gd name="T44" fmla="*/ 151 w 496"/>
                <a:gd name="T45" fmla="*/ 320 h 667"/>
                <a:gd name="T46" fmla="*/ 144 w 496"/>
                <a:gd name="T47" fmla="*/ 326 h 667"/>
                <a:gd name="T48" fmla="*/ 142 w 496"/>
                <a:gd name="T49" fmla="*/ 316 h 667"/>
                <a:gd name="T50" fmla="*/ 139 w 496"/>
                <a:gd name="T51" fmla="*/ 338 h 667"/>
                <a:gd name="T52" fmla="*/ 152 w 496"/>
                <a:gd name="T53" fmla="*/ 330 h 667"/>
                <a:gd name="T54" fmla="*/ 201 w 496"/>
                <a:gd name="T55" fmla="*/ 317 h 667"/>
                <a:gd name="T56" fmla="*/ 197 w 496"/>
                <a:gd name="T57" fmla="*/ 330 h 667"/>
                <a:gd name="T58" fmla="*/ 190 w 496"/>
                <a:gd name="T59" fmla="*/ 322 h 667"/>
                <a:gd name="T60" fmla="*/ 192 w 496"/>
                <a:gd name="T61" fmla="*/ 318 h 667"/>
                <a:gd name="T62" fmla="*/ 183 w 496"/>
                <a:gd name="T63" fmla="*/ 322 h 667"/>
                <a:gd name="T64" fmla="*/ 188 w 496"/>
                <a:gd name="T65" fmla="*/ 336 h 667"/>
                <a:gd name="T66" fmla="*/ 204 w 496"/>
                <a:gd name="T67" fmla="*/ 338 h 667"/>
                <a:gd name="T68" fmla="*/ 219 w 496"/>
                <a:gd name="T69" fmla="*/ 321 h 667"/>
                <a:gd name="T70" fmla="*/ 218 w 496"/>
                <a:gd name="T71" fmla="*/ 338 h 667"/>
                <a:gd name="T72" fmla="*/ 227 w 496"/>
                <a:gd name="T73" fmla="*/ 341 h 667"/>
                <a:gd name="T74" fmla="*/ 270 w 496"/>
                <a:gd name="T75" fmla="*/ 325 h 667"/>
                <a:gd name="T76" fmla="*/ 266 w 496"/>
                <a:gd name="T77" fmla="*/ 318 h 667"/>
                <a:gd name="T78" fmla="*/ 263 w 496"/>
                <a:gd name="T79" fmla="*/ 329 h 667"/>
                <a:gd name="T80" fmla="*/ 263 w 496"/>
                <a:gd name="T81" fmla="*/ 334 h 667"/>
                <a:gd name="T82" fmla="*/ 278 w 496"/>
                <a:gd name="T83" fmla="*/ 333 h 667"/>
                <a:gd name="T84" fmla="*/ 294 w 496"/>
                <a:gd name="T85" fmla="*/ 324 h 667"/>
                <a:gd name="T86" fmla="*/ 291 w 496"/>
                <a:gd name="T87" fmla="*/ 334 h 667"/>
                <a:gd name="T88" fmla="*/ 354 w 496"/>
                <a:gd name="T89" fmla="*/ 325 h 667"/>
                <a:gd name="T90" fmla="*/ 347 w 496"/>
                <a:gd name="T91" fmla="*/ 313 h 667"/>
                <a:gd name="T92" fmla="*/ 341 w 496"/>
                <a:gd name="T93" fmla="*/ 325 h 667"/>
                <a:gd name="T94" fmla="*/ 340 w 496"/>
                <a:gd name="T95" fmla="*/ 336 h 667"/>
                <a:gd name="T96" fmla="*/ 345 w 496"/>
                <a:gd name="T97" fmla="*/ 330 h 667"/>
                <a:gd name="T98" fmla="*/ 355 w 496"/>
                <a:gd name="T99" fmla="*/ 332 h 667"/>
                <a:gd name="T100" fmla="*/ 388 w 496"/>
                <a:gd name="T101" fmla="*/ 321 h 667"/>
                <a:gd name="T102" fmla="*/ 380 w 496"/>
                <a:gd name="T103" fmla="*/ 315 h 667"/>
                <a:gd name="T104" fmla="*/ 375 w 496"/>
                <a:gd name="T105" fmla="*/ 324 h 667"/>
                <a:gd name="T106" fmla="*/ 372 w 496"/>
                <a:gd name="T107" fmla="*/ 333 h 667"/>
                <a:gd name="T108" fmla="*/ 380 w 496"/>
                <a:gd name="T109" fmla="*/ 325 h 667"/>
                <a:gd name="T110" fmla="*/ 386 w 496"/>
                <a:gd name="T111" fmla="*/ 336 h 667"/>
                <a:gd name="T112" fmla="*/ 300 w 496"/>
                <a:gd name="T113" fmla="*/ 327 h 667"/>
                <a:gd name="T114" fmla="*/ 496 w 496"/>
                <a:gd name="T115" fmla="*/ 1 h 667"/>
                <a:gd name="T116" fmla="*/ 43 w 496"/>
                <a:gd name="T117" fmla="*/ 531 h 667"/>
                <a:gd name="T118" fmla="*/ 224 w 496"/>
                <a:gd name="T119" fmla="*/ 553 h 667"/>
                <a:gd name="T120" fmla="*/ 329 w 496"/>
                <a:gd name="T121" fmla="*/ 551 h 667"/>
                <a:gd name="T122" fmla="*/ 477 w 496"/>
                <a:gd name="T123" fmla="*/ 395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96" h="667">
                  <a:moveTo>
                    <a:pt x="224" y="543"/>
                  </a:moveTo>
                  <a:cubicBezTo>
                    <a:pt x="224" y="545"/>
                    <a:pt x="224" y="545"/>
                    <a:pt x="223" y="546"/>
                  </a:cubicBezTo>
                  <a:cubicBezTo>
                    <a:pt x="222" y="548"/>
                    <a:pt x="220" y="550"/>
                    <a:pt x="216" y="550"/>
                  </a:cubicBezTo>
                  <a:cubicBezTo>
                    <a:pt x="212" y="550"/>
                    <a:pt x="209" y="546"/>
                    <a:pt x="209" y="540"/>
                  </a:cubicBezTo>
                  <a:cubicBezTo>
                    <a:pt x="209" y="535"/>
                    <a:pt x="212" y="531"/>
                    <a:pt x="216" y="531"/>
                  </a:cubicBezTo>
                  <a:cubicBezTo>
                    <a:pt x="221" y="531"/>
                    <a:pt x="224" y="536"/>
                    <a:pt x="224" y="543"/>
                  </a:cubicBezTo>
                  <a:close/>
                  <a:moveTo>
                    <a:pt x="58" y="481"/>
                  </a:moveTo>
                  <a:cubicBezTo>
                    <a:pt x="98" y="481"/>
                    <a:pt x="98" y="481"/>
                    <a:pt x="98" y="481"/>
                  </a:cubicBezTo>
                  <a:cubicBezTo>
                    <a:pt x="98" y="469"/>
                    <a:pt x="98" y="469"/>
                    <a:pt x="98" y="469"/>
                  </a:cubicBezTo>
                  <a:cubicBezTo>
                    <a:pt x="58" y="469"/>
                    <a:pt x="58" y="469"/>
                    <a:pt x="58" y="469"/>
                  </a:cubicBezTo>
                  <a:lnTo>
                    <a:pt x="58" y="481"/>
                  </a:lnTo>
                  <a:close/>
                  <a:moveTo>
                    <a:pt x="396" y="481"/>
                  </a:moveTo>
                  <a:cubicBezTo>
                    <a:pt x="436" y="481"/>
                    <a:pt x="436" y="481"/>
                    <a:pt x="436" y="481"/>
                  </a:cubicBezTo>
                  <a:cubicBezTo>
                    <a:pt x="436" y="469"/>
                    <a:pt x="436" y="469"/>
                    <a:pt x="436" y="469"/>
                  </a:cubicBezTo>
                  <a:cubicBezTo>
                    <a:pt x="396" y="469"/>
                    <a:pt x="396" y="469"/>
                    <a:pt x="396" y="469"/>
                  </a:cubicBezTo>
                  <a:lnTo>
                    <a:pt x="396" y="481"/>
                  </a:lnTo>
                  <a:close/>
                  <a:moveTo>
                    <a:pt x="157" y="481"/>
                  </a:moveTo>
                  <a:cubicBezTo>
                    <a:pt x="198" y="481"/>
                    <a:pt x="198" y="481"/>
                    <a:pt x="198" y="481"/>
                  </a:cubicBezTo>
                  <a:cubicBezTo>
                    <a:pt x="198" y="469"/>
                    <a:pt x="198" y="469"/>
                    <a:pt x="198" y="469"/>
                  </a:cubicBezTo>
                  <a:cubicBezTo>
                    <a:pt x="157" y="469"/>
                    <a:pt x="157" y="469"/>
                    <a:pt x="157" y="469"/>
                  </a:cubicBezTo>
                  <a:lnTo>
                    <a:pt x="157" y="481"/>
                  </a:lnTo>
                  <a:close/>
                  <a:moveTo>
                    <a:pt x="299" y="481"/>
                  </a:moveTo>
                  <a:cubicBezTo>
                    <a:pt x="340" y="481"/>
                    <a:pt x="340" y="481"/>
                    <a:pt x="340" y="481"/>
                  </a:cubicBezTo>
                  <a:cubicBezTo>
                    <a:pt x="340" y="469"/>
                    <a:pt x="340" y="469"/>
                    <a:pt x="340" y="469"/>
                  </a:cubicBezTo>
                  <a:cubicBezTo>
                    <a:pt x="299" y="469"/>
                    <a:pt x="299" y="469"/>
                    <a:pt x="299" y="469"/>
                  </a:cubicBezTo>
                  <a:lnTo>
                    <a:pt x="299" y="481"/>
                  </a:lnTo>
                  <a:close/>
                  <a:moveTo>
                    <a:pt x="435" y="365"/>
                  </a:moveTo>
                  <a:cubicBezTo>
                    <a:pt x="397" y="365"/>
                    <a:pt x="397" y="365"/>
                    <a:pt x="397" y="365"/>
                  </a:cubicBezTo>
                  <a:cubicBezTo>
                    <a:pt x="397" y="373"/>
                    <a:pt x="397" y="373"/>
                    <a:pt x="397" y="373"/>
                  </a:cubicBezTo>
                  <a:cubicBezTo>
                    <a:pt x="396" y="373"/>
                    <a:pt x="396" y="373"/>
                    <a:pt x="396" y="373"/>
                  </a:cubicBezTo>
                  <a:cubicBezTo>
                    <a:pt x="396" y="365"/>
                    <a:pt x="396" y="365"/>
                    <a:pt x="396" y="365"/>
                  </a:cubicBezTo>
                  <a:cubicBezTo>
                    <a:pt x="340" y="365"/>
                    <a:pt x="340" y="365"/>
                    <a:pt x="340" y="365"/>
                  </a:cubicBezTo>
                  <a:cubicBezTo>
                    <a:pt x="340" y="373"/>
                    <a:pt x="340" y="373"/>
                    <a:pt x="340" y="373"/>
                  </a:cubicBezTo>
                  <a:cubicBezTo>
                    <a:pt x="338" y="373"/>
                    <a:pt x="338" y="373"/>
                    <a:pt x="338" y="373"/>
                  </a:cubicBezTo>
                  <a:cubicBezTo>
                    <a:pt x="338" y="365"/>
                    <a:pt x="338" y="365"/>
                    <a:pt x="338" y="365"/>
                  </a:cubicBezTo>
                  <a:cubicBezTo>
                    <a:pt x="301" y="365"/>
                    <a:pt x="301" y="365"/>
                    <a:pt x="301" y="365"/>
                  </a:cubicBezTo>
                  <a:cubicBezTo>
                    <a:pt x="301" y="373"/>
                    <a:pt x="301" y="373"/>
                    <a:pt x="301" y="373"/>
                  </a:cubicBezTo>
                  <a:cubicBezTo>
                    <a:pt x="299" y="373"/>
                    <a:pt x="299" y="373"/>
                    <a:pt x="299" y="373"/>
                  </a:cubicBezTo>
                  <a:cubicBezTo>
                    <a:pt x="299" y="365"/>
                    <a:pt x="299" y="365"/>
                    <a:pt x="299" y="365"/>
                  </a:cubicBezTo>
                  <a:cubicBezTo>
                    <a:pt x="198" y="365"/>
                    <a:pt x="198" y="365"/>
                    <a:pt x="198" y="365"/>
                  </a:cubicBezTo>
                  <a:cubicBezTo>
                    <a:pt x="198" y="373"/>
                    <a:pt x="198" y="373"/>
                    <a:pt x="198" y="373"/>
                  </a:cubicBezTo>
                  <a:cubicBezTo>
                    <a:pt x="196" y="373"/>
                    <a:pt x="196" y="373"/>
                    <a:pt x="196" y="373"/>
                  </a:cubicBezTo>
                  <a:cubicBezTo>
                    <a:pt x="196" y="365"/>
                    <a:pt x="196" y="365"/>
                    <a:pt x="196" y="365"/>
                  </a:cubicBezTo>
                  <a:cubicBezTo>
                    <a:pt x="159" y="365"/>
                    <a:pt x="159" y="365"/>
                    <a:pt x="159" y="365"/>
                  </a:cubicBezTo>
                  <a:cubicBezTo>
                    <a:pt x="159" y="373"/>
                    <a:pt x="159" y="373"/>
                    <a:pt x="159" y="373"/>
                  </a:cubicBezTo>
                  <a:cubicBezTo>
                    <a:pt x="157" y="373"/>
                    <a:pt x="157" y="373"/>
                    <a:pt x="157" y="373"/>
                  </a:cubicBezTo>
                  <a:cubicBezTo>
                    <a:pt x="157" y="365"/>
                    <a:pt x="157" y="365"/>
                    <a:pt x="157" y="365"/>
                  </a:cubicBezTo>
                  <a:cubicBezTo>
                    <a:pt x="98" y="365"/>
                    <a:pt x="98" y="365"/>
                    <a:pt x="98" y="365"/>
                  </a:cubicBezTo>
                  <a:cubicBezTo>
                    <a:pt x="98" y="373"/>
                    <a:pt x="98" y="373"/>
                    <a:pt x="98" y="373"/>
                  </a:cubicBezTo>
                  <a:cubicBezTo>
                    <a:pt x="97" y="373"/>
                    <a:pt x="97" y="373"/>
                    <a:pt x="97" y="373"/>
                  </a:cubicBezTo>
                  <a:cubicBezTo>
                    <a:pt x="97" y="365"/>
                    <a:pt x="97" y="365"/>
                    <a:pt x="97" y="365"/>
                  </a:cubicBezTo>
                  <a:cubicBezTo>
                    <a:pt x="59" y="365"/>
                    <a:pt x="59" y="365"/>
                    <a:pt x="59" y="365"/>
                  </a:cubicBezTo>
                  <a:cubicBezTo>
                    <a:pt x="59" y="373"/>
                    <a:pt x="59" y="373"/>
                    <a:pt x="59" y="373"/>
                  </a:cubicBezTo>
                  <a:cubicBezTo>
                    <a:pt x="58" y="373"/>
                    <a:pt x="58" y="373"/>
                    <a:pt x="58" y="373"/>
                  </a:cubicBezTo>
                  <a:cubicBezTo>
                    <a:pt x="58" y="467"/>
                    <a:pt x="58" y="467"/>
                    <a:pt x="58" y="467"/>
                  </a:cubicBezTo>
                  <a:cubicBezTo>
                    <a:pt x="98" y="467"/>
                    <a:pt x="98" y="467"/>
                    <a:pt x="98" y="467"/>
                  </a:cubicBezTo>
                  <a:cubicBezTo>
                    <a:pt x="98" y="382"/>
                    <a:pt x="98" y="382"/>
                    <a:pt x="98" y="382"/>
                  </a:cubicBezTo>
                  <a:cubicBezTo>
                    <a:pt x="157" y="382"/>
                    <a:pt x="157" y="382"/>
                    <a:pt x="157" y="382"/>
                  </a:cubicBezTo>
                  <a:cubicBezTo>
                    <a:pt x="157" y="467"/>
                    <a:pt x="157" y="467"/>
                    <a:pt x="157" y="467"/>
                  </a:cubicBezTo>
                  <a:cubicBezTo>
                    <a:pt x="198" y="467"/>
                    <a:pt x="198" y="467"/>
                    <a:pt x="198" y="467"/>
                  </a:cubicBezTo>
                  <a:cubicBezTo>
                    <a:pt x="198" y="382"/>
                    <a:pt x="198" y="382"/>
                    <a:pt x="198" y="382"/>
                  </a:cubicBezTo>
                  <a:cubicBezTo>
                    <a:pt x="299" y="382"/>
                    <a:pt x="299" y="382"/>
                    <a:pt x="299" y="382"/>
                  </a:cubicBezTo>
                  <a:cubicBezTo>
                    <a:pt x="299" y="467"/>
                    <a:pt x="299" y="467"/>
                    <a:pt x="299" y="467"/>
                  </a:cubicBezTo>
                  <a:cubicBezTo>
                    <a:pt x="340" y="467"/>
                    <a:pt x="340" y="467"/>
                    <a:pt x="340" y="467"/>
                  </a:cubicBezTo>
                  <a:cubicBezTo>
                    <a:pt x="340" y="382"/>
                    <a:pt x="340" y="382"/>
                    <a:pt x="340" y="382"/>
                  </a:cubicBezTo>
                  <a:cubicBezTo>
                    <a:pt x="396" y="382"/>
                    <a:pt x="396" y="382"/>
                    <a:pt x="396" y="382"/>
                  </a:cubicBezTo>
                  <a:cubicBezTo>
                    <a:pt x="396" y="467"/>
                    <a:pt x="396" y="467"/>
                    <a:pt x="396" y="467"/>
                  </a:cubicBezTo>
                  <a:cubicBezTo>
                    <a:pt x="436" y="467"/>
                    <a:pt x="436" y="467"/>
                    <a:pt x="436" y="467"/>
                  </a:cubicBezTo>
                  <a:cubicBezTo>
                    <a:pt x="436" y="373"/>
                    <a:pt x="436" y="373"/>
                    <a:pt x="436" y="373"/>
                  </a:cubicBezTo>
                  <a:cubicBezTo>
                    <a:pt x="435" y="373"/>
                    <a:pt x="435" y="373"/>
                    <a:pt x="435" y="373"/>
                  </a:cubicBezTo>
                  <a:lnTo>
                    <a:pt x="435" y="365"/>
                  </a:lnTo>
                  <a:close/>
                  <a:moveTo>
                    <a:pt x="188" y="327"/>
                  </a:moveTo>
                  <a:cubicBezTo>
                    <a:pt x="188" y="327"/>
                    <a:pt x="188" y="326"/>
                    <a:pt x="188" y="326"/>
                  </a:cubicBezTo>
                  <a:cubicBezTo>
                    <a:pt x="189" y="326"/>
                    <a:pt x="189" y="326"/>
                    <a:pt x="189" y="326"/>
                  </a:cubicBezTo>
                  <a:cubicBezTo>
                    <a:pt x="189" y="326"/>
                    <a:pt x="189" y="326"/>
                    <a:pt x="189" y="326"/>
                  </a:cubicBezTo>
                  <a:cubicBezTo>
                    <a:pt x="189" y="326"/>
                    <a:pt x="189" y="326"/>
                    <a:pt x="189" y="326"/>
                  </a:cubicBezTo>
                  <a:cubicBezTo>
                    <a:pt x="188" y="326"/>
                    <a:pt x="188" y="326"/>
                    <a:pt x="188" y="326"/>
                  </a:cubicBezTo>
                  <a:cubicBezTo>
                    <a:pt x="188" y="326"/>
                    <a:pt x="188" y="326"/>
                    <a:pt x="188" y="326"/>
                  </a:cubicBezTo>
                  <a:cubicBezTo>
                    <a:pt x="188" y="326"/>
                    <a:pt x="187" y="326"/>
                    <a:pt x="187" y="326"/>
                  </a:cubicBezTo>
                  <a:cubicBezTo>
                    <a:pt x="187" y="326"/>
                    <a:pt x="187" y="326"/>
                    <a:pt x="186" y="326"/>
                  </a:cubicBezTo>
                  <a:cubicBezTo>
                    <a:pt x="186" y="326"/>
                    <a:pt x="186" y="326"/>
                    <a:pt x="186" y="327"/>
                  </a:cubicBezTo>
                  <a:cubicBezTo>
                    <a:pt x="186" y="327"/>
                    <a:pt x="186" y="327"/>
                    <a:pt x="186" y="327"/>
                  </a:cubicBezTo>
                  <a:cubicBezTo>
                    <a:pt x="186" y="327"/>
                    <a:pt x="186" y="327"/>
                    <a:pt x="186" y="327"/>
                  </a:cubicBezTo>
                  <a:cubicBezTo>
                    <a:pt x="187" y="327"/>
                    <a:pt x="187" y="327"/>
                    <a:pt x="187" y="327"/>
                  </a:cubicBezTo>
                  <a:cubicBezTo>
                    <a:pt x="187" y="327"/>
                    <a:pt x="188" y="327"/>
                    <a:pt x="188" y="327"/>
                  </a:cubicBezTo>
                  <a:close/>
                  <a:moveTo>
                    <a:pt x="186" y="328"/>
                  </a:moveTo>
                  <a:cubicBezTo>
                    <a:pt x="186" y="328"/>
                    <a:pt x="186" y="328"/>
                    <a:pt x="186" y="329"/>
                  </a:cubicBezTo>
                  <a:cubicBezTo>
                    <a:pt x="186" y="329"/>
                    <a:pt x="186" y="329"/>
                    <a:pt x="186" y="329"/>
                  </a:cubicBezTo>
                  <a:cubicBezTo>
                    <a:pt x="186" y="329"/>
                    <a:pt x="186" y="329"/>
                    <a:pt x="186" y="329"/>
                  </a:cubicBezTo>
                  <a:cubicBezTo>
                    <a:pt x="186" y="329"/>
                    <a:pt x="186" y="329"/>
                    <a:pt x="186" y="328"/>
                  </a:cubicBezTo>
                  <a:cubicBezTo>
                    <a:pt x="186" y="328"/>
                    <a:pt x="186" y="328"/>
                    <a:pt x="186" y="328"/>
                  </a:cubicBezTo>
                  <a:cubicBezTo>
                    <a:pt x="186" y="328"/>
                    <a:pt x="186" y="328"/>
                    <a:pt x="186" y="328"/>
                  </a:cubicBezTo>
                  <a:close/>
                  <a:moveTo>
                    <a:pt x="188" y="324"/>
                  </a:moveTo>
                  <a:cubicBezTo>
                    <a:pt x="188" y="324"/>
                    <a:pt x="188" y="324"/>
                    <a:pt x="189" y="324"/>
                  </a:cubicBezTo>
                  <a:cubicBezTo>
                    <a:pt x="189" y="324"/>
                    <a:pt x="189" y="323"/>
                    <a:pt x="189" y="323"/>
                  </a:cubicBezTo>
                  <a:cubicBezTo>
                    <a:pt x="189" y="323"/>
                    <a:pt x="189" y="323"/>
                    <a:pt x="189" y="323"/>
                  </a:cubicBezTo>
                  <a:cubicBezTo>
                    <a:pt x="189" y="323"/>
                    <a:pt x="189" y="323"/>
                    <a:pt x="189" y="323"/>
                  </a:cubicBezTo>
                  <a:cubicBezTo>
                    <a:pt x="189" y="323"/>
                    <a:pt x="188" y="323"/>
                    <a:pt x="188" y="323"/>
                  </a:cubicBezTo>
                  <a:cubicBezTo>
                    <a:pt x="188" y="323"/>
                    <a:pt x="188" y="323"/>
                    <a:pt x="187" y="323"/>
                  </a:cubicBezTo>
                  <a:cubicBezTo>
                    <a:pt x="187" y="323"/>
                    <a:pt x="187" y="323"/>
                    <a:pt x="187" y="323"/>
                  </a:cubicBezTo>
                  <a:cubicBezTo>
                    <a:pt x="186" y="323"/>
                    <a:pt x="186" y="324"/>
                    <a:pt x="187" y="324"/>
                  </a:cubicBezTo>
                  <a:cubicBezTo>
                    <a:pt x="187" y="324"/>
                    <a:pt x="187" y="324"/>
                    <a:pt x="187" y="324"/>
                  </a:cubicBezTo>
                  <a:cubicBezTo>
                    <a:pt x="187" y="324"/>
                    <a:pt x="187" y="324"/>
                    <a:pt x="188" y="324"/>
                  </a:cubicBezTo>
                  <a:close/>
                  <a:moveTo>
                    <a:pt x="191" y="330"/>
                  </a:moveTo>
                  <a:cubicBezTo>
                    <a:pt x="190" y="330"/>
                    <a:pt x="190" y="330"/>
                    <a:pt x="190" y="331"/>
                  </a:cubicBezTo>
                  <a:cubicBezTo>
                    <a:pt x="189" y="331"/>
                    <a:pt x="189" y="331"/>
                    <a:pt x="190" y="331"/>
                  </a:cubicBezTo>
                  <a:cubicBezTo>
                    <a:pt x="190" y="332"/>
                    <a:pt x="190" y="332"/>
                    <a:pt x="190" y="332"/>
                  </a:cubicBezTo>
                  <a:cubicBezTo>
                    <a:pt x="190" y="332"/>
                    <a:pt x="190" y="332"/>
                    <a:pt x="190" y="332"/>
                  </a:cubicBezTo>
                  <a:cubicBezTo>
                    <a:pt x="191" y="331"/>
                    <a:pt x="191" y="331"/>
                    <a:pt x="191" y="331"/>
                  </a:cubicBezTo>
                  <a:cubicBezTo>
                    <a:pt x="191" y="331"/>
                    <a:pt x="191" y="331"/>
                    <a:pt x="191" y="331"/>
                  </a:cubicBezTo>
                  <a:cubicBezTo>
                    <a:pt x="191" y="330"/>
                    <a:pt x="191" y="330"/>
                    <a:pt x="191" y="330"/>
                  </a:cubicBezTo>
                  <a:close/>
                  <a:moveTo>
                    <a:pt x="193" y="330"/>
                  </a:moveTo>
                  <a:cubicBezTo>
                    <a:pt x="193" y="330"/>
                    <a:pt x="193" y="330"/>
                    <a:pt x="193" y="331"/>
                  </a:cubicBezTo>
                  <a:cubicBezTo>
                    <a:pt x="193" y="331"/>
                    <a:pt x="193" y="331"/>
                    <a:pt x="192" y="331"/>
                  </a:cubicBezTo>
                  <a:cubicBezTo>
                    <a:pt x="192" y="331"/>
                    <a:pt x="192" y="331"/>
                    <a:pt x="192" y="331"/>
                  </a:cubicBezTo>
                  <a:cubicBezTo>
                    <a:pt x="192" y="332"/>
                    <a:pt x="192" y="332"/>
                    <a:pt x="192" y="332"/>
                  </a:cubicBezTo>
                  <a:cubicBezTo>
                    <a:pt x="193" y="332"/>
                    <a:pt x="193" y="332"/>
                    <a:pt x="194" y="332"/>
                  </a:cubicBezTo>
                  <a:cubicBezTo>
                    <a:pt x="194" y="332"/>
                    <a:pt x="195" y="331"/>
                    <a:pt x="194" y="331"/>
                  </a:cubicBezTo>
                  <a:cubicBezTo>
                    <a:pt x="194" y="331"/>
                    <a:pt x="194" y="331"/>
                    <a:pt x="194" y="331"/>
                  </a:cubicBezTo>
                  <a:cubicBezTo>
                    <a:pt x="194" y="330"/>
                    <a:pt x="194" y="330"/>
                    <a:pt x="193" y="330"/>
                  </a:cubicBezTo>
                  <a:cubicBezTo>
                    <a:pt x="193" y="330"/>
                    <a:pt x="193" y="330"/>
                    <a:pt x="193" y="330"/>
                  </a:cubicBezTo>
                  <a:close/>
                  <a:moveTo>
                    <a:pt x="189" y="334"/>
                  </a:moveTo>
                  <a:cubicBezTo>
                    <a:pt x="188" y="334"/>
                    <a:pt x="188" y="335"/>
                    <a:pt x="187" y="335"/>
                  </a:cubicBezTo>
                  <a:cubicBezTo>
                    <a:pt x="187" y="335"/>
                    <a:pt x="187" y="335"/>
                    <a:pt x="187" y="335"/>
                  </a:cubicBezTo>
                  <a:cubicBezTo>
                    <a:pt x="187" y="335"/>
                    <a:pt x="187" y="335"/>
                    <a:pt x="187" y="336"/>
                  </a:cubicBezTo>
                  <a:cubicBezTo>
                    <a:pt x="187" y="336"/>
                    <a:pt x="187" y="336"/>
                    <a:pt x="187" y="336"/>
                  </a:cubicBezTo>
                  <a:cubicBezTo>
                    <a:pt x="188" y="336"/>
                    <a:pt x="188" y="336"/>
                    <a:pt x="188" y="336"/>
                  </a:cubicBezTo>
                  <a:cubicBezTo>
                    <a:pt x="188" y="335"/>
                    <a:pt x="189" y="335"/>
                    <a:pt x="189" y="335"/>
                  </a:cubicBezTo>
                  <a:cubicBezTo>
                    <a:pt x="189" y="335"/>
                    <a:pt x="189" y="335"/>
                    <a:pt x="189" y="335"/>
                  </a:cubicBezTo>
                  <a:cubicBezTo>
                    <a:pt x="190" y="335"/>
                    <a:pt x="190" y="335"/>
                    <a:pt x="190" y="335"/>
                  </a:cubicBezTo>
                  <a:cubicBezTo>
                    <a:pt x="190" y="335"/>
                    <a:pt x="190" y="335"/>
                    <a:pt x="190" y="335"/>
                  </a:cubicBezTo>
                  <a:cubicBezTo>
                    <a:pt x="189" y="334"/>
                    <a:pt x="189" y="334"/>
                    <a:pt x="189" y="334"/>
                  </a:cubicBezTo>
                  <a:close/>
                  <a:moveTo>
                    <a:pt x="149" y="333"/>
                  </a:moveTo>
                  <a:cubicBezTo>
                    <a:pt x="149" y="333"/>
                    <a:pt x="148" y="333"/>
                    <a:pt x="148" y="333"/>
                  </a:cubicBezTo>
                  <a:cubicBezTo>
                    <a:pt x="148" y="333"/>
                    <a:pt x="148" y="333"/>
                    <a:pt x="148" y="333"/>
                  </a:cubicBezTo>
                  <a:cubicBezTo>
                    <a:pt x="147" y="333"/>
                    <a:pt x="146" y="333"/>
                    <a:pt x="146" y="332"/>
                  </a:cubicBezTo>
                  <a:cubicBezTo>
                    <a:pt x="146" y="332"/>
                    <a:pt x="146" y="332"/>
                    <a:pt x="146" y="332"/>
                  </a:cubicBezTo>
                  <a:cubicBezTo>
                    <a:pt x="146" y="331"/>
                    <a:pt x="146" y="331"/>
                    <a:pt x="146" y="331"/>
                  </a:cubicBezTo>
                  <a:cubicBezTo>
                    <a:pt x="147" y="331"/>
                    <a:pt x="147" y="331"/>
                    <a:pt x="147" y="330"/>
                  </a:cubicBezTo>
                  <a:cubicBezTo>
                    <a:pt x="147" y="330"/>
                    <a:pt x="148" y="330"/>
                    <a:pt x="148" y="330"/>
                  </a:cubicBezTo>
                  <a:cubicBezTo>
                    <a:pt x="148" y="330"/>
                    <a:pt x="148" y="330"/>
                    <a:pt x="148" y="330"/>
                  </a:cubicBezTo>
                  <a:cubicBezTo>
                    <a:pt x="148" y="329"/>
                    <a:pt x="148" y="329"/>
                    <a:pt x="148" y="329"/>
                  </a:cubicBezTo>
                  <a:cubicBezTo>
                    <a:pt x="148" y="329"/>
                    <a:pt x="147" y="329"/>
                    <a:pt x="147" y="329"/>
                  </a:cubicBezTo>
                  <a:cubicBezTo>
                    <a:pt x="147" y="329"/>
                    <a:pt x="147" y="329"/>
                    <a:pt x="147" y="329"/>
                  </a:cubicBezTo>
                  <a:cubicBezTo>
                    <a:pt x="146" y="329"/>
                    <a:pt x="146" y="329"/>
                    <a:pt x="146" y="329"/>
                  </a:cubicBezTo>
                  <a:cubicBezTo>
                    <a:pt x="146" y="329"/>
                    <a:pt x="145" y="329"/>
                    <a:pt x="145" y="329"/>
                  </a:cubicBezTo>
                  <a:cubicBezTo>
                    <a:pt x="145" y="329"/>
                    <a:pt x="145" y="329"/>
                    <a:pt x="145" y="330"/>
                  </a:cubicBezTo>
                  <a:cubicBezTo>
                    <a:pt x="144" y="330"/>
                    <a:pt x="144" y="330"/>
                    <a:pt x="144" y="331"/>
                  </a:cubicBezTo>
                  <a:cubicBezTo>
                    <a:pt x="144" y="331"/>
                    <a:pt x="144" y="331"/>
                    <a:pt x="144" y="331"/>
                  </a:cubicBezTo>
                  <a:cubicBezTo>
                    <a:pt x="144" y="332"/>
                    <a:pt x="144" y="332"/>
                    <a:pt x="145" y="332"/>
                  </a:cubicBezTo>
                  <a:cubicBezTo>
                    <a:pt x="145" y="332"/>
                    <a:pt x="145" y="332"/>
                    <a:pt x="145" y="333"/>
                  </a:cubicBezTo>
                  <a:cubicBezTo>
                    <a:pt x="145" y="333"/>
                    <a:pt x="146" y="333"/>
                    <a:pt x="146" y="334"/>
                  </a:cubicBezTo>
                  <a:cubicBezTo>
                    <a:pt x="146" y="334"/>
                    <a:pt x="146" y="334"/>
                    <a:pt x="146" y="335"/>
                  </a:cubicBezTo>
                  <a:cubicBezTo>
                    <a:pt x="146" y="335"/>
                    <a:pt x="147" y="336"/>
                    <a:pt x="147" y="336"/>
                  </a:cubicBezTo>
                  <a:cubicBezTo>
                    <a:pt x="147" y="336"/>
                    <a:pt x="148" y="335"/>
                    <a:pt x="148" y="335"/>
                  </a:cubicBezTo>
                  <a:cubicBezTo>
                    <a:pt x="148" y="335"/>
                    <a:pt x="149" y="335"/>
                    <a:pt x="150" y="336"/>
                  </a:cubicBezTo>
                  <a:cubicBezTo>
                    <a:pt x="150" y="336"/>
                    <a:pt x="151" y="335"/>
                    <a:pt x="151" y="335"/>
                  </a:cubicBezTo>
                  <a:cubicBezTo>
                    <a:pt x="151" y="335"/>
                    <a:pt x="152" y="335"/>
                    <a:pt x="152" y="334"/>
                  </a:cubicBezTo>
                  <a:cubicBezTo>
                    <a:pt x="152" y="334"/>
                    <a:pt x="152" y="334"/>
                    <a:pt x="152" y="333"/>
                  </a:cubicBezTo>
                  <a:cubicBezTo>
                    <a:pt x="152" y="333"/>
                    <a:pt x="152" y="333"/>
                    <a:pt x="152" y="333"/>
                  </a:cubicBezTo>
                  <a:cubicBezTo>
                    <a:pt x="152" y="333"/>
                    <a:pt x="152" y="333"/>
                    <a:pt x="152" y="333"/>
                  </a:cubicBezTo>
                  <a:cubicBezTo>
                    <a:pt x="152" y="333"/>
                    <a:pt x="152" y="333"/>
                    <a:pt x="152" y="333"/>
                  </a:cubicBezTo>
                  <a:cubicBezTo>
                    <a:pt x="151" y="333"/>
                    <a:pt x="150" y="333"/>
                    <a:pt x="149" y="333"/>
                  </a:cubicBezTo>
                  <a:cubicBezTo>
                    <a:pt x="149" y="333"/>
                    <a:pt x="149" y="333"/>
                    <a:pt x="149" y="333"/>
                  </a:cubicBezTo>
                  <a:close/>
                  <a:moveTo>
                    <a:pt x="193" y="333"/>
                  </a:moveTo>
                  <a:cubicBezTo>
                    <a:pt x="193" y="333"/>
                    <a:pt x="192" y="333"/>
                    <a:pt x="192" y="333"/>
                  </a:cubicBezTo>
                  <a:cubicBezTo>
                    <a:pt x="192" y="334"/>
                    <a:pt x="191" y="334"/>
                    <a:pt x="191" y="334"/>
                  </a:cubicBezTo>
                  <a:cubicBezTo>
                    <a:pt x="191" y="335"/>
                    <a:pt x="191" y="335"/>
                    <a:pt x="191" y="335"/>
                  </a:cubicBezTo>
                  <a:cubicBezTo>
                    <a:pt x="192" y="335"/>
                    <a:pt x="192" y="335"/>
                    <a:pt x="192" y="335"/>
                  </a:cubicBezTo>
                  <a:cubicBezTo>
                    <a:pt x="192" y="335"/>
                    <a:pt x="192" y="335"/>
                    <a:pt x="193" y="335"/>
                  </a:cubicBezTo>
                  <a:cubicBezTo>
                    <a:pt x="193" y="335"/>
                    <a:pt x="193" y="335"/>
                    <a:pt x="193" y="335"/>
                  </a:cubicBezTo>
                  <a:cubicBezTo>
                    <a:pt x="194" y="335"/>
                    <a:pt x="194" y="335"/>
                    <a:pt x="194" y="334"/>
                  </a:cubicBezTo>
                  <a:cubicBezTo>
                    <a:pt x="194" y="334"/>
                    <a:pt x="194" y="334"/>
                    <a:pt x="194" y="334"/>
                  </a:cubicBezTo>
                  <a:cubicBezTo>
                    <a:pt x="194" y="334"/>
                    <a:pt x="194" y="333"/>
                    <a:pt x="194" y="333"/>
                  </a:cubicBezTo>
                  <a:cubicBezTo>
                    <a:pt x="194" y="333"/>
                    <a:pt x="193" y="333"/>
                    <a:pt x="193" y="333"/>
                  </a:cubicBezTo>
                  <a:close/>
                  <a:moveTo>
                    <a:pt x="111" y="326"/>
                  </a:moveTo>
                  <a:cubicBezTo>
                    <a:pt x="111" y="326"/>
                    <a:pt x="111" y="326"/>
                    <a:pt x="112" y="325"/>
                  </a:cubicBezTo>
                  <a:cubicBezTo>
                    <a:pt x="112" y="325"/>
                    <a:pt x="112" y="325"/>
                    <a:pt x="113" y="325"/>
                  </a:cubicBezTo>
                  <a:cubicBezTo>
                    <a:pt x="113" y="325"/>
                    <a:pt x="113" y="325"/>
                    <a:pt x="113" y="325"/>
                  </a:cubicBezTo>
                  <a:cubicBezTo>
                    <a:pt x="113" y="325"/>
                    <a:pt x="113" y="325"/>
                    <a:pt x="113" y="324"/>
                  </a:cubicBezTo>
                  <a:cubicBezTo>
                    <a:pt x="113" y="324"/>
                    <a:pt x="113" y="324"/>
                    <a:pt x="113" y="324"/>
                  </a:cubicBezTo>
                  <a:cubicBezTo>
                    <a:pt x="112" y="324"/>
                    <a:pt x="112" y="324"/>
                    <a:pt x="112" y="324"/>
                  </a:cubicBezTo>
                  <a:cubicBezTo>
                    <a:pt x="111" y="324"/>
                    <a:pt x="111" y="324"/>
                    <a:pt x="111" y="324"/>
                  </a:cubicBezTo>
                  <a:cubicBezTo>
                    <a:pt x="111" y="324"/>
                    <a:pt x="110" y="325"/>
                    <a:pt x="110" y="325"/>
                  </a:cubicBezTo>
                  <a:cubicBezTo>
                    <a:pt x="110" y="325"/>
                    <a:pt x="110" y="325"/>
                    <a:pt x="110" y="325"/>
                  </a:cubicBezTo>
                  <a:cubicBezTo>
                    <a:pt x="109" y="325"/>
                    <a:pt x="109" y="325"/>
                    <a:pt x="109" y="325"/>
                  </a:cubicBezTo>
                  <a:cubicBezTo>
                    <a:pt x="109" y="326"/>
                    <a:pt x="110" y="326"/>
                    <a:pt x="110" y="326"/>
                  </a:cubicBezTo>
                  <a:cubicBezTo>
                    <a:pt x="110" y="326"/>
                    <a:pt x="110" y="326"/>
                    <a:pt x="111" y="326"/>
                  </a:cubicBezTo>
                  <a:close/>
                  <a:moveTo>
                    <a:pt x="107" y="329"/>
                  </a:moveTo>
                  <a:cubicBezTo>
                    <a:pt x="107" y="330"/>
                    <a:pt x="107" y="331"/>
                    <a:pt x="107" y="331"/>
                  </a:cubicBezTo>
                  <a:cubicBezTo>
                    <a:pt x="107" y="332"/>
                    <a:pt x="107" y="332"/>
                    <a:pt x="108" y="332"/>
                  </a:cubicBezTo>
                  <a:cubicBezTo>
                    <a:pt x="108" y="332"/>
                    <a:pt x="108" y="332"/>
                    <a:pt x="108" y="332"/>
                  </a:cubicBezTo>
                  <a:cubicBezTo>
                    <a:pt x="108" y="332"/>
                    <a:pt x="108" y="332"/>
                    <a:pt x="109" y="332"/>
                  </a:cubicBezTo>
                  <a:cubicBezTo>
                    <a:pt x="109" y="332"/>
                    <a:pt x="110" y="332"/>
                    <a:pt x="110" y="332"/>
                  </a:cubicBezTo>
                  <a:cubicBezTo>
                    <a:pt x="111" y="332"/>
                    <a:pt x="111" y="332"/>
                    <a:pt x="111" y="332"/>
                  </a:cubicBezTo>
                  <a:cubicBezTo>
                    <a:pt x="111" y="332"/>
                    <a:pt x="112" y="331"/>
                    <a:pt x="112" y="331"/>
                  </a:cubicBezTo>
                  <a:cubicBezTo>
                    <a:pt x="112" y="331"/>
                    <a:pt x="112" y="331"/>
                    <a:pt x="113" y="331"/>
                  </a:cubicBezTo>
                  <a:cubicBezTo>
                    <a:pt x="113" y="331"/>
                    <a:pt x="113" y="331"/>
                    <a:pt x="113" y="331"/>
                  </a:cubicBezTo>
                  <a:cubicBezTo>
                    <a:pt x="112" y="331"/>
                    <a:pt x="112" y="331"/>
                    <a:pt x="112" y="331"/>
                  </a:cubicBezTo>
                  <a:cubicBezTo>
                    <a:pt x="112" y="330"/>
                    <a:pt x="112" y="330"/>
                    <a:pt x="111" y="331"/>
                  </a:cubicBezTo>
                  <a:cubicBezTo>
                    <a:pt x="111" y="331"/>
                    <a:pt x="111" y="331"/>
                    <a:pt x="111" y="331"/>
                  </a:cubicBezTo>
                  <a:cubicBezTo>
                    <a:pt x="110" y="331"/>
                    <a:pt x="110" y="331"/>
                    <a:pt x="110" y="331"/>
                  </a:cubicBezTo>
                  <a:cubicBezTo>
                    <a:pt x="110" y="331"/>
                    <a:pt x="110" y="331"/>
                    <a:pt x="109" y="331"/>
                  </a:cubicBezTo>
                  <a:cubicBezTo>
                    <a:pt x="109" y="330"/>
                    <a:pt x="109" y="330"/>
                    <a:pt x="109" y="330"/>
                  </a:cubicBezTo>
                  <a:cubicBezTo>
                    <a:pt x="108" y="330"/>
                    <a:pt x="108" y="329"/>
                    <a:pt x="108" y="329"/>
                  </a:cubicBezTo>
                  <a:cubicBezTo>
                    <a:pt x="108" y="329"/>
                    <a:pt x="108" y="329"/>
                    <a:pt x="108" y="328"/>
                  </a:cubicBezTo>
                  <a:cubicBezTo>
                    <a:pt x="108" y="328"/>
                    <a:pt x="108" y="328"/>
                    <a:pt x="108" y="328"/>
                  </a:cubicBezTo>
                  <a:cubicBezTo>
                    <a:pt x="108" y="327"/>
                    <a:pt x="108" y="326"/>
                    <a:pt x="108" y="325"/>
                  </a:cubicBezTo>
                  <a:cubicBezTo>
                    <a:pt x="108" y="325"/>
                    <a:pt x="107" y="324"/>
                    <a:pt x="107" y="324"/>
                  </a:cubicBezTo>
                  <a:cubicBezTo>
                    <a:pt x="107" y="324"/>
                    <a:pt x="107" y="324"/>
                    <a:pt x="107" y="324"/>
                  </a:cubicBezTo>
                  <a:cubicBezTo>
                    <a:pt x="107" y="325"/>
                    <a:pt x="107" y="326"/>
                    <a:pt x="107" y="326"/>
                  </a:cubicBezTo>
                  <a:cubicBezTo>
                    <a:pt x="107" y="327"/>
                    <a:pt x="107" y="328"/>
                    <a:pt x="107" y="329"/>
                  </a:cubicBezTo>
                  <a:close/>
                  <a:moveTo>
                    <a:pt x="112" y="327"/>
                  </a:moveTo>
                  <a:cubicBezTo>
                    <a:pt x="112" y="328"/>
                    <a:pt x="111" y="328"/>
                    <a:pt x="111" y="328"/>
                  </a:cubicBezTo>
                  <a:cubicBezTo>
                    <a:pt x="111" y="328"/>
                    <a:pt x="111" y="328"/>
                    <a:pt x="111" y="328"/>
                  </a:cubicBezTo>
                  <a:cubicBezTo>
                    <a:pt x="110" y="329"/>
                    <a:pt x="111" y="329"/>
                    <a:pt x="111" y="329"/>
                  </a:cubicBezTo>
                  <a:cubicBezTo>
                    <a:pt x="111" y="329"/>
                    <a:pt x="111" y="329"/>
                    <a:pt x="112" y="329"/>
                  </a:cubicBezTo>
                  <a:cubicBezTo>
                    <a:pt x="112" y="329"/>
                    <a:pt x="112" y="329"/>
                    <a:pt x="112" y="329"/>
                  </a:cubicBezTo>
                  <a:cubicBezTo>
                    <a:pt x="112" y="329"/>
                    <a:pt x="113" y="329"/>
                    <a:pt x="113" y="329"/>
                  </a:cubicBezTo>
                  <a:cubicBezTo>
                    <a:pt x="113" y="329"/>
                    <a:pt x="113" y="329"/>
                    <a:pt x="113" y="328"/>
                  </a:cubicBezTo>
                  <a:cubicBezTo>
                    <a:pt x="113" y="328"/>
                    <a:pt x="113" y="328"/>
                    <a:pt x="113" y="328"/>
                  </a:cubicBezTo>
                  <a:cubicBezTo>
                    <a:pt x="113" y="328"/>
                    <a:pt x="113" y="328"/>
                    <a:pt x="113" y="327"/>
                  </a:cubicBezTo>
                  <a:cubicBezTo>
                    <a:pt x="112" y="327"/>
                    <a:pt x="112" y="327"/>
                    <a:pt x="112" y="327"/>
                  </a:cubicBezTo>
                  <a:close/>
                  <a:moveTo>
                    <a:pt x="121" y="317"/>
                  </a:moveTo>
                  <a:cubicBezTo>
                    <a:pt x="121" y="317"/>
                    <a:pt x="120" y="317"/>
                    <a:pt x="120" y="317"/>
                  </a:cubicBezTo>
                  <a:cubicBezTo>
                    <a:pt x="119" y="317"/>
                    <a:pt x="119" y="317"/>
                    <a:pt x="118" y="317"/>
                  </a:cubicBezTo>
                  <a:cubicBezTo>
                    <a:pt x="118" y="317"/>
                    <a:pt x="118" y="317"/>
                    <a:pt x="117" y="317"/>
                  </a:cubicBezTo>
                  <a:cubicBezTo>
                    <a:pt x="117" y="317"/>
                    <a:pt x="117" y="317"/>
                    <a:pt x="116" y="317"/>
                  </a:cubicBezTo>
                  <a:cubicBezTo>
                    <a:pt x="116" y="317"/>
                    <a:pt x="116" y="317"/>
                    <a:pt x="116" y="317"/>
                  </a:cubicBezTo>
                  <a:cubicBezTo>
                    <a:pt x="116" y="317"/>
                    <a:pt x="116" y="317"/>
                    <a:pt x="116" y="317"/>
                  </a:cubicBezTo>
                  <a:cubicBezTo>
                    <a:pt x="115" y="317"/>
                    <a:pt x="115" y="317"/>
                    <a:pt x="115" y="317"/>
                  </a:cubicBezTo>
                  <a:cubicBezTo>
                    <a:pt x="115" y="317"/>
                    <a:pt x="115" y="317"/>
                    <a:pt x="115" y="317"/>
                  </a:cubicBezTo>
                  <a:cubicBezTo>
                    <a:pt x="115" y="317"/>
                    <a:pt x="116" y="318"/>
                    <a:pt x="116" y="318"/>
                  </a:cubicBezTo>
                  <a:cubicBezTo>
                    <a:pt x="116" y="318"/>
                    <a:pt x="117" y="318"/>
                    <a:pt x="117" y="318"/>
                  </a:cubicBezTo>
                  <a:cubicBezTo>
                    <a:pt x="118" y="318"/>
                    <a:pt x="118" y="318"/>
                    <a:pt x="118" y="318"/>
                  </a:cubicBezTo>
                  <a:cubicBezTo>
                    <a:pt x="119" y="318"/>
                    <a:pt x="119" y="319"/>
                    <a:pt x="119" y="319"/>
                  </a:cubicBezTo>
                  <a:cubicBezTo>
                    <a:pt x="119" y="319"/>
                    <a:pt x="119" y="320"/>
                    <a:pt x="118" y="320"/>
                  </a:cubicBezTo>
                  <a:cubicBezTo>
                    <a:pt x="118" y="320"/>
                    <a:pt x="117" y="320"/>
                    <a:pt x="117" y="320"/>
                  </a:cubicBezTo>
                  <a:cubicBezTo>
                    <a:pt x="117" y="320"/>
                    <a:pt x="117" y="320"/>
                    <a:pt x="116" y="320"/>
                  </a:cubicBezTo>
                  <a:cubicBezTo>
                    <a:pt x="116" y="320"/>
                    <a:pt x="116" y="321"/>
                    <a:pt x="116" y="321"/>
                  </a:cubicBezTo>
                  <a:cubicBezTo>
                    <a:pt x="116" y="321"/>
                    <a:pt x="116" y="321"/>
                    <a:pt x="116" y="321"/>
                  </a:cubicBezTo>
                  <a:cubicBezTo>
                    <a:pt x="116" y="321"/>
                    <a:pt x="116" y="321"/>
                    <a:pt x="116" y="321"/>
                  </a:cubicBezTo>
                  <a:cubicBezTo>
                    <a:pt x="117" y="321"/>
                    <a:pt x="117" y="321"/>
                    <a:pt x="118" y="321"/>
                  </a:cubicBezTo>
                  <a:cubicBezTo>
                    <a:pt x="118" y="321"/>
                    <a:pt x="118" y="321"/>
                    <a:pt x="118" y="321"/>
                  </a:cubicBezTo>
                  <a:cubicBezTo>
                    <a:pt x="119" y="321"/>
                    <a:pt x="119" y="321"/>
                    <a:pt x="120" y="321"/>
                  </a:cubicBezTo>
                  <a:cubicBezTo>
                    <a:pt x="120" y="321"/>
                    <a:pt x="120" y="321"/>
                    <a:pt x="120" y="321"/>
                  </a:cubicBezTo>
                  <a:cubicBezTo>
                    <a:pt x="120" y="322"/>
                    <a:pt x="120" y="323"/>
                    <a:pt x="120" y="324"/>
                  </a:cubicBezTo>
                  <a:cubicBezTo>
                    <a:pt x="120" y="324"/>
                    <a:pt x="120" y="324"/>
                    <a:pt x="120" y="324"/>
                  </a:cubicBezTo>
                  <a:cubicBezTo>
                    <a:pt x="120" y="324"/>
                    <a:pt x="120" y="325"/>
                    <a:pt x="120" y="325"/>
                  </a:cubicBezTo>
                  <a:cubicBezTo>
                    <a:pt x="119" y="326"/>
                    <a:pt x="119" y="327"/>
                    <a:pt x="119" y="328"/>
                  </a:cubicBezTo>
                  <a:cubicBezTo>
                    <a:pt x="119" y="328"/>
                    <a:pt x="119" y="328"/>
                    <a:pt x="119" y="328"/>
                  </a:cubicBezTo>
                  <a:cubicBezTo>
                    <a:pt x="119" y="328"/>
                    <a:pt x="119" y="328"/>
                    <a:pt x="119" y="329"/>
                  </a:cubicBezTo>
                  <a:cubicBezTo>
                    <a:pt x="119" y="329"/>
                    <a:pt x="119" y="329"/>
                    <a:pt x="119" y="329"/>
                  </a:cubicBezTo>
                  <a:cubicBezTo>
                    <a:pt x="119" y="329"/>
                    <a:pt x="119" y="329"/>
                    <a:pt x="119" y="329"/>
                  </a:cubicBezTo>
                  <a:cubicBezTo>
                    <a:pt x="119" y="330"/>
                    <a:pt x="119" y="330"/>
                    <a:pt x="119" y="330"/>
                  </a:cubicBezTo>
                  <a:cubicBezTo>
                    <a:pt x="120" y="330"/>
                    <a:pt x="120" y="330"/>
                    <a:pt x="121" y="330"/>
                  </a:cubicBezTo>
                  <a:cubicBezTo>
                    <a:pt x="121" y="330"/>
                    <a:pt x="121" y="330"/>
                    <a:pt x="121" y="330"/>
                  </a:cubicBezTo>
                  <a:cubicBezTo>
                    <a:pt x="121" y="329"/>
                    <a:pt x="121" y="328"/>
                    <a:pt x="121" y="327"/>
                  </a:cubicBezTo>
                  <a:cubicBezTo>
                    <a:pt x="121" y="326"/>
                    <a:pt x="121" y="325"/>
                    <a:pt x="121" y="325"/>
                  </a:cubicBezTo>
                  <a:cubicBezTo>
                    <a:pt x="121" y="324"/>
                    <a:pt x="121" y="323"/>
                    <a:pt x="121" y="322"/>
                  </a:cubicBezTo>
                  <a:cubicBezTo>
                    <a:pt x="121" y="322"/>
                    <a:pt x="121" y="321"/>
                    <a:pt x="122" y="320"/>
                  </a:cubicBezTo>
                  <a:cubicBezTo>
                    <a:pt x="122" y="320"/>
                    <a:pt x="122" y="320"/>
                    <a:pt x="122" y="320"/>
                  </a:cubicBezTo>
                  <a:cubicBezTo>
                    <a:pt x="122" y="319"/>
                    <a:pt x="122" y="319"/>
                    <a:pt x="122" y="318"/>
                  </a:cubicBezTo>
                  <a:cubicBezTo>
                    <a:pt x="122" y="318"/>
                    <a:pt x="121" y="317"/>
                    <a:pt x="121" y="317"/>
                  </a:cubicBezTo>
                  <a:close/>
                  <a:moveTo>
                    <a:pt x="113" y="335"/>
                  </a:moveTo>
                  <a:cubicBezTo>
                    <a:pt x="113" y="335"/>
                    <a:pt x="112" y="335"/>
                    <a:pt x="112" y="335"/>
                  </a:cubicBezTo>
                  <a:cubicBezTo>
                    <a:pt x="112" y="335"/>
                    <a:pt x="112" y="334"/>
                    <a:pt x="112" y="334"/>
                  </a:cubicBezTo>
                  <a:cubicBezTo>
                    <a:pt x="112" y="334"/>
                    <a:pt x="112" y="334"/>
                    <a:pt x="112" y="334"/>
                  </a:cubicBezTo>
                  <a:cubicBezTo>
                    <a:pt x="112" y="333"/>
                    <a:pt x="112" y="333"/>
                    <a:pt x="111" y="333"/>
                  </a:cubicBezTo>
                  <a:cubicBezTo>
                    <a:pt x="111" y="333"/>
                    <a:pt x="111" y="333"/>
                    <a:pt x="111" y="333"/>
                  </a:cubicBezTo>
                  <a:cubicBezTo>
                    <a:pt x="111" y="333"/>
                    <a:pt x="111" y="333"/>
                    <a:pt x="110" y="334"/>
                  </a:cubicBezTo>
                  <a:cubicBezTo>
                    <a:pt x="110" y="334"/>
                    <a:pt x="110" y="334"/>
                    <a:pt x="110" y="334"/>
                  </a:cubicBezTo>
                  <a:cubicBezTo>
                    <a:pt x="110" y="333"/>
                    <a:pt x="109" y="333"/>
                    <a:pt x="109" y="333"/>
                  </a:cubicBezTo>
                  <a:cubicBezTo>
                    <a:pt x="109" y="333"/>
                    <a:pt x="109" y="333"/>
                    <a:pt x="108" y="333"/>
                  </a:cubicBezTo>
                  <a:cubicBezTo>
                    <a:pt x="108" y="333"/>
                    <a:pt x="108" y="333"/>
                    <a:pt x="108" y="333"/>
                  </a:cubicBezTo>
                  <a:cubicBezTo>
                    <a:pt x="108" y="333"/>
                    <a:pt x="107" y="333"/>
                    <a:pt x="107" y="333"/>
                  </a:cubicBezTo>
                  <a:cubicBezTo>
                    <a:pt x="107" y="333"/>
                    <a:pt x="107" y="334"/>
                    <a:pt x="107" y="334"/>
                  </a:cubicBezTo>
                  <a:cubicBezTo>
                    <a:pt x="107" y="334"/>
                    <a:pt x="106" y="335"/>
                    <a:pt x="106" y="335"/>
                  </a:cubicBezTo>
                  <a:cubicBezTo>
                    <a:pt x="106" y="335"/>
                    <a:pt x="106" y="335"/>
                    <a:pt x="106" y="335"/>
                  </a:cubicBezTo>
                  <a:cubicBezTo>
                    <a:pt x="106" y="336"/>
                    <a:pt x="107" y="336"/>
                    <a:pt x="107" y="336"/>
                  </a:cubicBezTo>
                  <a:cubicBezTo>
                    <a:pt x="107" y="336"/>
                    <a:pt x="107" y="336"/>
                    <a:pt x="107" y="336"/>
                  </a:cubicBezTo>
                  <a:cubicBezTo>
                    <a:pt x="108" y="336"/>
                    <a:pt x="108" y="336"/>
                    <a:pt x="109" y="336"/>
                  </a:cubicBezTo>
                  <a:cubicBezTo>
                    <a:pt x="109" y="336"/>
                    <a:pt x="109" y="336"/>
                    <a:pt x="109" y="336"/>
                  </a:cubicBezTo>
                  <a:cubicBezTo>
                    <a:pt x="110" y="336"/>
                    <a:pt x="110" y="336"/>
                    <a:pt x="111" y="336"/>
                  </a:cubicBezTo>
                  <a:cubicBezTo>
                    <a:pt x="111" y="336"/>
                    <a:pt x="112" y="336"/>
                    <a:pt x="112" y="336"/>
                  </a:cubicBezTo>
                  <a:cubicBezTo>
                    <a:pt x="112" y="336"/>
                    <a:pt x="112" y="336"/>
                    <a:pt x="113" y="336"/>
                  </a:cubicBezTo>
                  <a:cubicBezTo>
                    <a:pt x="113" y="336"/>
                    <a:pt x="113" y="336"/>
                    <a:pt x="113" y="336"/>
                  </a:cubicBezTo>
                  <a:cubicBezTo>
                    <a:pt x="113" y="336"/>
                    <a:pt x="113" y="336"/>
                    <a:pt x="113" y="336"/>
                  </a:cubicBezTo>
                  <a:cubicBezTo>
                    <a:pt x="113" y="335"/>
                    <a:pt x="113" y="335"/>
                    <a:pt x="113" y="335"/>
                  </a:cubicBezTo>
                  <a:close/>
                  <a:moveTo>
                    <a:pt x="119" y="323"/>
                  </a:moveTo>
                  <a:cubicBezTo>
                    <a:pt x="119" y="323"/>
                    <a:pt x="118" y="322"/>
                    <a:pt x="118" y="323"/>
                  </a:cubicBezTo>
                  <a:cubicBezTo>
                    <a:pt x="118" y="323"/>
                    <a:pt x="117" y="323"/>
                    <a:pt x="117" y="323"/>
                  </a:cubicBezTo>
                  <a:cubicBezTo>
                    <a:pt x="117" y="323"/>
                    <a:pt x="117" y="323"/>
                    <a:pt x="116" y="323"/>
                  </a:cubicBezTo>
                  <a:cubicBezTo>
                    <a:pt x="116" y="323"/>
                    <a:pt x="116" y="323"/>
                    <a:pt x="116" y="324"/>
                  </a:cubicBezTo>
                  <a:cubicBezTo>
                    <a:pt x="116" y="324"/>
                    <a:pt x="116" y="324"/>
                    <a:pt x="116" y="324"/>
                  </a:cubicBezTo>
                  <a:cubicBezTo>
                    <a:pt x="116" y="325"/>
                    <a:pt x="116" y="325"/>
                    <a:pt x="117" y="325"/>
                  </a:cubicBezTo>
                  <a:cubicBezTo>
                    <a:pt x="117" y="325"/>
                    <a:pt x="117" y="326"/>
                    <a:pt x="117" y="326"/>
                  </a:cubicBezTo>
                  <a:cubicBezTo>
                    <a:pt x="117" y="326"/>
                    <a:pt x="116" y="326"/>
                    <a:pt x="116" y="326"/>
                  </a:cubicBezTo>
                  <a:cubicBezTo>
                    <a:pt x="116" y="326"/>
                    <a:pt x="115" y="327"/>
                    <a:pt x="115" y="327"/>
                  </a:cubicBezTo>
                  <a:cubicBezTo>
                    <a:pt x="115" y="327"/>
                    <a:pt x="115" y="328"/>
                    <a:pt x="116" y="328"/>
                  </a:cubicBezTo>
                  <a:cubicBezTo>
                    <a:pt x="116" y="328"/>
                    <a:pt x="116" y="328"/>
                    <a:pt x="116" y="328"/>
                  </a:cubicBezTo>
                  <a:cubicBezTo>
                    <a:pt x="116" y="328"/>
                    <a:pt x="117" y="327"/>
                    <a:pt x="117" y="327"/>
                  </a:cubicBezTo>
                  <a:cubicBezTo>
                    <a:pt x="117" y="327"/>
                    <a:pt x="117" y="327"/>
                    <a:pt x="117" y="327"/>
                  </a:cubicBezTo>
                  <a:cubicBezTo>
                    <a:pt x="117" y="327"/>
                    <a:pt x="118" y="326"/>
                    <a:pt x="118" y="326"/>
                  </a:cubicBezTo>
                  <a:cubicBezTo>
                    <a:pt x="118" y="325"/>
                    <a:pt x="118" y="325"/>
                    <a:pt x="118" y="325"/>
                  </a:cubicBezTo>
                  <a:cubicBezTo>
                    <a:pt x="118" y="325"/>
                    <a:pt x="118" y="324"/>
                    <a:pt x="119" y="324"/>
                  </a:cubicBezTo>
                  <a:cubicBezTo>
                    <a:pt x="119" y="324"/>
                    <a:pt x="119" y="324"/>
                    <a:pt x="119" y="323"/>
                  </a:cubicBezTo>
                  <a:cubicBezTo>
                    <a:pt x="119" y="323"/>
                    <a:pt x="119" y="323"/>
                    <a:pt x="119" y="323"/>
                  </a:cubicBezTo>
                  <a:close/>
                  <a:moveTo>
                    <a:pt x="116" y="333"/>
                  </a:moveTo>
                  <a:cubicBezTo>
                    <a:pt x="116" y="333"/>
                    <a:pt x="116" y="333"/>
                    <a:pt x="115" y="333"/>
                  </a:cubicBezTo>
                  <a:cubicBezTo>
                    <a:pt x="115" y="333"/>
                    <a:pt x="115" y="333"/>
                    <a:pt x="115" y="333"/>
                  </a:cubicBezTo>
                  <a:cubicBezTo>
                    <a:pt x="115" y="333"/>
                    <a:pt x="114" y="333"/>
                    <a:pt x="114" y="333"/>
                  </a:cubicBezTo>
                  <a:cubicBezTo>
                    <a:pt x="114" y="333"/>
                    <a:pt x="113" y="333"/>
                    <a:pt x="113" y="333"/>
                  </a:cubicBezTo>
                  <a:cubicBezTo>
                    <a:pt x="113" y="333"/>
                    <a:pt x="113" y="333"/>
                    <a:pt x="113" y="333"/>
                  </a:cubicBezTo>
                  <a:cubicBezTo>
                    <a:pt x="113" y="334"/>
                    <a:pt x="114" y="334"/>
                    <a:pt x="114" y="334"/>
                  </a:cubicBezTo>
                  <a:cubicBezTo>
                    <a:pt x="114" y="334"/>
                    <a:pt x="114" y="334"/>
                    <a:pt x="114" y="334"/>
                  </a:cubicBezTo>
                  <a:cubicBezTo>
                    <a:pt x="115" y="334"/>
                    <a:pt x="115" y="334"/>
                    <a:pt x="115" y="334"/>
                  </a:cubicBezTo>
                  <a:cubicBezTo>
                    <a:pt x="115" y="335"/>
                    <a:pt x="115" y="335"/>
                    <a:pt x="115" y="335"/>
                  </a:cubicBezTo>
                  <a:cubicBezTo>
                    <a:pt x="114" y="335"/>
                    <a:pt x="114" y="335"/>
                    <a:pt x="114" y="335"/>
                  </a:cubicBezTo>
                  <a:cubicBezTo>
                    <a:pt x="114" y="335"/>
                    <a:pt x="114" y="336"/>
                    <a:pt x="115" y="336"/>
                  </a:cubicBezTo>
                  <a:cubicBezTo>
                    <a:pt x="115" y="336"/>
                    <a:pt x="115" y="336"/>
                    <a:pt x="115" y="335"/>
                  </a:cubicBezTo>
                  <a:cubicBezTo>
                    <a:pt x="116" y="335"/>
                    <a:pt x="116" y="335"/>
                    <a:pt x="116" y="335"/>
                  </a:cubicBezTo>
                  <a:cubicBezTo>
                    <a:pt x="117" y="334"/>
                    <a:pt x="117" y="334"/>
                    <a:pt x="117" y="333"/>
                  </a:cubicBezTo>
                  <a:cubicBezTo>
                    <a:pt x="117" y="333"/>
                    <a:pt x="117" y="333"/>
                    <a:pt x="117" y="333"/>
                  </a:cubicBezTo>
                  <a:cubicBezTo>
                    <a:pt x="116" y="333"/>
                    <a:pt x="116" y="333"/>
                    <a:pt x="116" y="333"/>
                  </a:cubicBezTo>
                  <a:close/>
                  <a:moveTo>
                    <a:pt x="116" y="330"/>
                  </a:moveTo>
                  <a:cubicBezTo>
                    <a:pt x="117" y="330"/>
                    <a:pt x="117" y="330"/>
                    <a:pt x="117" y="330"/>
                  </a:cubicBezTo>
                  <a:cubicBezTo>
                    <a:pt x="117" y="330"/>
                    <a:pt x="117" y="330"/>
                    <a:pt x="117" y="330"/>
                  </a:cubicBezTo>
                  <a:cubicBezTo>
                    <a:pt x="116" y="329"/>
                    <a:pt x="116" y="329"/>
                    <a:pt x="115" y="330"/>
                  </a:cubicBezTo>
                  <a:cubicBezTo>
                    <a:pt x="115" y="330"/>
                    <a:pt x="115" y="330"/>
                    <a:pt x="115" y="330"/>
                  </a:cubicBezTo>
                  <a:cubicBezTo>
                    <a:pt x="116" y="330"/>
                    <a:pt x="116" y="330"/>
                    <a:pt x="116" y="330"/>
                  </a:cubicBezTo>
                  <a:cubicBezTo>
                    <a:pt x="116" y="330"/>
                    <a:pt x="116" y="330"/>
                    <a:pt x="116" y="330"/>
                  </a:cubicBezTo>
                  <a:close/>
                  <a:moveTo>
                    <a:pt x="188" y="333"/>
                  </a:moveTo>
                  <a:cubicBezTo>
                    <a:pt x="188" y="333"/>
                    <a:pt x="188" y="333"/>
                    <a:pt x="189" y="333"/>
                  </a:cubicBezTo>
                  <a:cubicBezTo>
                    <a:pt x="189" y="333"/>
                    <a:pt x="189" y="332"/>
                    <a:pt x="189" y="332"/>
                  </a:cubicBezTo>
                  <a:cubicBezTo>
                    <a:pt x="188" y="332"/>
                    <a:pt x="188" y="332"/>
                    <a:pt x="188" y="331"/>
                  </a:cubicBezTo>
                  <a:cubicBezTo>
                    <a:pt x="188" y="331"/>
                    <a:pt x="187" y="331"/>
                    <a:pt x="187" y="331"/>
                  </a:cubicBezTo>
                  <a:cubicBezTo>
                    <a:pt x="187" y="331"/>
                    <a:pt x="187" y="331"/>
                    <a:pt x="187" y="331"/>
                  </a:cubicBezTo>
                  <a:cubicBezTo>
                    <a:pt x="187" y="331"/>
                    <a:pt x="187" y="332"/>
                    <a:pt x="187" y="332"/>
                  </a:cubicBezTo>
                  <a:cubicBezTo>
                    <a:pt x="187" y="332"/>
                    <a:pt x="187" y="333"/>
                    <a:pt x="187" y="333"/>
                  </a:cubicBezTo>
                  <a:cubicBezTo>
                    <a:pt x="187" y="333"/>
                    <a:pt x="187" y="333"/>
                    <a:pt x="188" y="333"/>
                  </a:cubicBezTo>
                  <a:close/>
                  <a:moveTo>
                    <a:pt x="347" y="327"/>
                  </a:moveTo>
                  <a:cubicBezTo>
                    <a:pt x="347" y="327"/>
                    <a:pt x="346" y="327"/>
                    <a:pt x="346" y="327"/>
                  </a:cubicBezTo>
                  <a:cubicBezTo>
                    <a:pt x="346" y="327"/>
                    <a:pt x="346" y="327"/>
                    <a:pt x="346" y="327"/>
                  </a:cubicBezTo>
                  <a:cubicBezTo>
                    <a:pt x="345" y="327"/>
                    <a:pt x="345" y="328"/>
                    <a:pt x="345" y="328"/>
                  </a:cubicBezTo>
                  <a:cubicBezTo>
                    <a:pt x="345" y="328"/>
                    <a:pt x="345" y="328"/>
                    <a:pt x="345" y="328"/>
                  </a:cubicBezTo>
                  <a:cubicBezTo>
                    <a:pt x="345" y="328"/>
                    <a:pt x="345" y="329"/>
                    <a:pt x="345" y="329"/>
                  </a:cubicBezTo>
                  <a:cubicBezTo>
                    <a:pt x="345" y="329"/>
                    <a:pt x="345" y="329"/>
                    <a:pt x="346" y="329"/>
                  </a:cubicBezTo>
                  <a:cubicBezTo>
                    <a:pt x="346" y="329"/>
                    <a:pt x="346" y="328"/>
                    <a:pt x="347" y="328"/>
                  </a:cubicBezTo>
                  <a:cubicBezTo>
                    <a:pt x="347" y="328"/>
                    <a:pt x="347" y="328"/>
                    <a:pt x="347" y="328"/>
                  </a:cubicBezTo>
                  <a:cubicBezTo>
                    <a:pt x="347" y="328"/>
                    <a:pt x="348" y="327"/>
                    <a:pt x="348" y="327"/>
                  </a:cubicBezTo>
                  <a:cubicBezTo>
                    <a:pt x="348" y="327"/>
                    <a:pt x="348" y="327"/>
                    <a:pt x="348" y="327"/>
                  </a:cubicBezTo>
                  <a:cubicBezTo>
                    <a:pt x="347" y="326"/>
                    <a:pt x="347" y="326"/>
                    <a:pt x="347" y="327"/>
                  </a:cubicBezTo>
                  <a:close/>
                  <a:moveTo>
                    <a:pt x="349" y="323"/>
                  </a:moveTo>
                  <a:cubicBezTo>
                    <a:pt x="349" y="323"/>
                    <a:pt x="348" y="323"/>
                    <a:pt x="348" y="323"/>
                  </a:cubicBezTo>
                  <a:cubicBezTo>
                    <a:pt x="348" y="323"/>
                    <a:pt x="347" y="323"/>
                    <a:pt x="347" y="323"/>
                  </a:cubicBezTo>
                  <a:cubicBezTo>
                    <a:pt x="346" y="323"/>
                    <a:pt x="346" y="324"/>
                    <a:pt x="345" y="324"/>
                  </a:cubicBezTo>
                  <a:cubicBezTo>
                    <a:pt x="345" y="324"/>
                    <a:pt x="345" y="325"/>
                    <a:pt x="345" y="325"/>
                  </a:cubicBezTo>
                  <a:cubicBezTo>
                    <a:pt x="345" y="325"/>
                    <a:pt x="345" y="325"/>
                    <a:pt x="345" y="325"/>
                  </a:cubicBezTo>
                  <a:cubicBezTo>
                    <a:pt x="346" y="325"/>
                    <a:pt x="346" y="325"/>
                    <a:pt x="346" y="325"/>
                  </a:cubicBezTo>
                  <a:cubicBezTo>
                    <a:pt x="346" y="325"/>
                    <a:pt x="346" y="325"/>
                    <a:pt x="346" y="325"/>
                  </a:cubicBezTo>
                  <a:cubicBezTo>
                    <a:pt x="346" y="325"/>
                    <a:pt x="347" y="325"/>
                    <a:pt x="347" y="325"/>
                  </a:cubicBezTo>
                  <a:cubicBezTo>
                    <a:pt x="348" y="324"/>
                    <a:pt x="348" y="324"/>
                    <a:pt x="348" y="324"/>
                  </a:cubicBezTo>
                  <a:cubicBezTo>
                    <a:pt x="349" y="324"/>
                    <a:pt x="349" y="324"/>
                    <a:pt x="350" y="324"/>
                  </a:cubicBezTo>
                  <a:cubicBezTo>
                    <a:pt x="350" y="324"/>
                    <a:pt x="350" y="324"/>
                    <a:pt x="350" y="324"/>
                  </a:cubicBezTo>
                  <a:cubicBezTo>
                    <a:pt x="350" y="323"/>
                    <a:pt x="350" y="323"/>
                    <a:pt x="350" y="323"/>
                  </a:cubicBezTo>
                  <a:cubicBezTo>
                    <a:pt x="350" y="323"/>
                    <a:pt x="350" y="323"/>
                    <a:pt x="349" y="323"/>
                  </a:cubicBezTo>
                  <a:cubicBezTo>
                    <a:pt x="349" y="323"/>
                    <a:pt x="349" y="323"/>
                    <a:pt x="349" y="323"/>
                  </a:cubicBezTo>
                  <a:close/>
                  <a:moveTo>
                    <a:pt x="348" y="334"/>
                  </a:moveTo>
                  <a:cubicBezTo>
                    <a:pt x="348" y="334"/>
                    <a:pt x="348" y="334"/>
                    <a:pt x="348" y="334"/>
                  </a:cubicBezTo>
                  <a:cubicBezTo>
                    <a:pt x="348" y="334"/>
                    <a:pt x="348" y="333"/>
                    <a:pt x="348" y="333"/>
                  </a:cubicBezTo>
                  <a:cubicBezTo>
                    <a:pt x="348" y="333"/>
                    <a:pt x="348" y="333"/>
                    <a:pt x="347" y="333"/>
                  </a:cubicBezTo>
                  <a:cubicBezTo>
                    <a:pt x="347" y="333"/>
                    <a:pt x="347" y="333"/>
                    <a:pt x="347" y="333"/>
                  </a:cubicBezTo>
                  <a:cubicBezTo>
                    <a:pt x="346" y="334"/>
                    <a:pt x="346" y="334"/>
                    <a:pt x="346" y="334"/>
                  </a:cubicBezTo>
                  <a:cubicBezTo>
                    <a:pt x="345" y="334"/>
                    <a:pt x="345" y="334"/>
                    <a:pt x="345" y="334"/>
                  </a:cubicBezTo>
                  <a:cubicBezTo>
                    <a:pt x="345" y="334"/>
                    <a:pt x="344" y="335"/>
                    <a:pt x="344" y="335"/>
                  </a:cubicBezTo>
                  <a:cubicBezTo>
                    <a:pt x="345" y="335"/>
                    <a:pt x="345" y="335"/>
                    <a:pt x="345" y="335"/>
                  </a:cubicBezTo>
                  <a:cubicBezTo>
                    <a:pt x="346" y="335"/>
                    <a:pt x="347" y="335"/>
                    <a:pt x="348" y="334"/>
                  </a:cubicBezTo>
                  <a:close/>
                  <a:moveTo>
                    <a:pt x="196" y="331"/>
                  </a:moveTo>
                  <a:cubicBezTo>
                    <a:pt x="196" y="331"/>
                    <a:pt x="196" y="331"/>
                    <a:pt x="196" y="331"/>
                  </a:cubicBezTo>
                  <a:cubicBezTo>
                    <a:pt x="195" y="331"/>
                    <a:pt x="195" y="332"/>
                    <a:pt x="195" y="332"/>
                  </a:cubicBezTo>
                  <a:cubicBezTo>
                    <a:pt x="195" y="333"/>
                    <a:pt x="195" y="333"/>
                    <a:pt x="196" y="333"/>
                  </a:cubicBezTo>
                  <a:cubicBezTo>
                    <a:pt x="196" y="333"/>
                    <a:pt x="196" y="333"/>
                    <a:pt x="196" y="333"/>
                  </a:cubicBezTo>
                  <a:cubicBezTo>
                    <a:pt x="196" y="333"/>
                    <a:pt x="197" y="332"/>
                    <a:pt x="197" y="332"/>
                  </a:cubicBezTo>
                  <a:cubicBezTo>
                    <a:pt x="197" y="332"/>
                    <a:pt x="197" y="332"/>
                    <a:pt x="197" y="332"/>
                  </a:cubicBezTo>
                  <a:cubicBezTo>
                    <a:pt x="196" y="331"/>
                    <a:pt x="196" y="331"/>
                    <a:pt x="196" y="331"/>
                  </a:cubicBezTo>
                  <a:close/>
                  <a:moveTo>
                    <a:pt x="376" y="322"/>
                  </a:moveTo>
                  <a:cubicBezTo>
                    <a:pt x="376" y="322"/>
                    <a:pt x="376" y="322"/>
                    <a:pt x="376" y="322"/>
                  </a:cubicBezTo>
                  <a:cubicBezTo>
                    <a:pt x="376" y="322"/>
                    <a:pt x="376" y="322"/>
                    <a:pt x="376" y="322"/>
                  </a:cubicBezTo>
                  <a:cubicBezTo>
                    <a:pt x="377" y="322"/>
                    <a:pt x="378" y="322"/>
                    <a:pt x="378" y="322"/>
                  </a:cubicBezTo>
                  <a:cubicBezTo>
                    <a:pt x="378" y="322"/>
                    <a:pt x="378" y="322"/>
                    <a:pt x="379" y="322"/>
                  </a:cubicBezTo>
                  <a:cubicBezTo>
                    <a:pt x="379" y="322"/>
                    <a:pt x="379" y="322"/>
                    <a:pt x="379" y="322"/>
                  </a:cubicBezTo>
                  <a:cubicBezTo>
                    <a:pt x="379" y="321"/>
                    <a:pt x="379" y="321"/>
                    <a:pt x="378" y="321"/>
                  </a:cubicBezTo>
                  <a:cubicBezTo>
                    <a:pt x="377" y="321"/>
                    <a:pt x="377" y="321"/>
                    <a:pt x="376" y="322"/>
                  </a:cubicBezTo>
                  <a:close/>
                  <a:moveTo>
                    <a:pt x="442" y="363"/>
                  </a:moveTo>
                  <a:cubicBezTo>
                    <a:pt x="53" y="363"/>
                    <a:pt x="53" y="363"/>
                    <a:pt x="53" y="363"/>
                  </a:cubicBezTo>
                  <a:cubicBezTo>
                    <a:pt x="53" y="306"/>
                    <a:pt x="53" y="306"/>
                    <a:pt x="53" y="306"/>
                  </a:cubicBezTo>
                  <a:cubicBezTo>
                    <a:pt x="60" y="306"/>
                    <a:pt x="60" y="306"/>
                    <a:pt x="60" y="306"/>
                  </a:cubicBezTo>
                  <a:cubicBezTo>
                    <a:pt x="60" y="292"/>
                    <a:pt x="60" y="292"/>
                    <a:pt x="60" y="292"/>
                  </a:cubicBezTo>
                  <a:cubicBezTo>
                    <a:pt x="435" y="292"/>
                    <a:pt x="435" y="292"/>
                    <a:pt x="435" y="292"/>
                  </a:cubicBezTo>
                  <a:cubicBezTo>
                    <a:pt x="435" y="306"/>
                    <a:pt x="435" y="306"/>
                    <a:pt x="435" y="306"/>
                  </a:cubicBezTo>
                  <a:cubicBezTo>
                    <a:pt x="442" y="306"/>
                    <a:pt x="442" y="306"/>
                    <a:pt x="442" y="306"/>
                  </a:cubicBezTo>
                  <a:lnTo>
                    <a:pt x="442" y="363"/>
                  </a:lnTo>
                  <a:close/>
                  <a:moveTo>
                    <a:pt x="382" y="318"/>
                  </a:moveTo>
                  <a:cubicBezTo>
                    <a:pt x="382" y="318"/>
                    <a:pt x="382" y="318"/>
                    <a:pt x="383" y="318"/>
                  </a:cubicBezTo>
                  <a:cubicBezTo>
                    <a:pt x="383" y="318"/>
                    <a:pt x="383" y="318"/>
                    <a:pt x="383" y="318"/>
                  </a:cubicBezTo>
                  <a:cubicBezTo>
                    <a:pt x="383" y="318"/>
                    <a:pt x="383" y="318"/>
                    <a:pt x="383" y="318"/>
                  </a:cubicBezTo>
                  <a:cubicBezTo>
                    <a:pt x="383" y="318"/>
                    <a:pt x="383" y="318"/>
                    <a:pt x="384" y="318"/>
                  </a:cubicBezTo>
                  <a:cubicBezTo>
                    <a:pt x="384" y="318"/>
                    <a:pt x="384" y="318"/>
                    <a:pt x="384" y="318"/>
                  </a:cubicBezTo>
                  <a:cubicBezTo>
                    <a:pt x="384" y="317"/>
                    <a:pt x="384" y="317"/>
                    <a:pt x="384" y="316"/>
                  </a:cubicBezTo>
                  <a:cubicBezTo>
                    <a:pt x="385" y="316"/>
                    <a:pt x="385" y="316"/>
                    <a:pt x="385" y="316"/>
                  </a:cubicBezTo>
                  <a:cubicBezTo>
                    <a:pt x="385" y="315"/>
                    <a:pt x="385" y="315"/>
                    <a:pt x="385" y="315"/>
                  </a:cubicBezTo>
                  <a:cubicBezTo>
                    <a:pt x="385" y="315"/>
                    <a:pt x="385" y="315"/>
                    <a:pt x="385" y="315"/>
                  </a:cubicBezTo>
                  <a:cubicBezTo>
                    <a:pt x="385" y="315"/>
                    <a:pt x="385" y="315"/>
                    <a:pt x="384" y="315"/>
                  </a:cubicBezTo>
                  <a:cubicBezTo>
                    <a:pt x="384" y="315"/>
                    <a:pt x="383" y="315"/>
                    <a:pt x="383" y="315"/>
                  </a:cubicBezTo>
                  <a:cubicBezTo>
                    <a:pt x="383" y="315"/>
                    <a:pt x="383" y="316"/>
                    <a:pt x="383" y="316"/>
                  </a:cubicBezTo>
                  <a:cubicBezTo>
                    <a:pt x="383" y="316"/>
                    <a:pt x="383" y="317"/>
                    <a:pt x="383" y="317"/>
                  </a:cubicBezTo>
                  <a:cubicBezTo>
                    <a:pt x="383" y="317"/>
                    <a:pt x="382" y="317"/>
                    <a:pt x="382" y="318"/>
                  </a:cubicBezTo>
                  <a:close/>
                  <a:moveTo>
                    <a:pt x="373" y="310"/>
                  </a:moveTo>
                  <a:cubicBezTo>
                    <a:pt x="373" y="310"/>
                    <a:pt x="373" y="311"/>
                    <a:pt x="373" y="311"/>
                  </a:cubicBezTo>
                  <a:cubicBezTo>
                    <a:pt x="373" y="311"/>
                    <a:pt x="373" y="311"/>
                    <a:pt x="374" y="311"/>
                  </a:cubicBezTo>
                  <a:cubicBezTo>
                    <a:pt x="374" y="311"/>
                    <a:pt x="374" y="311"/>
                    <a:pt x="374" y="311"/>
                  </a:cubicBezTo>
                  <a:cubicBezTo>
                    <a:pt x="375" y="311"/>
                    <a:pt x="375" y="311"/>
                    <a:pt x="375" y="312"/>
                  </a:cubicBezTo>
                  <a:cubicBezTo>
                    <a:pt x="375" y="312"/>
                    <a:pt x="376" y="312"/>
                    <a:pt x="376" y="312"/>
                  </a:cubicBezTo>
                  <a:cubicBezTo>
                    <a:pt x="376" y="313"/>
                    <a:pt x="376" y="313"/>
                    <a:pt x="377" y="313"/>
                  </a:cubicBezTo>
                  <a:cubicBezTo>
                    <a:pt x="377" y="313"/>
                    <a:pt x="377" y="313"/>
                    <a:pt x="377" y="314"/>
                  </a:cubicBezTo>
                  <a:cubicBezTo>
                    <a:pt x="378" y="314"/>
                    <a:pt x="378" y="314"/>
                    <a:pt x="378" y="314"/>
                  </a:cubicBezTo>
                  <a:cubicBezTo>
                    <a:pt x="378" y="314"/>
                    <a:pt x="378" y="314"/>
                    <a:pt x="378" y="313"/>
                  </a:cubicBezTo>
                  <a:cubicBezTo>
                    <a:pt x="379" y="313"/>
                    <a:pt x="379" y="313"/>
                    <a:pt x="379" y="313"/>
                  </a:cubicBezTo>
                  <a:cubicBezTo>
                    <a:pt x="379" y="313"/>
                    <a:pt x="379" y="312"/>
                    <a:pt x="379" y="312"/>
                  </a:cubicBezTo>
                  <a:cubicBezTo>
                    <a:pt x="379" y="312"/>
                    <a:pt x="379" y="312"/>
                    <a:pt x="379" y="312"/>
                  </a:cubicBezTo>
                  <a:cubicBezTo>
                    <a:pt x="378" y="312"/>
                    <a:pt x="378" y="312"/>
                    <a:pt x="378" y="312"/>
                  </a:cubicBezTo>
                  <a:cubicBezTo>
                    <a:pt x="377" y="311"/>
                    <a:pt x="376" y="310"/>
                    <a:pt x="376" y="309"/>
                  </a:cubicBezTo>
                  <a:cubicBezTo>
                    <a:pt x="376" y="309"/>
                    <a:pt x="375" y="309"/>
                    <a:pt x="375" y="309"/>
                  </a:cubicBezTo>
                  <a:cubicBezTo>
                    <a:pt x="375" y="309"/>
                    <a:pt x="375" y="309"/>
                    <a:pt x="375" y="309"/>
                  </a:cubicBezTo>
                  <a:cubicBezTo>
                    <a:pt x="375" y="309"/>
                    <a:pt x="374" y="309"/>
                    <a:pt x="374" y="309"/>
                  </a:cubicBezTo>
                  <a:cubicBezTo>
                    <a:pt x="374" y="309"/>
                    <a:pt x="374" y="309"/>
                    <a:pt x="374" y="309"/>
                  </a:cubicBezTo>
                  <a:cubicBezTo>
                    <a:pt x="373" y="309"/>
                    <a:pt x="373" y="309"/>
                    <a:pt x="373" y="310"/>
                  </a:cubicBezTo>
                  <a:close/>
                  <a:moveTo>
                    <a:pt x="349" y="315"/>
                  </a:moveTo>
                  <a:cubicBezTo>
                    <a:pt x="349" y="315"/>
                    <a:pt x="349" y="316"/>
                    <a:pt x="349" y="316"/>
                  </a:cubicBezTo>
                  <a:cubicBezTo>
                    <a:pt x="349" y="316"/>
                    <a:pt x="349" y="316"/>
                    <a:pt x="350" y="316"/>
                  </a:cubicBezTo>
                  <a:cubicBezTo>
                    <a:pt x="350" y="316"/>
                    <a:pt x="350" y="316"/>
                    <a:pt x="350" y="317"/>
                  </a:cubicBezTo>
                  <a:cubicBezTo>
                    <a:pt x="350" y="317"/>
                    <a:pt x="350" y="317"/>
                    <a:pt x="350" y="318"/>
                  </a:cubicBezTo>
                  <a:cubicBezTo>
                    <a:pt x="350" y="318"/>
                    <a:pt x="350" y="318"/>
                    <a:pt x="350" y="318"/>
                  </a:cubicBezTo>
                  <a:cubicBezTo>
                    <a:pt x="350" y="318"/>
                    <a:pt x="351" y="319"/>
                    <a:pt x="351" y="318"/>
                  </a:cubicBezTo>
                  <a:cubicBezTo>
                    <a:pt x="351" y="318"/>
                    <a:pt x="352" y="318"/>
                    <a:pt x="352" y="318"/>
                  </a:cubicBezTo>
                  <a:cubicBezTo>
                    <a:pt x="352" y="318"/>
                    <a:pt x="352" y="318"/>
                    <a:pt x="352" y="318"/>
                  </a:cubicBezTo>
                  <a:cubicBezTo>
                    <a:pt x="352" y="317"/>
                    <a:pt x="352" y="317"/>
                    <a:pt x="352" y="317"/>
                  </a:cubicBezTo>
                  <a:cubicBezTo>
                    <a:pt x="352" y="317"/>
                    <a:pt x="352" y="316"/>
                    <a:pt x="351" y="316"/>
                  </a:cubicBezTo>
                  <a:cubicBezTo>
                    <a:pt x="351" y="316"/>
                    <a:pt x="351" y="315"/>
                    <a:pt x="351" y="315"/>
                  </a:cubicBezTo>
                  <a:cubicBezTo>
                    <a:pt x="351" y="315"/>
                    <a:pt x="351" y="315"/>
                    <a:pt x="350" y="315"/>
                  </a:cubicBezTo>
                  <a:cubicBezTo>
                    <a:pt x="350" y="315"/>
                    <a:pt x="350" y="315"/>
                    <a:pt x="350" y="315"/>
                  </a:cubicBezTo>
                  <a:cubicBezTo>
                    <a:pt x="350" y="315"/>
                    <a:pt x="350" y="315"/>
                    <a:pt x="350" y="315"/>
                  </a:cubicBezTo>
                  <a:cubicBezTo>
                    <a:pt x="350" y="315"/>
                    <a:pt x="349" y="315"/>
                    <a:pt x="349" y="315"/>
                  </a:cubicBezTo>
                  <a:close/>
                  <a:moveTo>
                    <a:pt x="307" y="328"/>
                  </a:moveTo>
                  <a:cubicBezTo>
                    <a:pt x="307" y="327"/>
                    <a:pt x="306" y="327"/>
                    <a:pt x="306" y="327"/>
                  </a:cubicBezTo>
                  <a:cubicBezTo>
                    <a:pt x="306" y="327"/>
                    <a:pt x="306" y="326"/>
                    <a:pt x="305" y="326"/>
                  </a:cubicBezTo>
                  <a:cubicBezTo>
                    <a:pt x="305" y="327"/>
                    <a:pt x="305" y="327"/>
                    <a:pt x="305" y="327"/>
                  </a:cubicBezTo>
                  <a:cubicBezTo>
                    <a:pt x="305" y="327"/>
                    <a:pt x="305" y="328"/>
                    <a:pt x="305" y="328"/>
                  </a:cubicBezTo>
                  <a:cubicBezTo>
                    <a:pt x="305" y="328"/>
                    <a:pt x="305" y="329"/>
                    <a:pt x="305" y="329"/>
                  </a:cubicBezTo>
                  <a:cubicBezTo>
                    <a:pt x="305" y="329"/>
                    <a:pt x="305" y="329"/>
                    <a:pt x="306" y="329"/>
                  </a:cubicBezTo>
                  <a:cubicBezTo>
                    <a:pt x="306" y="329"/>
                    <a:pt x="306" y="329"/>
                    <a:pt x="306" y="330"/>
                  </a:cubicBezTo>
                  <a:cubicBezTo>
                    <a:pt x="305" y="330"/>
                    <a:pt x="305" y="330"/>
                    <a:pt x="306" y="330"/>
                  </a:cubicBezTo>
                  <a:cubicBezTo>
                    <a:pt x="306" y="330"/>
                    <a:pt x="306" y="330"/>
                    <a:pt x="306" y="330"/>
                  </a:cubicBezTo>
                  <a:cubicBezTo>
                    <a:pt x="306" y="330"/>
                    <a:pt x="306" y="330"/>
                    <a:pt x="307" y="330"/>
                  </a:cubicBezTo>
                  <a:cubicBezTo>
                    <a:pt x="307" y="330"/>
                    <a:pt x="307" y="330"/>
                    <a:pt x="307" y="330"/>
                  </a:cubicBezTo>
                  <a:cubicBezTo>
                    <a:pt x="308" y="330"/>
                    <a:pt x="308" y="329"/>
                    <a:pt x="308" y="329"/>
                  </a:cubicBezTo>
                  <a:cubicBezTo>
                    <a:pt x="308" y="329"/>
                    <a:pt x="308" y="329"/>
                    <a:pt x="308" y="329"/>
                  </a:cubicBezTo>
                  <a:cubicBezTo>
                    <a:pt x="307" y="328"/>
                    <a:pt x="307" y="328"/>
                    <a:pt x="307" y="328"/>
                  </a:cubicBezTo>
                  <a:close/>
                  <a:moveTo>
                    <a:pt x="296" y="315"/>
                  </a:moveTo>
                  <a:cubicBezTo>
                    <a:pt x="296" y="315"/>
                    <a:pt x="296" y="316"/>
                    <a:pt x="296" y="316"/>
                  </a:cubicBezTo>
                  <a:cubicBezTo>
                    <a:pt x="296" y="316"/>
                    <a:pt x="296" y="316"/>
                    <a:pt x="296" y="316"/>
                  </a:cubicBezTo>
                  <a:cubicBezTo>
                    <a:pt x="296" y="317"/>
                    <a:pt x="296" y="317"/>
                    <a:pt x="296" y="318"/>
                  </a:cubicBezTo>
                  <a:cubicBezTo>
                    <a:pt x="296" y="318"/>
                    <a:pt x="296" y="319"/>
                    <a:pt x="296" y="319"/>
                  </a:cubicBezTo>
                  <a:cubicBezTo>
                    <a:pt x="296" y="319"/>
                    <a:pt x="296" y="319"/>
                    <a:pt x="296" y="319"/>
                  </a:cubicBezTo>
                  <a:cubicBezTo>
                    <a:pt x="296" y="320"/>
                    <a:pt x="296" y="320"/>
                    <a:pt x="296" y="320"/>
                  </a:cubicBezTo>
                  <a:cubicBezTo>
                    <a:pt x="296" y="320"/>
                    <a:pt x="296" y="321"/>
                    <a:pt x="296" y="321"/>
                  </a:cubicBezTo>
                  <a:cubicBezTo>
                    <a:pt x="296" y="321"/>
                    <a:pt x="296" y="321"/>
                    <a:pt x="296" y="322"/>
                  </a:cubicBezTo>
                  <a:cubicBezTo>
                    <a:pt x="296" y="322"/>
                    <a:pt x="297" y="322"/>
                    <a:pt x="297" y="323"/>
                  </a:cubicBezTo>
                  <a:cubicBezTo>
                    <a:pt x="297" y="323"/>
                    <a:pt x="297" y="323"/>
                    <a:pt x="297" y="323"/>
                  </a:cubicBezTo>
                  <a:cubicBezTo>
                    <a:pt x="297" y="323"/>
                    <a:pt x="297" y="323"/>
                    <a:pt x="297" y="323"/>
                  </a:cubicBezTo>
                  <a:cubicBezTo>
                    <a:pt x="297" y="323"/>
                    <a:pt x="298" y="323"/>
                    <a:pt x="298" y="323"/>
                  </a:cubicBezTo>
                  <a:cubicBezTo>
                    <a:pt x="298" y="323"/>
                    <a:pt x="299" y="323"/>
                    <a:pt x="299" y="322"/>
                  </a:cubicBezTo>
                  <a:cubicBezTo>
                    <a:pt x="299" y="322"/>
                    <a:pt x="300" y="322"/>
                    <a:pt x="300" y="322"/>
                  </a:cubicBezTo>
                  <a:cubicBezTo>
                    <a:pt x="300" y="322"/>
                    <a:pt x="300" y="322"/>
                    <a:pt x="301" y="322"/>
                  </a:cubicBezTo>
                  <a:cubicBezTo>
                    <a:pt x="301" y="322"/>
                    <a:pt x="301" y="322"/>
                    <a:pt x="301" y="322"/>
                  </a:cubicBezTo>
                  <a:cubicBezTo>
                    <a:pt x="301" y="322"/>
                    <a:pt x="302" y="322"/>
                    <a:pt x="302" y="322"/>
                  </a:cubicBezTo>
                  <a:cubicBezTo>
                    <a:pt x="302" y="322"/>
                    <a:pt x="302" y="322"/>
                    <a:pt x="302" y="322"/>
                  </a:cubicBezTo>
                  <a:cubicBezTo>
                    <a:pt x="303" y="322"/>
                    <a:pt x="303" y="322"/>
                    <a:pt x="303" y="322"/>
                  </a:cubicBezTo>
                  <a:cubicBezTo>
                    <a:pt x="303" y="322"/>
                    <a:pt x="304" y="321"/>
                    <a:pt x="304" y="321"/>
                  </a:cubicBezTo>
                  <a:cubicBezTo>
                    <a:pt x="304" y="320"/>
                    <a:pt x="304" y="319"/>
                    <a:pt x="304" y="319"/>
                  </a:cubicBezTo>
                  <a:cubicBezTo>
                    <a:pt x="304" y="319"/>
                    <a:pt x="304" y="319"/>
                    <a:pt x="304" y="319"/>
                  </a:cubicBezTo>
                  <a:cubicBezTo>
                    <a:pt x="304" y="318"/>
                    <a:pt x="304" y="318"/>
                    <a:pt x="304" y="317"/>
                  </a:cubicBezTo>
                  <a:cubicBezTo>
                    <a:pt x="304" y="317"/>
                    <a:pt x="304" y="316"/>
                    <a:pt x="305" y="315"/>
                  </a:cubicBezTo>
                  <a:cubicBezTo>
                    <a:pt x="305" y="315"/>
                    <a:pt x="305" y="315"/>
                    <a:pt x="305" y="315"/>
                  </a:cubicBezTo>
                  <a:cubicBezTo>
                    <a:pt x="305" y="314"/>
                    <a:pt x="305" y="314"/>
                    <a:pt x="305" y="313"/>
                  </a:cubicBezTo>
                  <a:cubicBezTo>
                    <a:pt x="305" y="313"/>
                    <a:pt x="305" y="313"/>
                    <a:pt x="305" y="312"/>
                  </a:cubicBezTo>
                  <a:cubicBezTo>
                    <a:pt x="305" y="312"/>
                    <a:pt x="304" y="312"/>
                    <a:pt x="304" y="312"/>
                  </a:cubicBezTo>
                  <a:cubicBezTo>
                    <a:pt x="304" y="311"/>
                    <a:pt x="304" y="311"/>
                    <a:pt x="303" y="311"/>
                  </a:cubicBezTo>
                  <a:cubicBezTo>
                    <a:pt x="303" y="311"/>
                    <a:pt x="302" y="311"/>
                    <a:pt x="302" y="312"/>
                  </a:cubicBezTo>
                  <a:cubicBezTo>
                    <a:pt x="302" y="312"/>
                    <a:pt x="302" y="312"/>
                    <a:pt x="302" y="312"/>
                  </a:cubicBezTo>
                  <a:cubicBezTo>
                    <a:pt x="301" y="312"/>
                    <a:pt x="301" y="313"/>
                    <a:pt x="301" y="313"/>
                  </a:cubicBezTo>
                  <a:cubicBezTo>
                    <a:pt x="300" y="313"/>
                    <a:pt x="300" y="313"/>
                    <a:pt x="300" y="313"/>
                  </a:cubicBezTo>
                  <a:cubicBezTo>
                    <a:pt x="300" y="313"/>
                    <a:pt x="299" y="314"/>
                    <a:pt x="300" y="314"/>
                  </a:cubicBezTo>
                  <a:cubicBezTo>
                    <a:pt x="300" y="314"/>
                    <a:pt x="300" y="314"/>
                    <a:pt x="300" y="314"/>
                  </a:cubicBezTo>
                  <a:cubicBezTo>
                    <a:pt x="301" y="314"/>
                    <a:pt x="301" y="314"/>
                    <a:pt x="301" y="314"/>
                  </a:cubicBezTo>
                  <a:cubicBezTo>
                    <a:pt x="302" y="314"/>
                    <a:pt x="302" y="314"/>
                    <a:pt x="302" y="314"/>
                  </a:cubicBezTo>
                  <a:cubicBezTo>
                    <a:pt x="302" y="314"/>
                    <a:pt x="302" y="315"/>
                    <a:pt x="302" y="315"/>
                  </a:cubicBezTo>
                  <a:cubicBezTo>
                    <a:pt x="302" y="316"/>
                    <a:pt x="302" y="316"/>
                    <a:pt x="302" y="316"/>
                  </a:cubicBezTo>
                  <a:cubicBezTo>
                    <a:pt x="302" y="317"/>
                    <a:pt x="302" y="317"/>
                    <a:pt x="302" y="318"/>
                  </a:cubicBezTo>
                  <a:cubicBezTo>
                    <a:pt x="302" y="319"/>
                    <a:pt x="302" y="319"/>
                    <a:pt x="301" y="319"/>
                  </a:cubicBezTo>
                  <a:cubicBezTo>
                    <a:pt x="301" y="319"/>
                    <a:pt x="301" y="319"/>
                    <a:pt x="301" y="319"/>
                  </a:cubicBezTo>
                  <a:cubicBezTo>
                    <a:pt x="301" y="319"/>
                    <a:pt x="300" y="319"/>
                    <a:pt x="300" y="320"/>
                  </a:cubicBezTo>
                  <a:cubicBezTo>
                    <a:pt x="300" y="320"/>
                    <a:pt x="299" y="320"/>
                    <a:pt x="299" y="319"/>
                  </a:cubicBezTo>
                  <a:cubicBezTo>
                    <a:pt x="299" y="319"/>
                    <a:pt x="299" y="319"/>
                    <a:pt x="299" y="319"/>
                  </a:cubicBezTo>
                  <a:cubicBezTo>
                    <a:pt x="299" y="319"/>
                    <a:pt x="299" y="318"/>
                    <a:pt x="299" y="318"/>
                  </a:cubicBezTo>
                  <a:cubicBezTo>
                    <a:pt x="300" y="318"/>
                    <a:pt x="300" y="318"/>
                    <a:pt x="300" y="318"/>
                  </a:cubicBezTo>
                  <a:cubicBezTo>
                    <a:pt x="301" y="318"/>
                    <a:pt x="301" y="318"/>
                    <a:pt x="301" y="318"/>
                  </a:cubicBezTo>
                  <a:cubicBezTo>
                    <a:pt x="301" y="318"/>
                    <a:pt x="301" y="318"/>
                    <a:pt x="301" y="317"/>
                  </a:cubicBezTo>
                  <a:cubicBezTo>
                    <a:pt x="301" y="317"/>
                    <a:pt x="301" y="316"/>
                    <a:pt x="301" y="316"/>
                  </a:cubicBezTo>
                  <a:cubicBezTo>
                    <a:pt x="301" y="315"/>
                    <a:pt x="301" y="315"/>
                    <a:pt x="300" y="315"/>
                  </a:cubicBezTo>
                  <a:cubicBezTo>
                    <a:pt x="300" y="315"/>
                    <a:pt x="300" y="315"/>
                    <a:pt x="300" y="315"/>
                  </a:cubicBezTo>
                  <a:cubicBezTo>
                    <a:pt x="300" y="316"/>
                    <a:pt x="300" y="316"/>
                    <a:pt x="299" y="316"/>
                  </a:cubicBezTo>
                  <a:cubicBezTo>
                    <a:pt x="299" y="316"/>
                    <a:pt x="299" y="315"/>
                    <a:pt x="299" y="315"/>
                  </a:cubicBezTo>
                  <a:cubicBezTo>
                    <a:pt x="299" y="315"/>
                    <a:pt x="299" y="315"/>
                    <a:pt x="299" y="315"/>
                  </a:cubicBezTo>
                  <a:cubicBezTo>
                    <a:pt x="299" y="315"/>
                    <a:pt x="299" y="314"/>
                    <a:pt x="299" y="314"/>
                  </a:cubicBezTo>
                  <a:cubicBezTo>
                    <a:pt x="299" y="314"/>
                    <a:pt x="299" y="314"/>
                    <a:pt x="299" y="314"/>
                  </a:cubicBezTo>
                  <a:cubicBezTo>
                    <a:pt x="299" y="314"/>
                    <a:pt x="298" y="314"/>
                    <a:pt x="298" y="314"/>
                  </a:cubicBezTo>
                  <a:cubicBezTo>
                    <a:pt x="298" y="313"/>
                    <a:pt x="298" y="313"/>
                    <a:pt x="297" y="313"/>
                  </a:cubicBezTo>
                  <a:cubicBezTo>
                    <a:pt x="297" y="313"/>
                    <a:pt x="297" y="313"/>
                    <a:pt x="297" y="313"/>
                  </a:cubicBezTo>
                  <a:cubicBezTo>
                    <a:pt x="296" y="313"/>
                    <a:pt x="296" y="314"/>
                    <a:pt x="296" y="314"/>
                  </a:cubicBezTo>
                  <a:cubicBezTo>
                    <a:pt x="296" y="314"/>
                    <a:pt x="296" y="315"/>
                    <a:pt x="296" y="315"/>
                  </a:cubicBezTo>
                  <a:cubicBezTo>
                    <a:pt x="295" y="315"/>
                    <a:pt x="295" y="315"/>
                    <a:pt x="296" y="315"/>
                  </a:cubicBezTo>
                  <a:close/>
                  <a:moveTo>
                    <a:pt x="272" y="311"/>
                  </a:moveTo>
                  <a:cubicBezTo>
                    <a:pt x="272" y="311"/>
                    <a:pt x="272" y="312"/>
                    <a:pt x="272" y="312"/>
                  </a:cubicBezTo>
                  <a:cubicBezTo>
                    <a:pt x="273" y="312"/>
                    <a:pt x="273" y="312"/>
                    <a:pt x="273" y="312"/>
                  </a:cubicBezTo>
                  <a:cubicBezTo>
                    <a:pt x="273" y="313"/>
                    <a:pt x="273" y="313"/>
                    <a:pt x="273" y="313"/>
                  </a:cubicBezTo>
                  <a:cubicBezTo>
                    <a:pt x="274" y="314"/>
                    <a:pt x="274" y="314"/>
                    <a:pt x="274" y="314"/>
                  </a:cubicBezTo>
                  <a:cubicBezTo>
                    <a:pt x="275" y="314"/>
                    <a:pt x="275" y="314"/>
                    <a:pt x="275" y="314"/>
                  </a:cubicBezTo>
                  <a:cubicBezTo>
                    <a:pt x="275" y="314"/>
                    <a:pt x="276" y="314"/>
                    <a:pt x="276" y="313"/>
                  </a:cubicBezTo>
                  <a:cubicBezTo>
                    <a:pt x="276" y="313"/>
                    <a:pt x="276" y="313"/>
                    <a:pt x="276" y="312"/>
                  </a:cubicBezTo>
                  <a:cubicBezTo>
                    <a:pt x="275" y="312"/>
                    <a:pt x="275" y="312"/>
                    <a:pt x="275" y="312"/>
                  </a:cubicBezTo>
                  <a:cubicBezTo>
                    <a:pt x="275" y="311"/>
                    <a:pt x="275" y="311"/>
                    <a:pt x="274" y="311"/>
                  </a:cubicBezTo>
                  <a:cubicBezTo>
                    <a:pt x="274" y="310"/>
                    <a:pt x="273" y="310"/>
                    <a:pt x="273" y="310"/>
                  </a:cubicBezTo>
                  <a:cubicBezTo>
                    <a:pt x="273" y="310"/>
                    <a:pt x="273" y="310"/>
                    <a:pt x="273" y="310"/>
                  </a:cubicBezTo>
                  <a:cubicBezTo>
                    <a:pt x="272" y="310"/>
                    <a:pt x="272" y="310"/>
                    <a:pt x="272" y="311"/>
                  </a:cubicBezTo>
                  <a:cubicBezTo>
                    <a:pt x="272" y="311"/>
                    <a:pt x="272" y="311"/>
                    <a:pt x="272" y="311"/>
                  </a:cubicBezTo>
                  <a:close/>
                  <a:moveTo>
                    <a:pt x="276" y="322"/>
                  </a:moveTo>
                  <a:cubicBezTo>
                    <a:pt x="275" y="322"/>
                    <a:pt x="275" y="322"/>
                    <a:pt x="274" y="322"/>
                  </a:cubicBezTo>
                  <a:cubicBezTo>
                    <a:pt x="274" y="321"/>
                    <a:pt x="274" y="322"/>
                    <a:pt x="274" y="322"/>
                  </a:cubicBezTo>
                  <a:cubicBezTo>
                    <a:pt x="274" y="322"/>
                    <a:pt x="273" y="323"/>
                    <a:pt x="273" y="323"/>
                  </a:cubicBezTo>
                  <a:cubicBezTo>
                    <a:pt x="273" y="323"/>
                    <a:pt x="272" y="324"/>
                    <a:pt x="272" y="324"/>
                  </a:cubicBezTo>
                  <a:cubicBezTo>
                    <a:pt x="272" y="324"/>
                    <a:pt x="271" y="324"/>
                    <a:pt x="271" y="325"/>
                  </a:cubicBezTo>
                  <a:cubicBezTo>
                    <a:pt x="271" y="325"/>
                    <a:pt x="271" y="325"/>
                    <a:pt x="271" y="325"/>
                  </a:cubicBezTo>
                  <a:cubicBezTo>
                    <a:pt x="271" y="325"/>
                    <a:pt x="272" y="326"/>
                    <a:pt x="272" y="325"/>
                  </a:cubicBezTo>
                  <a:cubicBezTo>
                    <a:pt x="272" y="325"/>
                    <a:pt x="272" y="325"/>
                    <a:pt x="272" y="325"/>
                  </a:cubicBezTo>
                  <a:cubicBezTo>
                    <a:pt x="272" y="325"/>
                    <a:pt x="273" y="325"/>
                    <a:pt x="274" y="325"/>
                  </a:cubicBezTo>
                  <a:cubicBezTo>
                    <a:pt x="274" y="325"/>
                    <a:pt x="274" y="325"/>
                    <a:pt x="274" y="325"/>
                  </a:cubicBezTo>
                  <a:cubicBezTo>
                    <a:pt x="274" y="324"/>
                    <a:pt x="275" y="324"/>
                    <a:pt x="275" y="323"/>
                  </a:cubicBezTo>
                  <a:cubicBezTo>
                    <a:pt x="275" y="323"/>
                    <a:pt x="275" y="323"/>
                    <a:pt x="276" y="323"/>
                  </a:cubicBezTo>
                  <a:cubicBezTo>
                    <a:pt x="276" y="323"/>
                    <a:pt x="276" y="322"/>
                    <a:pt x="276" y="322"/>
                  </a:cubicBezTo>
                  <a:close/>
                  <a:moveTo>
                    <a:pt x="221" y="310"/>
                  </a:moveTo>
                  <a:cubicBezTo>
                    <a:pt x="221" y="310"/>
                    <a:pt x="221" y="310"/>
                    <a:pt x="221" y="311"/>
                  </a:cubicBezTo>
                  <a:cubicBezTo>
                    <a:pt x="221" y="311"/>
                    <a:pt x="222" y="312"/>
                    <a:pt x="222" y="312"/>
                  </a:cubicBezTo>
                  <a:cubicBezTo>
                    <a:pt x="222" y="312"/>
                    <a:pt x="222" y="313"/>
                    <a:pt x="222" y="313"/>
                  </a:cubicBezTo>
                  <a:cubicBezTo>
                    <a:pt x="222" y="313"/>
                    <a:pt x="222" y="313"/>
                    <a:pt x="222" y="313"/>
                  </a:cubicBezTo>
                  <a:cubicBezTo>
                    <a:pt x="222" y="314"/>
                    <a:pt x="223" y="314"/>
                    <a:pt x="223" y="314"/>
                  </a:cubicBezTo>
                  <a:cubicBezTo>
                    <a:pt x="223" y="314"/>
                    <a:pt x="223" y="314"/>
                    <a:pt x="223" y="314"/>
                  </a:cubicBezTo>
                  <a:cubicBezTo>
                    <a:pt x="223" y="314"/>
                    <a:pt x="223" y="314"/>
                    <a:pt x="223" y="314"/>
                  </a:cubicBezTo>
                  <a:cubicBezTo>
                    <a:pt x="223" y="314"/>
                    <a:pt x="223" y="314"/>
                    <a:pt x="223" y="314"/>
                  </a:cubicBezTo>
                  <a:cubicBezTo>
                    <a:pt x="224" y="314"/>
                    <a:pt x="224" y="314"/>
                    <a:pt x="224" y="314"/>
                  </a:cubicBezTo>
                  <a:cubicBezTo>
                    <a:pt x="224" y="313"/>
                    <a:pt x="224" y="313"/>
                    <a:pt x="225" y="314"/>
                  </a:cubicBezTo>
                  <a:cubicBezTo>
                    <a:pt x="225" y="314"/>
                    <a:pt x="225" y="314"/>
                    <a:pt x="226" y="314"/>
                  </a:cubicBezTo>
                  <a:cubicBezTo>
                    <a:pt x="226" y="314"/>
                    <a:pt x="226" y="315"/>
                    <a:pt x="227" y="315"/>
                  </a:cubicBezTo>
                  <a:cubicBezTo>
                    <a:pt x="227" y="315"/>
                    <a:pt x="227" y="315"/>
                    <a:pt x="227" y="315"/>
                  </a:cubicBezTo>
                  <a:cubicBezTo>
                    <a:pt x="227" y="315"/>
                    <a:pt x="228" y="314"/>
                    <a:pt x="227" y="314"/>
                  </a:cubicBezTo>
                  <a:cubicBezTo>
                    <a:pt x="227" y="314"/>
                    <a:pt x="227" y="314"/>
                    <a:pt x="227" y="314"/>
                  </a:cubicBezTo>
                  <a:cubicBezTo>
                    <a:pt x="227" y="313"/>
                    <a:pt x="227" y="313"/>
                    <a:pt x="228" y="312"/>
                  </a:cubicBezTo>
                  <a:cubicBezTo>
                    <a:pt x="228" y="312"/>
                    <a:pt x="228" y="312"/>
                    <a:pt x="227" y="312"/>
                  </a:cubicBezTo>
                  <a:cubicBezTo>
                    <a:pt x="227" y="312"/>
                    <a:pt x="227" y="312"/>
                    <a:pt x="227" y="312"/>
                  </a:cubicBezTo>
                  <a:cubicBezTo>
                    <a:pt x="227" y="312"/>
                    <a:pt x="227" y="311"/>
                    <a:pt x="226" y="311"/>
                  </a:cubicBezTo>
                  <a:cubicBezTo>
                    <a:pt x="226" y="311"/>
                    <a:pt x="226" y="311"/>
                    <a:pt x="226" y="311"/>
                  </a:cubicBezTo>
                  <a:cubicBezTo>
                    <a:pt x="226" y="311"/>
                    <a:pt x="226" y="311"/>
                    <a:pt x="225" y="310"/>
                  </a:cubicBezTo>
                  <a:cubicBezTo>
                    <a:pt x="225" y="310"/>
                    <a:pt x="225" y="310"/>
                    <a:pt x="225" y="310"/>
                  </a:cubicBezTo>
                  <a:cubicBezTo>
                    <a:pt x="225" y="310"/>
                    <a:pt x="225" y="310"/>
                    <a:pt x="225" y="310"/>
                  </a:cubicBezTo>
                  <a:cubicBezTo>
                    <a:pt x="225" y="310"/>
                    <a:pt x="224" y="310"/>
                    <a:pt x="224" y="310"/>
                  </a:cubicBezTo>
                  <a:cubicBezTo>
                    <a:pt x="224" y="310"/>
                    <a:pt x="224" y="309"/>
                    <a:pt x="223" y="309"/>
                  </a:cubicBezTo>
                  <a:cubicBezTo>
                    <a:pt x="223" y="309"/>
                    <a:pt x="223" y="309"/>
                    <a:pt x="222" y="309"/>
                  </a:cubicBezTo>
                  <a:cubicBezTo>
                    <a:pt x="222" y="309"/>
                    <a:pt x="222" y="309"/>
                    <a:pt x="222" y="309"/>
                  </a:cubicBezTo>
                  <a:cubicBezTo>
                    <a:pt x="222" y="309"/>
                    <a:pt x="222" y="309"/>
                    <a:pt x="221" y="309"/>
                  </a:cubicBezTo>
                  <a:cubicBezTo>
                    <a:pt x="221" y="310"/>
                    <a:pt x="221" y="310"/>
                    <a:pt x="221" y="310"/>
                  </a:cubicBezTo>
                  <a:close/>
                  <a:moveTo>
                    <a:pt x="203" y="317"/>
                  </a:moveTo>
                  <a:cubicBezTo>
                    <a:pt x="203" y="318"/>
                    <a:pt x="203" y="318"/>
                    <a:pt x="203" y="319"/>
                  </a:cubicBezTo>
                  <a:cubicBezTo>
                    <a:pt x="203" y="319"/>
                    <a:pt x="203" y="319"/>
                    <a:pt x="203" y="319"/>
                  </a:cubicBezTo>
                  <a:cubicBezTo>
                    <a:pt x="203" y="319"/>
                    <a:pt x="203" y="320"/>
                    <a:pt x="203" y="320"/>
                  </a:cubicBezTo>
                  <a:cubicBezTo>
                    <a:pt x="204" y="320"/>
                    <a:pt x="204" y="320"/>
                    <a:pt x="204" y="320"/>
                  </a:cubicBezTo>
                  <a:cubicBezTo>
                    <a:pt x="204" y="320"/>
                    <a:pt x="204" y="319"/>
                    <a:pt x="204" y="319"/>
                  </a:cubicBezTo>
                  <a:cubicBezTo>
                    <a:pt x="205" y="319"/>
                    <a:pt x="205" y="319"/>
                    <a:pt x="205" y="318"/>
                  </a:cubicBezTo>
                  <a:cubicBezTo>
                    <a:pt x="204" y="318"/>
                    <a:pt x="204" y="317"/>
                    <a:pt x="204" y="317"/>
                  </a:cubicBezTo>
                  <a:cubicBezTo>
                    <a:pt x="204" y="317"/>
                    <a:pt x="203" y="317"/>
                    <a:pt x="203" y="317"/>
                  </a:cubicBezTo>
                  <a:cubicBezTo>
                    <a:pt x="203" y="317"/>
                    <a:pt x="203" y="317"/>
                    <a:pt x="203" y="317"/>
                  </a:cubicBezTo>
                  <a:close/>
                  <a:moveTo>
                    <a:pt x="124" y="320"/>
                  </a:moveTo>
                  <a:cubicBezTo>
                    <a:pt x="124" y="320"/>
                    <a:pt x="124" y="319"/>
                    <a:pt x="124" y="319"/>
                  </a:cubicBezTo>
                  <a:cubicBezTo>
                    <a:pt x="124" y="318"/>
                    <a:pt x="124" y="318"/>
                    <a:pt x="124" y="318"/>
                  </a:cubicBezTo>
                  <a:cubicBezTo>
                    <a:pt x="124" y="317"/>
                    <a:pt x="124" y="317"/>
                    <a:pt x="124" y="317"/>
                  </a:cubicBezTo>
                  <a:cubicBezTo>
                    <a:pt x="124" y="317"/>
                    <a:pt x="124" y="317"/>
                    <a:pt x="124" y="317"/>
                  </a:cubicBezTo>
                  <a:cubicBezTo>
                    <a:pt x="124" y="317"/>
                    <a:pt x="124" y="316"/>
                    <a:pt x="124" y="316"/>
                  </a:cubicBezTo>
                  <a:cubicBezTo>
                    <a:pt x="123" y="316"/>
                    <a:pt x="123" y="316"/>
                    <a:pt x="123" y="316"/>
                  </a:cubicBezTo>
                  <a:cubicBezTo>
                    <a:pt x="123" y="316"/>
                    <a:pt x="123" y="316"/>
                    <a:pt x="123" y="316"/>
                  </a:cubicBezTo>
                  <a:cubicBezTo>
                    <a:pt x="123" y="315"/>
                    <a:pt x="123" y="315"/>
                    <a:pt x="122" y="315"/>
                  </a:cubicBezTo>
                  <a:cubicBezTo>
                    <a:pt x="122" y="315"/>
                    <a:pt x="122" y="315"/>
                    <a:pt x="122" y="315"/>
                  </a:cubicBezTo>
                  <a:cubicBezTo>
                    <a:pt x="122" y="315"/>
                    <a:pt x="121" y="315"/>
                    <a:pt x="121" y="315"/>
                  </a:cubicBezTo>
                  <a:cubicBezTo>
                    <a:pt x="121" y="315"/>
                    <a:pt x="121" y="315"/>
                    <a:pt x="121" y="315"/>
                  </a:cubicBezTo>
                  <a:cubicBezTo>
                    <a:pt x="121" y="315"/>
                    <a:pt x="120" y="315"/>
                    <a:pt x="120" y="315"/>
                  </a:cubicBezTo>
                  <a:cubicBezTo>
                    <a:pt x="120" y="315"/>
                    <a:pt x="120" y="315"/>
                    <a:pt x="119" y="315"/>
                  </a:cubicBezTo>
                  <a:cubicBezTo>
                    <a:pt x="119" y="315"/>
                    <a:pt x="119" y="315"/>
                    <a:pt x="118" y="315"/>
                  </a:cubicBezTo>
                  <a:cubicBezTo>
                    <a:pt x="118" y="315"/>
                    <a:pt x="118" y="315"/>
                    <a:pt x="118" y="315"/>
                  </a:cubicBezTo>
                  <a:cubicBezTo>
                    <a:pt x="117" y="315"/>
                    <a:pt x="117" y="315"/>
                    <a:pt x="116" y="315"/>
                  </a:cubicBezTo>
                  <a:cubicBezTo>
                    <a:pt x="116" y="315"/>
                    <a:pt x="116" y="315"/>
                    <a:pt x="116" y="315"/>
                  </a:cubicBezTo>
                  <a:cubicBezTo>
                    <a:pt x="116" y="315"/>
                    <a:pt x="115" y="315"/>
                    <a:pt x="115" y="315"/>
                  </a:cubicBezTo>
                  <a:cubicBezTo>
                    <a:pt x="115" y="315"/>
                    <a:pt x="115" y="315"/>
                    <a:pt x="114" y="315"/>
                  </a:cubicBezTo>
                  <a:cubicBezTo>
                    <a:pt x="114" y="315"/>
                    <a:pt x="114" y="315"/>
                    <a:pt x="114" y="315"/>
                  </a:cubicBezTo>
                  <a:cubicBezTo>
                    <a:pt x="114" y="315"/>
                    <a:pt x="113" y="315"/>
                    <a:pt x="113" y="315"/>
                  </a:cubicBezTo>
                  <a:cubicBezTo>
                    <a:pt x="113" y="315"/>
                    <a:pt x="113" y="315"/>
                    <a:pt x="113" y="315"/>
                  </a:cubicBezTo>
                  <a:cubicBezTo>
                    <a:pt x="112" y="315"/>
                    <a:pt x="112" y="316"/>
                    <a:pt x="111" y="316"/>
                  </a:cubicBezTo>
                  <a:cubicBezTo>
                    <a:pt x="111" y="316"/>
                    <a:pt x="111" y="316"/>
                    <a:pt x="111" y="316"/>
                  </a:cubicBezTo>
                  <a:cubicBezTo>
                    <a:pt x="111" y="316"/>
                    <a:pt x="111" y="316"/>
                    <a:pt x="110" y="316"/>
                  </a:cubicBezTo>
                  <a:cubicBezTo>
                    <a:pt x="110" y="316"/>
                    <a:pt x="110" y="316"/>
                    <a:pt x="110" y="316"/>
                  </a:cubicBezTo>
                  <a:cubicBezTo>
                    <a:pt x="110" y="316"/>
                    <a:pt x="109" y="316"/>
                    <a:pt x="109" y="316"/>
                  </a:cubicBezTo>
                  <a:cubicBezTo>
                    <a:pt x="109" y="316"/>
                    <a:pt x="109" y="316"/>
                    <a:pt x="109" y="316"/>
                  </a:cubicBezTo>
                  <a:cubicBezTo>
                    <a:pt x="109" y="316"/>
                    <a:pt x="108" y="317"/>
                    <a:pt x="108" y="317"/>
                  </a:cubicBezTo>
                  <a:cubicBezTo>
                    <a:pt x="108" y="317"/>
                    <a:pt x="108" y="317"/>
                    <a:pt x="108" y="317"/>
                  </a:cubicBezTo>
                  <a:cubicBezTo>
                    <a:pt x="108" y="317"/>
                    <a:pt x="108" y="317"/>
                    <a:pt x="108" y="317"/>
                  </a:cubicBezTo>
                  <a:cubicBezTo>
                    <a:pt x="108" y="317"/>
                    <a:pt x="109" y="317"/>
                    <a:pt x="109" y="317"/>
                  </a:cubicBezTo>
                  <a:cubicBezTo>
                    <a:pt x="109" y="317"/>
                    <a:pt x="109" y="317"/>
                    <a:pt x="110" y="317"/>
                  </a:cubicBezTo>
                  <a:cubicBezTo>
                    <a:pt x="110" y="317"/>
                    <a:pt x="110" y="317"/>
                    <a:pt x="110" y="317"/>
                  </a:cubicBezTo>
                  <a:cubicBezTo>
                    <a:pt x="111" y="317"/>
                    <a:pt x="111" y="317"/>
                    <a:pt x="111" y="317"/>
                  </a:cubicBezTo>
                  <a:cubicBezTo>
                    <a:pt x="111" y="317"/>
                    <a:pt x="112" y="317"/>
                    <a:pt x="112" y="318"/>
                  </a:cubicBezTo>
                  <a:cubicBezTo>
                    <a:pt x="112" y="318"/>
                    <a:pt x="112" y="318"/>
                    <a:pt x="112" y="318"/>
                  </a:cubicBezTo>
                  <a:cubicBezTo>
                    <a:pt x="112" y="318"/>
                    <a:pt x="112" y="318"/>
                    <a:pt x="112" y="318"/>
                  </a:cubicBezTo>
                  <a:cubicBezTo>
                    <a:pt x="112" y="319"/>
                    <a:pt x="112" y="319"/>
                    <a:pt x="112" y="319"/>
                  </a:cubicBezTo>
                  <a:cubicBezTo>
                    <a:pt x="112" y="319"/>
                    <a:pt x="111" y="319"/>
                    <a:pt x="111" y="319"/>
                  </a:cubicBezTo>
                  <a:cubicBezTo>
                    <a:pt x="111" y="319"/>
                    <a:pt x="111" y="319"/>
                    <a:pt x="110" y="319"/>
                  </a:cubicBezTo>
                  <a:cubicBezTo>
                    <a:pt x="110" y="319"/>
                    <a:pt x="110" y="319"/>
                    <a:pt x="110" y="319"/>
                  </a:cubicBezTo>
                  <a:cubicBezTo>
                    <a:pt x="109" y="320"/>
                    <a:pt x="109" y="320"/>
                    <a:pt x="109" y="320"/>
                  </a:cubicBezTo>
                  <a:cubicBezTo>
                    <a:pt x="109" y="320"/>
                    <a:pt x="109" y="320"/>
                    <a:pt x="109" y="320"/>
                  </a:cubicBezTo>
                  <a:cubicBezTo>
                    <a:pt x="110" y="321"/>
                    <a:pt x="110" y="321"/>
                    <a:pt x="110" y="321"/>
                  </a:cubicBezTo>
                  <a:cubicBezTo>
                    <a:pt x="111" y="321"/>
                    <a:pt x="111" y="321"/>
                    <a:pt x="112" y="321"/>
                  </a:cubicBezTo>
                  <a:cubicBezTo>
                    <a:pt x="112" y="321"/>
                    <a:pt x="112" y="321"/>
                    <a:pt x="113" y="321"/>
                  </a:cubicBezTo>
                  <a:cubicBezTo>
                    <a:pt x="113" y="321"/>
                    <a:pt x="113" y="321"/>
                    <a:pt x="113" y="321"/>
                  </a:cubicBezTo>
                  <a:cubicBezTo>
                    <a:pt x="113" y="321"/>
                    <a:pt x="113" y="322"/>
                    <a:pt x="113" y="322"/>
                  </a:cubicBezTo>
                  <a:cubicBezTo>
                    <a:pt x="113" y="322"/>
                    <a:pt x="112" y="322"/>
                    <a:pt x="112" y="322"/>
                  </a:cubicBezTo>
                  <a:cubicBezTo>
                    <a:pt x="112" y="322"/>
                    <a:pt x="112" y="322"/>
                    <a:pt x="111" y="322"/>
                  </a:cubicBezTo>
                  <a:cubicBezTo>
                    <a:pt x="111" y="322"/>
                    <a:pt x="111" y="322"/>
                    <a:pt x="111" y="322"/>
                  </a:cubicBezTo>
                  <a:cubicBezTo>
                    <a:pt x="111" y="322"/>
                    <a:pt x="110" y="322"/>
                    <a:pt x="110" y="322"/>
                  </a:cubicBezTo>
                  <a:cubicBezTo>
                    <a:pt x="110" y="322"/>
                    <a:pt x="110" y="322"/>
                    <a:pt x="110" y="322"/>
                  </a:cubicBezTo>
                  <a:cubicBezTo>
                    <a:pt x="109" y="323"/>
                    <a:pt x="108" y="323"/>
                    <a:pt x="107" y="323"/>
                  </a:cubicBezTo>
                  <a:cubicBezTo>
                    <a:pt x="107" y="323"/>
                    <a:pt x="107" y="323"/>
                    <a:pt x="107" y="323"/>
                  </a:cubicBezTo>
                  <a:cubicBezTo>
                    <a:pt x="107" y="322"/>
                    <a:pt x="106" y="322"/>
                    <a:pt x="106" y="322"/>
                  </a:cubicBezTo>
                  <a:cubicBezTo>
                    <a:pt x="106" y="322"/>
                    <a:pt x="106" y="321"/>
                    <a:pt x="106" y="321"/>
                  </a:cubicBezTo>
                  <a:cubicBezTo>
                    <a:pt x="106" y="321"/>
                    <a:pt x="106" y="321"/>
                    <a:pt x="106" y="321"/>
                  </a:cubicBezTo>
                  <a:cubicBezTo>
                    <a:pt x="105" y="320"/>
                    <a:pt x="105" y="320"/>
                    <a:pt x="105" y="320"/>
                  </a:cubicBezTo>
                  <a:cubicBezTo>
                    <a:pt x="105" y="320"/>
                    <a:pt x="105" y="319"/>
                    <a:pt x="104" y="320"/>
                  </a:cubicBezTo>
                  <a:cubicBezTo>
                    <a:pt x="104" y="320"/>
                    <a:pt x="103" y="320"/>
                    <a:pt x="103" y="321"/>
                  </a:cubicBezTo>
                  <a:cubicBezTo>
                    <a:pt x="103" y="321"/>
                    <a:pt x="103" y="321"/>
                    <a:pt x="103" y="321"/>
                  </a:cubicBezTo>
                  <a:cubicBezTo>
                    <a:pt x="103" y="321"/>
                    <a:pt x="103" y="321"/>
                    <a:pt x="103" y="322"/>
                  </a:cubicBezTo>
                  <a:cubicBezTo>
                    <a:pt x="103" y="322"/>
                    <a:pt x="103" y="322"/>
                    <a:pt x="103" y="322"/>
                  </a:cubicBezTo>
                  <a:cubicBezTo>
                    <a:pt x="103" y="322"/>
                    <a:pt x="104" y="322"/>
                    <a:pt x="104" y="322"/>
                  </a:cubicBezTo>
                  <a:cubicBezTo>
                    <a:pt x="104" y="323"/>
                    <a:pt x="104" y="323"/>
                    <a:pt x="104" y="323"/>
                  </a:cubicBezTo>
                  <a:cubicBezTo>
                    <a:pt x="104" y="323"/>
                    <a:pt x="104" y="324"/>
                    <a:pt x="104" y="324"/>
                  </a:cubicBezTo>
                  <a:cubicBezTo>
                    <a:pt x="104" y="324"/>
                    <a:pt x="104" y="324"/>
                    <a:pt x="104" y="324"/>
                  </a:cubicBezTo>
                  <a:cubicBezTo>
                    <a:pt x="104" y="325"/>
                    <a:pt x="104" y="326"/>
                    <a:pt x="104" y="326"/>
                  </a:cubicBezTo>
                  <a:cubicBezTo>
                    <a:pt x="105" y="327"/>
                    <a:pt x="105" y="329"/>
                    <a:pt x="105" y="330"/>
                  </a:cubicBezTo>
                  <a:cubicBezTo>
                    <a:pt x="105" y="330"/>
                    <a:pt x="105" y="331"/>
                    <a:pt x="105" y="331"/>
                  </a:cubicBezTo>
                  <a:cubicBezTo>
                    <a:pt x="105" y="332"/>
                    <a:pt x="105" y="333"/>
                    <a:pt x="105" y="333"/>
                  </a:cubicBezTo>
                  <a:cubicBezTo>
                    <a:pt x="105" y="334"/>
                    <a:pt x="104" y="335"/>
                    <a:pt x="104" y="335"/>
                  </a:cubicBezTo>
                  <a:cubicBezTo>
                    <a:pt x="104" y="336"/>
                    <a:pt x="104" y="336"/>
                    <a:pt x="105" y="337"/>
                  </a:cubicBezTo>
                  <a:cubicBezTo>
                    <a:pt x="105" y="337"/>
                    <a:pt x="106" y="337"/>
                    <a:pt x="107" y="337"/>
                  </a:cubicBezTo>
                  <a:cubicBezTo>
                    <a:pt x="107" y="337"/>
                    <a:pt x="107" y="337"/>
                    <a:pt x="107" y="337"/>
                  </a:cubicBezTo>
                  <a:cubicBezTo>
                    <a:pt x="108" y="337"/>
                    <a:pt x="108" y="337"/>
                    <a:pt x="108" y="337"/>
                  </a:cubicBezTo>
                  <a:cubicBezTo>
                    <a:pt x="109" y="337"/>
                    <a:pt x="109" y="337"/>
                    <a:pt x="110" y="338"/>
                  </a:cubicBezTo>
                  <a:cubicBezTo>
                    <a:pt x="110" y="338"/>
                    <a:pt x="111" y="338"/>
                    <a:pt x="111" y="338"/>
                  </a:cubicBezTo>
                  <a:cubicBezTo>
                    <a:pt x="112" y="337"/>
                    <a:pt x="112" y="337"/>
                    <a:pt x="113" y="337"/>
                  </a:cubicBezTo>
                  <a:cubicBezTo>
                    <a:pt x="114" y="337"/>
                    <a:pt x="114" y="337"/>
                    <a:pt x="115" y="337"/>
                  </a:cubicBezTo>
                  <a:cubicBezTo>
                    <a:pt x="115" y="337"/>
                    <a:pt x="116" y="337"/>
                    <a:pt x="116" y="337"/>
                  </a:cubicBezTo>
                  <a:cubicBezTo>
                    <a:pt x="116" y="337"/>
                    <a:pt x="117" y="337"/>
                    <a:pt x="117" y="337"/>
                  </a:cubicBezTo>
                  <a:cubicBezTo>
                    <a:pt x="117" y="337"/>
                    <a:pt x="117" y="337"/>
                    <a:pt x="117" y="337"/>
                  </a:cubicBezTo>
                  <a:cubicBezTo>
                    <a:pt x="118" y="337"/>
                    <a:pt x="118" y="337"/>
                    <a:pt x="118" y="337"/>
                  </a:cubicBezTo>
                  <a:cubicBezTo>
                    <a:pt x="118" y="337"/>
                    <a:pt x="119" y="337"/>
                    <a:pt x="119" y="337"/>
                  </a:cubicBezTo>
                  <a:cubicBezTo>
                    <a:pt x="119" y="337"/>
                    <a:pt x="119" y="337"/>
                    <a:pt x="119" y="336"/>
                  </a:cubicBezTo>
                  <a:cubicBezTo>
                    <a:pt x="119" y="336"/>
                    <a:pt x="119" y="336"/>
                    <a:pt x="119" y="336"/>
                  </a:cubicBezTo>
                  <a:cubicBezTo>
                    <a:pt x="120" y="335"/>
                    <a:pt x="119" y="335"/>
                    <a:pt x="119" y="335"/>
                  </a:cubicBezTo>
                  <a:cubicBezTo>
                    <a:pt x="119" y="335"/>
                    <a:pt x="119" y="335"/>
                    <a:pt x="119" y="335"/>
                  </a:cubicBezTo>
                  <a:cubicBezTo>
                    <a:pt x="119" y="335"/>
                    <a:pt x="118" y="335"/>
                    <a:pt x="118" y="335"/>
                  </a:cubicBezTo>
                  <a:cubicBezTo>
                    <a:pt x="118" y="335"/>
                    <a:pt x="118" y="335"/>
                    <a:pt x="118" y="334"/>
                  </a:cubicBezTo>
                  <a:cubicBezTo>
                    <a:pt x="118" y="334"/>
                    <a:pt x="118" y="334"/>
                    <a:pt x="118" y="334"/>
                  </a:cubicBezTo>
                  <a:cubicBezTo>
                    <a:pt x="118" y="334"/>
                    <a:pt x="119" y="333"/>
                    <a:pt x="119" y="332"/>
                  </a:cubicBezTo>
                  <a:cubicBezTo>
                    <a:pt x="119" y="332"/>
                    <a:pt x="119" y="332"/>
                    <a:pt x="119" y="332"/>
                  </a:cubicBezTo>
                  <a:cubicBezTo>
                    <a:pt x="119" y="332"/>
                    <a:pt x="119" y="332"/>
                    <a:pt x="119" y="332"/>
                  </a:cubicBezTo>
                  <a:cubicBezTo>
                    <a:pt x="119" y="332"/>
                    <a:pt x="120" y="332"/>
                    <a:pt x="120" y="332"/>
                  </a:cubicBezTo>
                  <a:cubicBezTo>
                    <a:pt x="120" y="332"/>
                    <a:pt x="120" y="332"/>
                    <a:pt x="120" y="331"/>
                  </a:cubicBezTo>
                  <a:cubicBezTo>
                    <a:pt x="120" y="331"/>
                    <a:pt x="120" y="331"/>
                    <a:pt x="121" y="331"/>
                  </a:cubicBezTo>
                  <a:cubicBezTo>
                    <a:pt x="121" y="331"/>
                    <a:pt x="121" y="331"/>
                    <a:pt x="121" y="332"/>
                  </a:cubicBezTo>
                  <a:cubicBezTo>
                    <a:pt x="121" y="332"/>
                    <a:pt x="122" y="332"/>
                    <a:pt x="122" y="332"/>
                  </a:cubicBezTo>
                  <a:cubicBezTo>
                    <a:pt x="122" y="332"/>
                    <a:pt x="122" y="332"/>
                    <a:pt x="122" y="333"/>
                  </a:cubicBezTo>
                  <a:cubicBezTo>
                    <a:pt x="122" y="333"/>
                    <a:pt x="122" y="334"/>
                    <a:pt x="122" y="334"/>
                  </a:cubicBezTo>
                  <a:cubicBezTo>
                    <a:pt x="122" y="335"/>
                    <a:pt x="122" y="336"/>
                    <a:pt x="122" y="337"/>
                  </a:cubicBezTo>
                  <a:cubicBezTo>
                    <a:pt x="122" y="337"/>
                    <a:pt x="122" y="338"/>
                    <a:pt x="122" y="338"/>
                  </a:cubicBezTo>
                  <a:cubicBezTo>
                    <a:pt x="122" y="339"/>
                    <a:pt x="122" y="339"/>
                    <a:pt x="121" y="340"/>
                  </a:cubicBezTo>
                  <a:cubicBezTo>
                    <a:pt x="121" y="340"/>
                    <a:pt x="121" y="340"/>
                    <a:pt x="120" y="340"/>
                  </a:cubicBezTo>
                  <a:cubicBezTo>
                    <a:pt x="120" y="339"/>
                    <a:pt x="120" y="339"/>
                    <a:pt x="119" y="339"/>
                  </a:cubicBezTo>
                  <a:cubicBezTo>
                    <a:pt x="119" y="339"/>
                    <a:pt x="119" y="339"/>
                    <a:pt x="119" y="339"/>
                  </a:cubicBezTo>
                  <a:cubicBezTo>
                    <a:pt x="118" y="339"/>
                    <a:pt x="118" y="338"/>
                    <a:pt x="118" y="338"/>
                  </a:cubicBezTo>
                  <a:cubicBezTo>
                    <a:pt x="117" y="338"/>
                    <a:pt x="117" y="338"/>
                    <a:pt x="117" y="338"/>
                  </a:cubicBezTo>
                  <a:cubicBezTo>
                    <a:pt x="117" y="338"/>
                    <a:pt x="117" y="338"/>
                    <a:pt x="117" y="338"/>
                  </a:cubicBezTo>
                  <a:cubicBezTo>
                    <a:pt x="116" y="338"/>
                    <a:pt x="116" y="338"/>
                    <a:pt x="116" y="339"/>
                  </a:cubicBezTo>
                  <a:cubicBezTo>
                    <a:pt x="117" y="339"/>
                    <a:pt x="117" y="339"/>
                    <a:pt x="117" y="339"/>
                  </a:cubicBezTo>
                  <a:cubicBezTo>
                    <a:pt x="117" y="340"/>
                    <a:pt x="117" y="340"/>
                    <a:pt x="117" y="340"/>
                  </a:cubicBezTo>
                  <a:cubicBezTo>
                    <a:pt x="117" y="340"/>
                    <a:pt x="117" y="340"/>
                    <a:pt x="117" y="340"/>
                  </a:cubicBezTo>
                  <a:cubicBezTo>
                    <a:pt x="118" y="340"/>
                    <a:pt x="118" y="340"/>
                    <a:pt x="118" y="340"/>
                  </a:cubicBezTo>
                  <a:cubicBezTo>
                    <a:pt x="118" y="340"/>
                    <a:pt x="119" y="340"/>
                    <a:pt x="119" y="341"/>
                  </a:cubicBezTo>
                  <a:cubicBezTo>
                    <a:pt x="119" y="341"/>
                    <a:pt x="120" y="341"/>
                    <a:pt x="121" y="341"/>
                  </a:cubicBezTo>
                  <a:cubicBezTo>
                    <a:pt x="121" y="341"/>
                    <a:pt x="121" y="341"/>
                    <a:pt x="121" y="341"/>
                  </a:cubicBezTo>
                  <a:cubicBezTo>
                    <a:pt x="121" y="341"/>
                    <a:pt x="122" y="341"/>
                    <a:pt x="122" y="340"/>
                  </a:cubicBezTo>
                  <a:cubicBezTo>
                    <a:pt x="122" y="340"/>
                    <a:pt x="123" y="340"/>
                    <a:pt x="123" y="340"/>
                  </a:cubicBezTo>
                  <a:cubicBezTo>
                    <a:pt x="123" y="339"/>
                    <a:pt x="123" y="339"/>
                    <a:pt x="123" y="338"/>
                  </a:cubicBezTo>
                  <a:cubicBezTo>
                    <a:pt x="123" y="338"/>
                    <a:pt x="123" y="338"/>
                    <a:pt x="124" y="337"/>
                  </a:cubicBezTo>
                  <a:cubicBezTo>
                    <a:pt x="124" y="337"/>
                    <a:pt x="124" y="337"/>
                    <a:pt x="124" y="337"/>
                  </a:cubicBezTo>
                  <a:cubicBezTo>
                    <a:pt x="124" y="337"/>
                    <a:pt x="124" y="336"/>
                    <a:pt x="123" y="336"/>
                  </a:cubicBezTo>
                  <a:cubicBezTo>
                    <a:pt x="123" y="335"/>
                    <a:pt x="123" y="334"/>
                    <a:pt x="123" y="333"/>
                  </a:cubicBezTo>
                  <a:cubicBezTo>
                    <a:pt x="123" y="333"/>
                    <a:pt x="123" y="333"/>
                    <a:pt x="124" y="333"/>
                  </a:cubicBezTo>
                  <a:cubicBezTo>
                    <a:pt x="124" y="332"/>
                    <a:pt x="124" y="332"/>
                    <a:pt x="124" y="331"/>
                  </a:cubicBezTo>
                  <a:cubicBezTo>
                    <a:pt x="124" y="331"/>
                    <a:pt x="124" y="330"/>
                    <a:pt x="124" y="329"/>
                  </a:cubicBezTo>
                  <a:cubicBezTo>
                    <a:pt x="124" y="329"/>
                    <a:pt x="124" y="329"/>
                    <a:pt x="124" y="328"/>
                  </a:cubicBezTo>
                  <a:cubicBezTo>
                    <a:pt x="124" y="328"/>
                    <a:pt x="124" y="328"/>
                    <a:pt x="124" y="327"/>
                  </a:cubicBezTo>
                  <a:cubicBezTo>
                    <a:pt x="124" y="326"/>
                    <a:pt x="124" y="325"/>
                    <a:pt x="124" y="324"/>
                  </a:cubicBezTo>
                  <a:cubicBezTo>
                    <a:pt x="124" y="323"/>
                    <a:pt x="124" y="323"/>
                    <a:pt x="124" y="323"/>
                  </a:cubicBezTo>
                  <a:cubicBezTo>
                    <a:pt x="124" y="323"/>
                    <a:pt x="124" y="322"/>
                    <a:pt x="124" y="322"/>
                  </a:cubicBezTo>
                  <a:cubicBezTo>
                    <a:pt x="124" y="321"/>
                    <a:pt x="124" y="321"/>
                    <a:pt x="124" y="320"/>
                  </a:cubicBezTo>
                  <a:close/>
                  <a:moveTo>
                    <a:pt x="156" y="326"/>
                  </a:moveTo>
                  <a:cubicBezTo>
                    <a:pt x="156" y="325"/>
                    <a:pt x="156" y="325"/>
                    <a:pt x="155" y="325"/>
                  </a:cubicBezTo>
                  <a:cubicBezTo>
                    <a:pt x="155" y="325"/>
                    <a:pt x="154" y="325"/>
                    <a:pt x="154" y="325"/>
                  </a:cubicBezTo>
                  <a:cubicBezTo>
                    <a:pt x="153" y="325"/>
                    <a:pt x="152" y="325"/>
                    <a:pt x="152" y="325"/>
                  </a:cubicBezTo>
                  <a:cubicBezTo>
                    <a:pt x="152" y="325"/>
                    <a:pt x="151" y="325"/>
                    <a:pt x="151" y="325"/>
                  </a:cubicBezTo>
                  <a:cubicBezTo>
                    <a:pt x="151" y="325"/>
                    <a:pt x="151" y="325"/>
                    <a:pt x="151" y="325"/>
                  </a:cubicBezTo>
                  <a:cubicBezTo>
                    <a:pt x="151" y="324"/>
                    <a:pt x="151" y="324"/>
                    <a:pt x="151" y="324"/>
                  </a:cubicBezTo>
                  <a:cubicBezTo>
                    <a:pt x="151" y="323"/>
                    <a:pt x="151" y="323"/>
                    <a:pt x="151" y="323"/>
                  </a:cubicBezTo>
                  <a:cubicBezTo>
                    <a:pt x="151" y="323"/>
                    <a:pt x="152" y="323"/>
                    <a:pt x="152" y="323"/>
                  </a:cubicBezTo>
                  <a:cubicBezTo>
                    <a:pt x="152" y="323"/>
                    <a:pt x="152" y="323"/>
                    <a:pt x="152" y="323"/>
                  </a:cubicBezTo>
                  <a:cubicBezTo>
                    <a:pt x="153" y="323"/>
                    <a:pt x="153" y="323"/>
                    <a:pt x="153" y="323"/>
                  </a:cubicBezTo>
                  <a:cubicBezTo>
                    <a:pt x="153" y="323"/>
                    <a:pt x="154" y="323"/>
                    <a:pt x="154" y="323"/>
                  </a:cubicBezTo>
                  <a:cubicBezTo>
                    <a:pt x="154" y="323"/>
                    <a:pt x="154" y="323"/>
                    <a:pt x="155" y="323"/>
                  </a:cubicBezTo>
                  <a:cubicBezTo>
                    <a:pt x="155" y="323"/>
                    <a:pt x="155" y="322"/>
                    <a:pt x="155" y="322"/>
                  </a:cubicBezTo>
                  <a:cubicBezTo>
                    <a:pt x="155" y="322"/>
                    <a:pt x="155" y="322"/>
                    <a:pt x="155" y="321"/>
                  </a:cubicBezTo>
                  <a:cubicBezTo>
                    <a:pt x="155" y="321"/>
                    <a:pt x="155" y="321"/>
                    <a:pt x="154" y="321"/>
                  </a:cubicBezTo>
                  <a:cubicBezTo>
                    <a:pt x="154" y="321"/>
                    <a:pt x="154" y="321"/>
                    <a:pt x="153" y="321"/>
                  </a:cubicBezTo>
                  <a:cubicBezTo>
                    <a:pt x="153" y="321"/>
                    <a:pt x="153" y="321"/>
                    <a:pt x="153" y="321"/>
                  </a:cubicBezTo>
                  <a:cubicBezTo>
                    <a:pt x="153" y="321"/>
                    <a:pt x="152" y="321"/>
                    <a:pt x="152" y="321"/>
                  </a:cubicBezTo>
                  <a:cubicBezTo>
                    <a:pt x="152" y="321"/>
                    <a:pt x="151" y="321"/>
                    <a:pt x="151" y="320"/>
                  </a:cubicBezTo>
                  <a:cubicBezTo>
                    <a:pt x="151" y="320"/>
                    <a:pt x="151" y="320"/>
                    <a:pt x="151" y="319"/>
                  </a:cubicBezTo>
                  <a:cubicBezTo>
                    <a:pt x="152" y="319"/>
                    <a:pt x="152" y="318"/>
                    <a:pt x="152" y="318"/>
                  </a:cubicBezTo>
                  <a:cubicBezTo>
                    <a:pt x="152" y="317"/>
                    <a:pt x="151" y="317"/>
                    <a:pt x="151" y="317"/>
                  </a:cubicBezTo>
                  <a:cubicBezTo>
                    <a:pt x="152" y="316"/>
                    <a:pt x="152" y="316"/>
                    <a:pt x="152" y="315"/>
                  </a:cubicBezTo>
                  <a:cubicBezTo>
                    <a:pt x="152" y="315"/>
                    <a:pt x="152" y="314"/>
                    <a:pt x="151" y="314"/>
                  </a:cubicBezTo>
                  <a:cubicBezTo>
                    <a:pt x="151" y="314"/>
                    <a:pt x="151" y="314"/>
                    <a:pt x="151" y="314"/>
                  </a:cubicBezTo>
                  <a:cubicBezTo>
                    <a:pt x="151" y="314"/>
                    <a:pt x="150" y="313"/>
                    <a:pt x="150" y="314"/>
                  </a:cubicBezTo>
                  <a:cubicBezTo>
                    <a:pt x="150" y="314"/>
                    <a:pt x="150" y="314"/>
                    <a:pt x="150" y="314"/>
                  </a:cubicBezTo>
                  <a:cubicBezTo>
                    <a:pt x="149" y="314"/>
                    <a:pt x="149" y="315"/>
                    <a:pt x="149" y="315"/>
                  </a:cubicBezTo>
                  <a:cubicBezTo>
                    <a:pt x="149" y="316"/>
                    <a:pt x="149" y="316"/>
                    <a:pt x="150" y="317"/>
                  </a:cubicBezTo>
                  <a:cubicBezTo>
                    <a:pt x="150" y="317"/>
                    <a:pt x="150" y="317"/>
                    <a:pt x="150" y="317"/>
                  </a:cubicBezTo>
                  <a:cubicBezTo>
                    <a:pt x="150" y="317"/>
                    <a:pt x="150" y="317"/>
                    <a:pt x="150" y="317"/>
                  </a:cubicBezTo>
                  <a:cubicBezTo>
                    <a:pt x="149" y="317"/>
                    <a:pt x="149" y="318"/>
                    <a:pt x="149" y="318"/>
                  </a:cubicBezTo>
                  <a:cubicBezTo>
                    <a:pt x="149" y="318"/>
                    <a:pt x="149" y="319"/>
                    <a:pt x="149" y="319"/>
                  </a:cubicBezTo>
                  <a:cubicBezTo>
                    <a:pt x="149" y="319"/>
                    <a:pt x="149" y="319"/>
                    <a:pt x="149" y="320"/>
                  </a:cubicBezTo>
                  <a:cubicBezTo>
                    <a:pt x="149" y="320"/>
                    <a:pt x="149" y="320"/>
                    <a:pt x="149" y="321"/>
                  </a:cubicBezTo>
                  <a:cubicBezTo>
                    <a:pt x="149" y="321"/>
                    <a:pt x="149" y="321"/>
                    <a:pt x="148" y="321"/>
                  </a:cubicBezTo>
                  <a:cubicBezTo>
                    <a:pt x="148" y="321"/>
                    <a:pt x="148" y="321"/>
                    <a:pt x="147" y="321"/>
                  </a:cubicBezTo>
                  <a:cubicBezTo>
                    <a:pt x="147" y="321"/>
                    <a:pt x="147" y="321"/>
                    <a:pt x="147" y="321"/>
                  </a:cubicBezTo>
                  <a:cubicBezTo>
                    <a:pt x="147" y="321"/>
                    <a:pt x="146" y="321"/>
                    <a:pt x="146" y="321"/>
                  </a:cubicBezTo>
                  <a:cubicBezTo>
                    <a:pt x="145" y="321"/>
                    <a:pt x="145" y="321"/>
                    <a:pt x="145" y="322"/>
                  </a:cubicBezTo>
                  <a:cubicBezTo>
                    <a:pt x="144" y="322"/>
                    <a:pt x="144" y="322"/>
                    <a:pt x="144" y="323"/>
                  </a:cubicBezTo>
                  <a:cubicBezTo>
                    <a:pt x="144" y="323"/>
                    <a:pt x="144" y="323"/>
                    <a:pt x="144" y="323"/>
                  </a:cubicBezTo>
                  <a:cubicBezTo>
                    <a:pt x="144" y="324"/>
                    <a:pt x="144" y="324"/>
                    <a:pt x="145" y="324"/>
                  </a:cubicBezTo>
                  <a:cubicBezTo>
                    <a:pt x="145" y="324"/>
                    <a:pt x="145" y="324"/>
                    <a:pt x="145" y="324"/>
                  </a:cubicBezTo>
                  <a:cubicBezTo>
                    <a:pt x="146" y="324"/>
                    <a:pt x="146" y="324"/>
                    <a:pt x="146" y="324"/>
                  </a:cubicBezTo>
                  <a:cubicBezTo>
                    <a:pt x="146" y="323"/>
                    <a:pt x="147" y="323"/>
                    <a:pt x="148" y="324"/>
                  </a:cubicBezTo>
                  <a:cubicBezTo>
                    <a:pt x="148" y="324"/>
                    <a:pt x="148" y="324"/>
                    <a:pt x="148" y="325"/>
                  </a:cubicBezTo>
                  <a:cubicBezTo>
                    <a:pt x="148" y="325"/>
                    <a:pt x="148" y="326"/>
                    <a:pt x="148" y="326"/>
                  </a:cubicBezTo>
                  <a:cubicBezTo>
                    <a:pt x="147" y="326"/>
                    <a:pt x="147" y="326"/>
                    <a:pt x="147" y="326"/>
                  </a:cubicBezTo>
                  <a:cubicBezTo>
                    <a:pt x="147" y="326"/>
                    <a:pt x="147" y="326"/>
                    <a:pt x="146" y="326"/>
                  </a:cubicBezTo>
                  <a:cubicBezTo>
                    <a:pt x="146" y="326"/>
                    <a:pt x="145" y="326"/>
                    <a:pt x="144" y="326"/>
                  </a:cubicBezTo>
                  <a:cubicBezTo>
                    <a:pt x="144" y="326"/>
                    <a:pt x="144" y="326"/>
                    <a:pt x="144" y="326"/>
                  </a:cubicBezTo>
                  <a:cubicBezTo>
                    <a:pt x="144" y="326"/>
                    <a:pt x="144" y="326"/>
                    <a:pt x="144" y="327"/>
                  </a:cubicBezTo>
                  <a:cubicBezTo>
                    <a:pt x="144" y="327"/>
                    <a:pt x="144" y="327"/>
                    <a:pt x="144" y="327"/>
                  </a:cubicBezTo>
                  <a:cubicBezTo>
                    <a:pt x="144" y="327"/>
                    <a:pt x="144" y="327"/>
                    <a:pt x="144" y="327"/>
                  </a:cubicBezTo>
                  <a:cubicBezTo>
                    <a:pt x="144" y="328"/>
                    <a:pt x="144" y="328"/>
                    <a:pt x="144" y="328"/>
                  </a:cubicBezTo>
                  <a:cubicBezTo>
                    <a:pt x="143" y="328"/>
                    <a:pt x="143" y="328"/>
                    <a:pt x="143" y="329"/>
                  </a:cubicBezTo>
                  <a:cubicBezTo>
                    <a:pt x="143" y="329"/>
                    <a:pt x="143" y="329"/>
                    <a:pt x="143" y="329"/>
                  </a:cubicBezTo>
                  <a:cubicBezTo>
                    <a:pt x="143" y="329"/>
                    <a:pt x="142" y="329"/>
                    <a:pt x="142" y="329"/>
                  </a:cubicBezTo>
                  <a:cubicBezTo>
                    <a:pt x="142" y="330"/>
                    <a:pt x="142" y="330"/>
                    <a:pt x="142" y="330"/>
                  </a:cubicBezTo>
                  <a:cubicBezTo>
                    <a:pt x="142" y="330"/>
                    <a:pt x="142" y="330"/>
                    <a:pt x="141" y="330"/>
                  </a:cubicBezTo>
                  <a:cubicBezTo>
                    <a:pt x="141" y="330"/>
                    <a:pt x="141" y="330"/>
                    <a:pt x="141" y="329"/>
                  </a:cubicBezTo>
                  <a:cubicBezTo>
                    <a:pt x="141" y="329"/>
                    <a:pt x="141" y="329"/>
                    <a:pt x="141" y="329"/>
                  </a:cubicBezTo>
                  <a:cubicBezTo>
                    <a:pt x="141" y="328"/>
                    <a:pt x="141" y="328"/>
                    <a:pt x="141" y="328"/>
                  </a:cubicBezTo>
                  <a:cubicBezTo>
                    <a:pt x="142" y="328"/>
                    <a:pt x="142" y="327"/>
                    <a:pt x="143" y="326"/>
                  </a:cubicBezTo>
                  <a:cubicBezTo>
                    <a:pt x="143" y="326"/>
                    <a:pt x="143" y="325"/>
                    <a:pt x="143" y="325"/>
                  </a:cubicBezTo>
                  <a:cubicBezTo>
                    <a:pt x="143" y="325"/>
                    <a:pt x="142" y="325"/>
                    <a:pt x="142" y="325"/>
                  </a:cubicBezTo>
                  <a:cubicBezTo>
                    <a:pt x="142" y="324"/>
                    <a:pt x="142" y="324"/>
                    <a:pt x="141" y="324"/>
                  </a:cubicBezTo>
                  <a:cubicBezTo>
                    <a:pt x="141" y="323"/>
                    <a:pt x="141" y="323"/>
                    <a:pt x="141" y="323"/>
                  </a:cubicBezTo>
                  <a:cubicBezTo>
                    <a:pt x="141" y="323"/>
                    <a:pt x="141" y="323"/>
                    <a:pt x="141" y="322"/>
                  </a:cubicBezTo>
                  <a:cubicBezTo>
                    <a:pt x="141" y="322"/>
                    <a:pt x="141" y="322"/>
                    <a:pt x="141" y="322"/>
                  </a:cubicBezTo>
                  <a:cubicBezTo>
                    <a:pt x="141" y="322"/>
                    <a:pt x="142" y="322"/>
                    <a:pt x="142" y="321"/>
                  </a:cubicBezTo>
                  <a:cubicBezTo>
                    <a:pt x="142" y="321"/>
                    <a:pt x="142" y="321"/>
                    <a:pt x="142" y="320"/>
                  </a:cubicBezTo>
                  <a:cubicBezTo>
                    <a:pt x="142" y="320"/>
                    <a:pt x="143" y="320"/>
                    <a:pt x="143" y="320"/>
                  </a:cubicBezTo>
                  <a:cubicBezTo>
                    <a:pt x="143" y="319"/>
                    <a:pt x="143" y="319"/>
                    <a:pt x="143" y="319"/>
                  </a:cubicBezTo>
                  <a:cubicBezTo>
                    <a:pt x="144" y="319"/>
                    <a:pt x="144" y="319"/>
                    <a:pt x="144" y="319"/>
                  </a:cubicBezTo>
                  <a:cubicBezTo>
                    <a:pt x="144" y="318"/>
                    <a:pt x="144" y="318"/>
                    <a:pt x="144" y="318"/>
                  </a:cubicBezTo>
                  <a:cubicBezTo>
                    <a:pt x="145" y="318"/>
                    <a:pt x="145" y="318"/>
                    <a:pt x="145" y="318"/>
                  </a:cubicBezTo>
                  <a:cubicBezTo>
                    <a:pt x="145" y="317"/>
                    <a:pt x="145" y="317"/>
                    <a:pt x="145" y="317"/>
                  </a:cubicBezTo>
                  <a:cubicBezTo>
                    <a:pt x="145" y="316"/>
                    <a:pt x="145" y="316"/>
                    <a:pt x="144" y="315"/>
                  </a:cubicBezTo>
                  <a:cubicBezTo>
                    <a:pt x="144" y="315"/>
                    <a:pt x="144" y="315"/>
                    <a:pt x="144" y="315"/>
                  </a:cubicBezTo>
                  <a:cubicBezTo>
                    <a:pt x="143" y="315"/>
                    <a:pt x="143" y="315"/>
                    <a:pt x="143" y="315"/>
                  </a:cubicBezTo>
                  <a:cubicBezTo>
                    <a:pt x="143" y="315"/>
                    <a:pt x="143" y="315"/>
                    <a:pt x="143" y="315"/>
                  </a:cubicBezTo>
                  <a:cubicBezTo>
                    <a:pt x="142" y="315"/>
                    <a:pt x="142" y="315"/>
                    <a:pt x="142" y="315"/>
                  </a:cubicBezTo>
                  <a:cubicBezTo>
                    <a:pt x="142" y="316"/>
                    <a:pt x="142" y="316"/>
                    <a:pt x="142" y="316"/>
                  </a:cubicBezTo>
                  <a:cubicBezTo>
                    <a:pt x="141" y="316"/>
                    <a:pt x="141" y="316"/>
                    <a:pt x="141" y="317"/>
                  </a:cubicBezTo>
                  <a:cubicBezTo>
                    <a:pt x="141" y="317"/>
                    <a:pt x="140" y="317"/>
                    <a:pt x="140" y="318"/>
                  </a:cubicBezTo>
                  <a:cubicBezTo>
                    <a:pt x="139" y="318"/>
                    <a:pt x="139" y="319"/>
                    <a:pt x="138" y="319"/>
                  </a:cubicBezTo>
                  <a:cubicBezTo>
                    <a:pt x="138" y="319"/>
                    <a:pt x="138" y="319"/>
                    <a:pt x="138" y="320"/>
                  </a:cubicBezTo>
                  <a:cubicBezTo>
                    <a:pt x="138" y="320"/>
                    <a:pt x="138" y="320"/>
                    <a:pt x="138" y="320"/>
                  </a:cubicBezTo>
                  <a:cubicBezTo>
                    <a:pt x="137" y="321"/>
                    <a:pt x="137" y="321"/>
                    <a:pt x="136" y="322"/>
                  </a:cubicBezTo>
                  <a:cubicBezTo>
                    <a:pt x="136" y="322"/>
                    <a:pt x="136" y="322"/>
                    <a:pt x="136" y="323"/>
                  </a:cubicBezTo>
                  <a:cubicBezTo>
                    <a:pt x="136" y="323"/>
                    <a:pt x="136" y="323"/>
                    <a:pt x="136" y="323"/>
                  </a:cubicBezTo>
                  <a:cubicBezTo>
                    <a:pt x="136" y="324"/>
                    <a:pt x="136" y="325"/>
                    <a:pt x="137" y="325"/>
                  </a:cubicBezTo>
                  <a:cubicBezTo>
                    <a:pt x="137" y="325"/>
                    <a:pt x="138" y="325"/>
                    <a:pt x="138" y="325"/>
                  </a:cubicBezTo>
                  <a:cubicBezTo>
                    <a:pt x="138" y="326"/>
                    <a:pt x="138" y="326"/>
                    <a:pt x="138" y="326"/>
                  </a:cubicBezTo>
                  <a:cubicBezTo>
                    <a:pt x="139" y="326"/>
                    <a:pt x="139" y="326"/>
                    <a:pt x="138" y="327"/>
                  </a:cubicBezTo>
                  <a:cubicBezTo>
                    <a:pt x="138" y="327"/>
                    <a:pt x="138" y="327"/>
                    <a:pt x="138" y="327"/>
                  </a:cubicBezTo>
                  <a:cubicBezTo>
                    <a:pt x="138" y="327"/>
                    <a:pt x="138" y="327"/>
                    <a:pt x="137" y="327"/>
                  </a:cubicBezTo>
                  <a:cubicBezTo>
                    <a:pt x="137" y="328"/>
                    <a:pt x="137" y="328"/>
                    <a:pt x="137" y="328"/>
                  </a:cubicBezTo>
                  <a:cubicBezTo>
                    <a:pt x="137" y="328"/>
                    <a:pt x="137" y="329"/>
                    <a:pt x="137" y="329"/>
                  </a:cubicBezTo>
                  <a:cubicBezTo>
                    <a:pt x="137" y="329"/>
                    <a:pt x="137" y="329"/>
                    <a:pt x="137" y="330"/>
                  </a:cubicBezTo>
                  <a:cubicBezTo>
                    <a:pt x="137" y="330"/>
                    <a:pt x="137" y="330"/>
                    <a:pt x="137" y="330"/>
                  </a:cubicBezTo>
                  <a:cubicBezTo>
                    <a:pt x="137" y="330"/>
                    <a:pt x="137" y="331"/>
                    <a:pt x="138" y="331"/>
                  </a:cubicBezTo>
                  <a:cubicBezTo>
                    <a:pt x="138" y="331"/>
                    <a:pt x="139" y="331"/>
                    <a:pt x="139" y="331"/>
                  </a:cubicBezTo>
                  <a:cubicBezTo>
                    <a:pt x="139" y="331"/>
                    <a:pt x="139" y="331"/>
                    <a:pt x="139" y="331"/>
                  </a:cubicBezTo>
                  <a:cubicBezTo>
                    <a:pt x="139" y="331"/>
                    <a:pt x="139" y="332"/>
                    <a:pt x="139" y="332"/>
                  </a:cubicBezTo>
                  <a:cubicBezTo>
                    <a:pt x="139" y="332"/>
                    <a:pt x="139" y="332"/>
                    <a:pt x="139" y="333"/>
                  </a:cubicBezTo>
                  <a:cubicBezTo>
                    <a:pt x="139" y="333"/>
                    <a:pt x="138" y="334"/>
                    <a:pt x="138" y="335"/>
                  </a:cubicBezTo>
                  <a:cubicBezTo>
                    <a:pt x="138" y="335"/>
                    <a:pt x="138" y="335"/>
                    <a:pt x="138" y="335"/>
                  </a:cubicBezTo>
                  <a:cubicBezTo>
                    <a:pt x="138" y="335"/>
                    <a:pt x="138" y="335"/>
                    <a:pt x="137" y="336"/>
                  </a:cubicBezTo>
                  <a:cubicBezTo>
                    <a:pt x="137" y="336"/>
                    <a:pt x="137" y="336"/>
                    <a:pt x="137" y="336"/>
                  </a:cubicBezTo>
                  <a:cubicBezTo>
                    <a:pt x="137" y="337"/>
                    <a:pt x="136" y="337"/>
                    <a:pt x="137" y="337"/>
                  </a:cubicBezTo>
                  <a:cubicBezTo>
                    <a:pt x="137" y="337"/>
                    <a:pt x="137" y="337"/>
                    <a:pt x="137" y="338"/>
                  </a:cubicBezTo>
                  <a:cubicBezTo>
                    <a:pt x="137" y="338"/>
                    <a:pt x="137" y="338"/>
                    <a:pt x="137" y="338"/>
                  </a:cubicBezTo>
                  <a:cubicBezTo>
                    <a:pt x="136" y="338"/>
                    <a:pt x="137" y="338"/>
                    <a:pt x="137" y="338"/>
                  </a:cubicBezTo>
                  <a:cubicBezTo>
                    <a:pt x="137" y="338"/>
                    <a:pt x="138" y="338"/>
                    <a:pt x="138" y="338"/>
                  </a:cubicBezTo>
                  <a:cubicBezTo>
                    <a:pt x="138" y="338"/>
                    <a:pt x="139" y="338"/>
                    <a:pt x="139" y="338"/>
                  </a:cubicBezTo>
                  <a:cubicBezTo>
                    <a:pt x="139" y="338"/>
                    <a:pt x="139" y="337"/>
                    <a:pt x="139" y="337"/>
                  </a:cubicBezTo>
                  <a:cubicBezTo>
                    <a:pt x="140" y="337"/>
                    <a:pt x="140" y="337"/>
                    <a:pt x="140" y="337"/>
                  </a:cubicBezTo>
                  <a:cubicBezTo>
                    <a:pt x="141" y="336"/>
                    <a:pt x="141" y="336"/>
                    <a:pt x="141" y="335"/>
                  </a:cubicBezTo>
                  <a:cubicBezTo>
                    <a:pt x="141" y="335"/>
                    <a:pt x="141" y="335"/>
                    <a:pt x="141" y="335"/>
                  </a:cubicBezTo>
                  <a:cubicBezTo>
                    <a:pt x="141" y="335"/>
                    <a:pt x="141" y="335"/>
                    <a:pt x="141" y="335"/>
                  </a:cubicBezTo>
                  <a:cubicBezTo>
                    <a:pt x="141" y="334"/>
                    <a:pt x="142" y="334"/>
                    <a:pt x="142" y="333"/>
                  </a:cubicBezTo>
                  <a:cubicBezTo>
                    <a:pt x="142" y="333"/>
                    <a:pt x="142" y="333"/>
                    <a:pt x="143" y="333"/>
                  </a:cubicBezTo>
                  <a:cubicBezTo>
                    <a:pt x="143" y="333"/>
                    <a:pt x="143" y="333"/>
                    <a:pt x="144" y="333"/>
                  </a:cubicBezTo>
                  <a:cubicBezTo>
                    <a:pt x="144" y="333"/>
                    <a:pt x="144" y="334"/>
                    <a:pt x="144" y="334"/>
                  </a:cubicBezTo>
                  <a:cubicBezTo>
                    <a:pt x="144" y="334"/>
                    <a:pt x="144" y="334"/>
                    <a:pt x="144" y="335"/>
                  </a:cubicBezTo>
                  <a:cubicBezTo>
                    <a:pt x="144" y="335"/>
                    <a:pt x="144" y="335"/>
                    <a:pt x="144" y="335"/>
                  </a:cubicBezTo>
                  <a:cubicBezTo>
                    <a:pt x="144" y="335"/>
                    <a:pt x="144" y="336"/>
                    <a:pt x="144" y="336"/>
                  </a:cubicBezTo>
                  <a:cubicBezTo>
                    <a:pt x="144" y="336"/>
                    <a:pt x="144" y="337"/>
                    <a:pt x="144" y="337"/>
                  </a:cubicBezTo>
                  <a:cubicBezTo>
                    <a:pt x="144" y="337"/>
                    <a:pt x="145" y="337"/>
                    <a:pt x="145" y="337"/>
                  </a:cubicBezTo>
                  <a:cubicBezTo>
                    <a:pt x="145" y="337"/>
                    <a:pt x="145" y="337"/>
                    <a:pt x="146" y="337"/>
                  </a:cubicBezTo>
                  <a:cubicBezTo>
                    <a:pt x="146" y="337"/>
                    <a:pt x="146" y="337"/>
                    <a:pt x="146" y="337"/>
                  </a:cubicBezTo>
                  <a:cubicBezTo>
                    <a:pt x="146" y="337"/>
                    <a:pt x="146" y="336"/>
                    <a:pt x="147" y="337"/>
                  </a:cubicBezTo>
                  <a:cubicBezTo>
                    <a:pt x="147" y="337"/>
                    <a:pt x="147" y="337"/>
                    <a:pt x="148" y="337"/>
                  </a:cubicBezTo>
                  <a:cubicBezTo>
                    <a:pt x="148" y="337"/>
                    <a:pt x="148" y="337"/>
                    <a:pt x="148" y="337"/>
                  </a:cubicBezTo>
                  <a:cubicBezTo>
                    <a:pt x="148" y="337"/>
                    <a:pt x="149" y="337"/>
                    <a:pt x="149" y="337"/>
                  </a:cubicBezTo>
                  <a:cubicBezTo>
                    <a:pt x="149" y="337"/>
                    <a:pt x="150" y="337"/>
                    <a:pt x="150" y="337"/>
                  </a:cubicBezTo>
                  <a:cubicBezTo>
                    <a:pt x="151" y="337"/>
                    <a:pt x="151" y="337"/>
                    <a:pt x="151" y="337"/>
                  </a:cubicBezTo>
                  <a:cubicBezTo>
                    <a:pt x="152" y="337"/>
                    <a:pt x="152" y="337"/>
                    <a:pt x="152" y="337"/>
                  </a:cubicBezTo>
                  <a:cubicBezTo>
                    <a:pt x="152" y="337"/>
                    <a:pt x="153" y="337"/>
                    <a:pt x="153" y="337"/>
                  </a:cubicBezTo>
                  <a:cubicBezTo>
                    <a:pt x="154" y="337"/>
                    <a:pt x="154" y="337"/>
                    <a:pt x="154" y="337"/>
                  </a:cubicBezTo>
                  <a:cubicBezTo>
                    <a:pt x="154" y="336"/>
                    <a:pt x="154" y="336"/>
                    <a:pt x="155" y="336"/>
                  </a:cubicBezTo>
                  <a:cubicBezTo>
                    <a:pt x="155" y="336"/>
                    <a:pt x="155" y="336"/>
                    <a:pt x="155" y="335"/>
                  </a:cubicBezTo>
                  <a:cubicBezTo>
                    <a:pt x="155" y="335"/>
                    <a:pt x="155" y="335"/>
                    <a:pt x="155" y="335"/>
                  </a:cubicBezTo>
                  <a:cubicBezTo>
                    <a:pt x="155" y="334"/>
                    <a:pt x="155" y="332"/>
                    <a:pt x="155" y="331"/>
                  </a:cubicBezTo>
                  <a:cubicBezTo>
                    <a:pt x="155" y="331"/>
                    <a:pt x="155" y="331"/>
                    <a:pt x="155" y="331"/>
                  </a:cubicBezTo>
                  <a:cubicBezTo>
                    <a:pt x="156" y="331"/>
                    <a:pt x="155" y="330"/>
                    <a:pt x="155" y="330"/>
                  </a:cubicBezTo>
                  <a:cubicBezTo>
                    <a:pt x="155" y="330"/>
                    <a:pt x="154" y="330"/>
                    <a:pt x="154" y="330"/>
                  </a:cubicBezTo>
                  <a:cubicBezTo>
                    <a:pt x="153" y="330"/>
                    <a:pt x="152" y="330"/>
                    <a:pt x="152" y="330"/>
                  </a:cubicBezTo>
                  <a:cubicBezTo>
                    <a:pt x="151" y="330"/>
                    <a:pt x="151" y="330"/>
                    <a:pt x="151" y="330"/>
                  </a:cubicBezTo>
                  <a:cubicBezTo>
                    <a:pt x="151" y="330"/>
                    <a:pt x="150" y="329"/>
                    <a:pt x="151" y="329"/>
                  </a:cubicBezTo>
                  <a:cubicBezTo>
                    <a:pt x="151" y="329"/>
                    <a:pt x="151" y="329"/>
                    <a:pt x="151" y="328"/>
                  </a:cubicBezTo>
                  <a:cubicBezTo>
                    <a:pt x="151" y="328"/>
                    <a:pt x="151" y="328"/>
                    <a:pt x="152" y="328"/>
                  </a:cubicBezTo>
                  <a:cubicBezTo>
                    <a:pt x="152" y="328"/>
                    <a:pt x="152" y="328"/>
                    <a:pt x="152" y="328"/>
                  </a:cubicBezTo>
                  <a:cubicBezTo>
                    <a:pt x="153" y="327"/>
                    <a:pt x="153" y="327"/>
                    <a:pt x="154" y="327"/>
                  </a:cubicBezTo>
                  <a:cubicBezTo>
                    <a:pt x="154" y="327"/>
                    <a:pt x="154" y="327"/>
                    <a:pt x="155" y="327"/>
                  </a:cubicBezTo>
                  <a:cubicBezTo>
                    <a:pt x="155" y="327"/>
                    <a:pt x="155" y="327"/>
                    <a:pt x="155" y="327"/>
                  </a:cubicBezTo>
                  <a:cubicBezTo>
                    <a:pt x="155" y="327"/>
                    <a:pt x="156" y="327"/>
                    <a:pt x="156" y="327"/>
                  </a:cubicBezTo>
                  <a:cubicBezTo>
                    <a:pt x="156" y="326"/>
                    <a:pt x="156" y="326"/>
                    <a:pt x="156" y="326"/>
                  </a:cubicBezTo>
                  <a:close/>
                  <a:moveTo>
                    <a:pt x="205" y="335"/>
                  </a:moveTo>
                  <a:cubicBezTo>
                    <a:pt x="205" y="335"/>
                    <a:pt x="204" y="334"/>
                    <a:pt x="204" y="334"/>
                  </a:cubicBezTo>
                  <a:cubicBezTo>
                    <a:pt x="203" y="334"/>
                    <a:pt x="203" y="333"/>
                    <a:pt x="202" y="333"/>
                  </a:cubicBezTo>
                  <a:cubicBezTo>
                    <a:pt x="202" y="333"/>
                    <a:pt x="202" y="332"/>
                    <a:pt x="201" y="332"/>
                  </a:cubicBezTo>
                  <a:cubicBezTo>
                    <a:pt x="201" y="332"/>
                    <a:pt x="201" y="331"/>
                    <a:pt x="200" y="331"/>
                  </a:cubicBezTo>
                  <a:cubicBezTo>
                    <a:pt x="200" y="331"/>
                    <a:pt x="200" y="331"/>
                    <a:pt x="200" y="331"/>
                  </a:cubicBezTo>
                  <a:cubicBezTo>
                    <a:pt x="200" y="331"/>
                    <a:pt x="200" y="331"/>
                    <a:pt x="200" y="330"/>
                  </a:cubicBezTo>
                  <a:cubicBezTo>
                    <a:pt x="200" y="330"/>
                    <a:pt x="200" y="330"/>
                    <a:pt x="200" y="329"/>
                  </a:cubicBezTo>
                  <a:cubicBezTo>
                    <a:pt x="200" y="329"/>
                    <a:pt x="200" y="329"/>
                    <a:pt x="201" y="328"/>
                  </a:cubicBezTo>
                  <a:cubicBezTo>
                    <a:pt x="201" y="328"/>
                    <a:pt x="201" y="328"/>
                    <a:pt x="201" y="328"/>
                  </a:cubicBezTo>
                  <a:cubicBezTo>
                    <a:pt x="201" y="327"/>
                    <a:pt x="201" y="327"/>
                    <a:pt x="201" y="327"/>
                  </a:cubicBezTo>
                  <a:cubicBezTo>
                    <a:pt x="201" y="327"/>
                    <a:pt x="201" y="326"/>
                    <a:pt x="201" y="326"/>
                  </a:cubicBezTo>
                  <a:cubicBezTo>
                    <a:pt x="201" y="326"/>
                    <a:pt x="201" y="326"/>
                    <a:pt x="201" y="326"/>
                  </a:cubicBezTo>
                  <a:cubicBezTo>
                    <a:pt x="202" y="325"/>
                    <a:pt x="203" y="324"/>
                    <a:pt x="203" y="324"/>
                  </a:cubicBezTo>
                  <a:cubicBezTo>
                    <a:pt x="204" y="324"/>
                    <a:pt x="204" y="324"/>
                    <a:pt x="204" y="323"/>
                  </a:cubicBezTo>
                  <a:cubicBezTo>
                    <a:pt x="203" y="323"/>
                    <a:pt x="203" y="323"/>
                    <a:pt x="203" y="322"/>
                  </a:cubicBezTo>
                  <a:cubicBezTo>
                    <a:pt x="203" y="322"/>
                    <a:pt x="202" y="322"/>
                    <a:pt x="202" y="322"/>
                  </a:cubicBezTo>
                  <a:cubicBezTo>
                    <a:pt x="202" y="322"/>
                    <a:pt x="202" y="322"/>
                    <a:pt x="202" y="322"/>
                  </a:cubicBezTo>
                  <a:cubicBezTo>
                    <a:pt x="201" y="322"/>
                    <a:pt x="201" y="322"/>
                    <a:pt x="201" y="322"/>
                  </a:cubicBezTo>
                  <a:cubicBezTo>
                    <a:pt x="201" y="321"/>
                    <a:pt x="201" y="321"/>
                    <a:pt x="201" y="320"/>
                  </a:cubicBezTo>
                  <a:cubicBezTo>
                    <a:pt x="201" y="320"/>
                    <a:pt x="201" y="320"/>
                    <a:pt x="201" y="319"/>
                  </a:cubicBezTo>
                  <a:cubicBezTo>
                    <a:pt x="201" y="319"/>
                    <a:pt x="201" y="318"/>
                    <a:pt x="201" y="318"/>
                  </a:cubicBezTo>
                  <a:cubicBezTo>
                    <a:pt x="201" y="318"/>
                    <a:pt x="201" y="317"/>
                    <a:pt x="201" y="317"/>
                  </a:cubicBezTo>
                  <a:cubicBezTo>
                    <a:pt x="201" y="316"/>
                    <a:pt x="201" y="316"/>
                    <a:pt x="201" y="315"/>
                  </a:cubicBezTo>
                  <a:cubicBezTo>
                    <a:pt x="201" y="315"/>
                    <a:pt x="201" y="315"/>
                    <a:pt x="201" y="314"/>
                  </a:cubicBezTo>
                  <a:cubicBezTo>
                    <a:pt x="201" y="314"/>
                    <a:pt x="201" y="314"/>
                    <a:pt x="201" y="314"/>
                  </a:cubicBezTo>
                  <a:cubicBezTo>
                    <a:pt x="201" y="314"/>
                    <a:pt x="201" y="314"/>
                    <a:pt x="200" y="314"/>
                  </a:cubicBezTo>
                  <a:cubicBezTo>
                    <a:pt x="200" y="314"/>
                    <a:pt x="200" y="314"/>
                    <a:pt x="200" y="314"/>
                  </a:cubicBezTo>
                  <a:cubicBezTo>
                    <a:pt x="200" y="314"/>
                    <a:pt x="199" y="314"/>
                    <a:pt x="199" y="315"/>
                  </a:cubicBezTo>
                  <a:cubicBezTo>
                    <a:pt x="199" y="315"/>
                    <a:pt x="199" y="315"/>
                    <a:pt x="199" y="315"/>
                  </a:cubicBezTo>
                  <a:cubicBezTo>
                    <a:pt x="199" y="315"/>
                    <a:pt x="199" y="315"/>
                    <a:pt x="199" y="316"/>
                  </a:cubicBezTo>
                  <a:cubicBezTo>
                    <a:pt x="199" y="316"/>
                    <a:pt x="199" y="316"/>
                    <a:pt x="199" y="316"/>
                  </a:cubicBezTo>
                  <a:cubicBezTo>
                    <a:pt x="199" y="317"/>
                    <a:pt x="199" y="317"/>
                    <a:pt x="199" y="317"/>
                  </a:cubicBezTo>
                  <a:cubicBezTo>
                    <a:pt x="199" y="317"/>
                    <a:pt x="199" y="317"/>
                    <a:pt x="199" y="318"/>
                  </a:cubicBezTo>
                  <a:cubicBezTo>
                    <a:pt x="199" y="318"/>
                    <a:pt x="199" y="318"/>
                    <a:pt x="199" y="319"/>
                  </a:cubicBezTo>
                  <a:cubicBezTo>
                    <a:pt x="199" y="319"/>
                    <a:pt x="199" y="319"/>
                    <a:pt x="199" y="319"/>
                  </a:cubicBezTo>
                  <a:cubicBezTo>
                    <a:pt x="199" y="320"/>
                    <a:pt x="199" y="320"/>
                    <a:pt x="199" y="321"/>
                  </a:cubicBezTo>
                  <a:cubicBezTo>
                    <a:pt x="199" y="321"/>
                    <a:pt x="199" y="322"/>
                    <a:pt x="199" y="322"/>
                  </a:cubicBezTo>
                  <a:cubicBezTo>
                    <a:pt x="199" y="323"/>
                    <a:pt x="199" y="323"/>
                    <a:pt x="198" y="324"/>
                  </a:cubicBezTo>
                  <a:cubicBezTo>
                    <a:pt x="198" y="324"/>
                    <a:pt x="198" y="324"/>
                    <a:pt x="198" y="324"/>
                  </a:cubicBezTo>
                  <a:cubicBezTo>
                    <a:pt x="197" y="325"/>
                    <a:pt x="197" y="325"/>
                    <a:pt x="196" y="325"/>
                  </a:cubicBezTo>
                  <a:cubicBezTo>
                    <a:pt x="196" y="325"/>
                    <a:pt x="196" y="325"/>
                    <a:pt x="196" y="325"/>
                  </a:cubicBezTo>
                  <a:cubicBezTo>
                    <a:pt x="196" y="325"/>
                    <a:pt x="195" y="325"/>
                    <a:pt x="195" y="325"/>
                  </a:cubicBezTo>
                  <a:cubicBezTo>
                    <a:pt x="194" y="325"/>
                    <a:pt x="194" y="325"/>
                    <a:pt x="194" y="325"/>
                  </a:cubicBezTo>
                  <a:cubicBezTo>
                    <a:pt x="194" y="325"/>
                    <a:pt x="194" y="325"/>
                    <a:pt x="194" y="325"/>
                  </a:cubicBezTo>
                  <a:cubicBezTo>
                    <a:pt x="194" y="326"/>
                    <a:pt x="194" y="326"/>
                    <a:pt x="194" y="326"/>
                  </a:cubicBezTo>
                  <a:cubicBezTo>
                    <a:pt x="194" y="326"/>
                    <a:pt x="194" y="327"/>
                    <a:pt x="194" y="327"/>
                  </a:cubicBezTo>
                  <a:cubicBezTo>
                    <a:pt x="195" y="327"/>
                    <a:pt x="195" y="327"/>
                    <a:pt x="195" y="327"/>
                  </a:cubicBezTo>
                  <a:cubicBezTo>
                    <a:pt x="196" y="327"/>
                    <a:pt x="196" y="327"/>
                    <a:pt x="196" y="327"/>
                  </a:cubicBezTo>
                  <a:cubicBezTo>
                    <a:pt x="196" y="327"/>
                    <a:pt x="196" y="327"/>
                    <a:pt x="196" y="327"/>
                  </a:cubicBezTo>
                  <a:cubicBezTo>
                    <a:pt x="197" y="327"/>
                    <a:pt x="197" y="327"/>
                    <a:pt x="197" y="327"/>
                  </a:cubicBezTo>
                  <a:cubicBezTo>
                    <a:pt x="198" y="328"/>
                    <a:pt x="198" y="328"/>
                    <a:pt x="198" y="328"/>
                  </a:cubicBezTo>
                  <a:cubicBezTo>
                    <a:pt x="198" y="328"/>
                    <a:pt x="198" y="329"/>
                    <a:pt x="198" y="329"/>
                  </a:cubicBezTo>
                  <a:cubicBezTo>
                    <a:pt x="198" y="329"/>
                    <a:pt x="198" y="329"/>
                    <a:pt x="198" y="329"/>
                  </a:cubicBezTo>
                  <a:cubicBezTo>
                    <a:pt x="198" y="330"/>
                    <a:pt x="198" y="330"/>
                    <a:pt x="197" y="330"/>
                  </a:cubicBezTo>
                  <a:cubicBezTo>
                    <a:pt x="197" y="330"/>
                    <a:pt x="197" y="330"/>
                    <a:pt x="197" y="330"/>
                  </a:cubicBezTo>
                  <a:cubicBezTo>
                    <a:pt x="197" y="330"/>
                    <a:pt x="196" y="329"/>
                    <a:pt x="196" y="329"/>
                  </a:cubicBezTo>
                  <a:cubicBezTo>
                    <a:pt x="196" y="329"/>
                    <a:pt x="196" y="329"/>
                    <a:pt x="195" y="329"/>
                  </a:cubicBezTo>
                  <a:cubicBezTo>
                    <a:pt x="195" y="328"/>
                    <a:pt x="195" y="328"/>
                    <a:pt x="194" y="328"/>
                  </a:cubicBezTo>
                  <a:cubicBezTo>
                    <a:pt x="194" y="328"/>
                    <a:pt x="194" y="328"/>
                    <a:pt x="194" y="328"/>
                  </a:cubicBezTo>
                  <a:cubicBezTo>
                    <a:pt x="193" y="328"/>
                    <a:pt x="193" y="328"/>
                    <a:pt x="192" y="328"/>
                  </a:cubicBezTo>
                  <a:cubicBezTo>
                    <a:pt x="192" y="328"/>
                    <a:pt x="192" y="328"/>
                    <a:pt x="192" y="328"/>
                  </a:cubicBezTo>
                  <a:cubicBezTo>
                    <a:pt x="192" y="328"/>
                    <a:pt x="192" y="328"/>
                    <a:pt x="192" y="328"/>
                  </a:cubicBezTo>
                  <a:cubicBezTo>
                    <a:pt x="191" y="328"/>
                    <a:pt x="191" y="328"/>
                    <a:pt x="191" y="328"/>
                  </a:cubicBezTo>
                  <a:cubicBezTo>
                    <a:pt x="190" y="329"/>
                    <a:pt x="190" y="329"/>
                    <a:pt x="189" y="329"/>
                  </a:cubicBezTo>
                  <a:cubicBezTo>
                    <a:pt x="189" y="329"/>
                    <a:pt x="189" y="329"/>
                    <a:pt x="189" y="329"/>
                  </a:cubicBezTo>
                  <a:cubicBezTo>
                    <a:pt x="189" y="329"/>
                    <a:pt x="188" y="329"/>
                    <a:pt x="188" y="329"/>
                  </a:cubicBezTo>
                  <a:cubicBezTo>
                    <a:pt x="188" y="329"/>
                    <a:pt x="187" y="329"/>
                    <a:pt x="187" y="329"/>
                  </a:cubicBezTo>
                  <a:cubicBezTo>
                    <a:pt x="187" y="329"/>
                    <a:pt x="187" y="329"/>
                    <a:pt x="188" y="329"/>
                  </a:cubicBezTo>
                  <a:cubicBezTo>
                    <a:pt x="188" y="329"/>
                    <a:pt x="188" y="328"/>
                    <a:pt x="189" y="328"/>
                  </a:cubicBezTo>
                  <a:cubicBezTo>
                    <a:pt x="189" y="328"/>
                    <a:pt x="189" y="328"/>
                    <a:pt x="189" y="328"/>
                  </a:cubicBezTo>
                  <a:cubicBezTo>
                    <a:pt x="189" y="328"/>
                    <a:pt x="189" y="328"/>
                    <a:pt x="189" y="328"/>
                  </a:cubicBezTo>
                  <a:cubicBezTo>
                    <a:pt x="189" y="328"/>
                    <a:pt x="190" y="328"/>
                    <a:pt x="190" y="328"/>
                  </a:cubicBezTo>
                  <a:cubicBezTo>
                    <a:pt x="191" y="328"/>
                    <a:pt x="191" y="327"/>
                    <a:pt x="191" y="327"/>
                  </a:cubicBezTo>
                  <a:cubicBezTo>
                    <a:pt x="191" y="327"/>
                    <a:pt x="192" y="327"/>
                    <a:pt x="192" y="327"/>
                  </a:cubicBezTo>
                  <a:cubicBezTo>
                    <a:pt x="192" y="327"/>
                    <a:pt x="192" y="327"/>
                    <a:pt x="193" y="326"/>
                  </a:cubicBezTo>
                  <a:cubicBezTo>
                    <a:pt x="193" y="326"/>
                    <a:pt x="193" y="326"/>
                    <a:pt x="193" y="326"/>
                  </a:cubicBezTo>
                  <a:cubicBezTo>
                    <a:pt x="193" y="326"/>
                    <a:pt x="193" y="325"/>
                    <a:pt x="193" y="325"/>
                  </a:cubicBezTo>
                  <a:cubicBezTo>
                    <a:pt x="192" y="325"/>
                    <a:pt x="192" y="325"/>
                    <a:pt x="192" y="325"/>
                  </a:cubicBezTo>
                  <a:cubicBezTo>
                    <a:pt x="191" y="325"/>
                    <a:pt x="191" y="325"/>
                    <a:pt x="191" y="325"/>
                  </a:cubicBezTo>
                  <a:cubicBezTo>
                    <a:pt x="191" y="325"/>
                    <a:pt x="191" y="325"/>
                    <a:pt x="191" y="325"/>
                  </a:cubicBezTo>
                  <a:cubicBezTo>
                    <a:pt x="191" y="324"/>
                    <a:pt x="191" y="324"/>
                    <a:pt x="192" y="324"/>
                  </a:cubicBezTo>
                  <a:cubicBezTo>
                    <a:pt x="192" y="324"/>
                    <a:pt x="192" y="324"/>
                    <a:pt x="192" y="324"/>
                  </a:cubicBezTo>
                  <a:cubicBezTo>
                    <a:pt x="192" y="324"/>
                    <a:pt x="192" y="324"/>
                    <a:pt x="192" y="323"/>
                  </a:cubicBezTo>
                  <a:cubicBezTo>
                    <a:pt x="192" y="323"/>
                    <a:pt x="192" y="323"/>
                    <a:pt x="192" y="323"/>
                  </a:cubicBezTo>
                  <a:cubicBezTo>
                    <a:pt x="192" y="323"/>
                    <a:pt x="192" y="322"/>
                    <a:pt x="192" y="322"/>
                  </a:cubicBezTo>
                  <a:cubicBezTo>
                    <a:pt x="192" y="322"/>
                    <a:pt x="192" y="322"/>
                    <a:pt x="191" y="322"/>
                  </a:cubicBezTo>
                  <a:cubicBezTo>
                    <a:pt x="191" y="322"/>
                    <a:pt x="190" y="322"/>
                    <a:pt x="190" y="322"/>
                  </a:cubicBezTo>
                  <a:cubicBezTo>
                    <a:pt x="190" y="322"/>
                    <a:pt x="190" y="322"/>
                    <a:pt x="190" y="322"/>
                  </a:cubicBezTo>
                  <a:cubicBezTo>
                    <a:pt x="190" y="322"/>
                    <a:pt x="190" y="322"/>
                    <a:pt x="190" y="322"/>
                  </a:cubicBezTo>
                  <a:cubicBezTo>
                    <a:pt x="190" y="322"/>
                    <a:pt x="190" y="321"/>
                    <a:pt x="190" y="321"/>
                  </a:cubicBezTo>
                  <a:cubicBezTo>
                    <a:pt x="190" y="321"/>
                    <a:pt x="190" y="321"/>
                    <a:pt x="190" y="321"/>
                  </a:cubicBezTo>
                  <a:cubicBezTo>
                    <a:pt x="190" y="321"/>
                    <a:pt x="191" y="321"/>
                    <a:pt x="191" y="321"/>
                  </a:cubicBezTo>
                  <a:cubicBezTo>
                    <a:pt x="191" y="321"/>
                    <a:pt x="191" y="321"/>
                    <a:pt x="192" y="321"/>
                  </a:cubicBezTo>
                  <a:cubicBezTo>
                    <a:pt x="192" y="321"/>
                    <a:pt x="192" y="320"/>
                    <a:pt x="193" y="320"/>
                  </a:cubicBezTo>
                  <a:cubicBezTo>
                    <a:pt x="193" y="320"/>
                    <a:pt x="193" y="320"/>
                    <a:pt x="194" y="320"/>
                  </a:cubicBezTo>
                  <a:cubicBezTo>
                    <a:pt x="194" y="320"/>
                    <a:pt x="194" y="320"/>
                    <a:pt x="194" y="320"/>
                  </a:cubicBezTo>
                  <a:cubicBezTo>
                    <a:pt x="195" y="320"/>
                    <a:pt x="195" y="320"/>
                    <a:pt x="196" y="320"/>
                  </a:cubicBezTo>
                  <a:cubicBezTo>
                    <a:pt x="196" y="320"/>
                    <a:pt x="196" y="320"/>
                    <a:pt x="196" y="321"/>
                  </a:cubicBezTo>
                  <a:cubicBezTo>
                    <a:pt x="197" y="321"/>
                    <a:pt x="197" y="321"/>
                    <a:pt x="196" y="321"/>
                  </a:cubicBezTo>
                  <a:cubicBezTo>
                    <a:pt x="196" y="322"/>
                    <a:pt x="196" y="322"/>
                    <a:pt x="196" y="322"/>
                  </a:cubicBezTo>
                  <a:cubicBezTo>
                    <a:pt x="195" y="322"/>
                    <a:pt x="195" y="322"/>
                    <a:pt x="195" y="322"/>
                  </a:cubicBezTo>
                  <a:cubicBezTo>
                    <a:pt x="194" y="322"/>
                    <a:pt x="194" y="323"/>
                    <a:pt x="193" y="323"/>
                  </a:cubicBezTo>
                  <a:cubicBezTo>
                    <a:pt x="193" y="323"/>
                    <a:pt x="193" y="323"/>
                    <a:pt x="193" y="323"/>
                  </a:cubicBezTo>
                  <a:cubicBezTo>
                    <a:pt x="193" y="324"/>
                    <a:pt x="193" y="324"/>
                    <a:pt x="193" y="324"/>
                  </a:cubicBezTo>
                  <a:cubicBezTo>
                    <a:pt x="193" y="324"/>
                    <a:pt x="194" y="324"/>
                    <a:pt x="194" y="324"/>
                  </a:cubicBezTo>
                  <a:cubicBezTo>
                    <a:pt x="194" y="324"/>
                    <a:pt x="194" y="324"/>
                    <a:pt x="194" y="324"/>
                  </a:cubicBezTo>
                  <a:cubicBezTo>
                    <a:pt x="195" y="324"/>
                    <a:pt x="195" y="323"/>
                    <a:pt x="195" y="323"/>
                  </a:cubicBezTo>
                  <a:cubicBezTo>
                    <a:pt x="196" y="323"/>
                    <a:pt x="196" y="323"/>
                    <a:pt x="196" y="323"/>
                  </a:cubicBezTo>
                  <a:cubicBezTo>
                    <a:pt x="197" y="323"/>
                    <a:pt x="197" y="322"/>
                    <a:pt x="197" y="322"/>
                  </a:cubicBezTo>
                  <a:cubicBezTo>
                    <a:pt x="197" y="322"/>
                    <a:pt x="198" y="321"/>
                    <a:pt x="197" y="320"/>
                  </a:cubicBezTo>
                  <a:cubicBezTo>
                    <a:pt x="197" y="320"/>
                    <a:pt x="197" y="320"/>
                    <a:pt x="197" y="319"/>
                  </a:cubicBezTo>
                  <a:cubicBezTo>
                    <a:pt x="197" y="319"/>
                    <a:pt x="196" y="319"/>
                    <a:pt x="196" y="319"/>
                  </a:cubicBezTo>
                  <a:cubicBezTo>
                    <a:pt x="195" y="319"/>
                    <a:pt x="195" y="319"/>
                    <a:pt x="195" y="318"/>
                  </a:cubicBezTo>
                  <a:cubicBezTo>
                    <a:pt x="195" y="318"/>
                    <a:pt x="195" y="318"/>
                    <a:pt x="194" y="318"/>
                  </a:cubicBezTo>
                  <a:cubicBezTo>
                    <a:pt x="194" y="318"/>
                    <a:pt x="194" y="318"/>
                    <a:pt x="194" y="318"/>
                  </a:cubicBezTo>
                  <a:cubicBezTo>
                    <a:pt x="194" y="318"/>
                    <a:pt x="193" y="318"/>
                    <a:pt x="193" y="318"/>
                  </a:cubicBezTo>
                  <a:cubicBezTo>
                    <a:pt x="193" y="318"/>
                    <a:pt x="193" y="318"/>
                    <a:pt x="193" y="319"/>
                  </a:cubicBezTo>
                  <a:cubicBezTo>
                    <a:pt x="192" y="319"/>
                    <a:pt x="192" y="319"/>
                    <a:pt x="192" y="319"/>
                  </a:cubicBezTo>
                  <a:cubicBezTo>
                    <a:pt x="191" y="319"/>
                    <a:pt x="191" y="319"/>
                    <a:pt x="191" y="318"/>
                  </a:cubicBezTo>
                  <a:cubicBezTo>
                    <a:pt x="191" y="318"/>
                    <a:pt x="191" y="318"/>
                    <a:pt x="191" y="318"/>
                  </a:cubicBezTo>
                  <a:cubicBezTo>
                    <a:pt x="192" y="318"/>
                    <a:pt x="192" y="318"/>
                    <a:pt x="192" y="318"/>
                  </a:cubicBezTo>
                  <a:cubicBezTo>
                    <a:pt x="192" y="318"/>
                    <a:pt x="192" y="318"/>
                    <a:pt x="192" y="317"/>
                  </a:cubicBezTo>
                  <a:cubicBezTo>
                    <a:pt x="192" y="317"/>
                    <a:pt x="193" y="317"/>
                    <a:pt x="193" y="317"/>
                  </a:cubicBezTo>
                  <a:cubicBezTo>
                    <a:pt x="193" y="317"/>
                    <a:pt x="193" y="317"/>
                    <a:pt x="193" y="316"/>
                  </a:cubicBezTo>
                  <a:cubicBezTo>
                    <a:pt x="193" y="316"/>
                    <a:pt x="193" y="316"/>
                    <a:pt x="193" y="316"/>
                  </a:cubicBezTo>
                  <a:cubicBezTo>
                    <a:pt x="193" y="316"/>
                    <a:pt x="193" y="316"/>
                    <a:pt x="193" y="315"/>
                  </a:cubicBezTo>
                  <a:cubicBezTo>
                    <a:pt x="193" y="315"/>
                    <a:pt x="193" y="315"/>
                    <a:pt x="193" y="315"/>
                  </a:cubicBezTo>
                  <a:cubicBezTo>
                    <a:pt x="193" y="315"/>
                    <a:pt x="193" y="315"/>
                    <a:pt x="193" y="315"/>
                  </a:cubicBezTo>
                  <a:cubicBezTo>
                    <a:pt x="193" y="315"/>
                    <a:pt x="193" y="315"/>
                    <a:pt x="193" y="315"/>
                  </a:cubicBezTo>
                  <a:cubicBezTo>
                    <a:pt x="193" y="314"/>
                    <a:pt x="193" y="314"/>
                    <a:pt x="193" y="314"/>
                  </a:cubicBezTo>
                  <a:cubicBezTo>
                    <a:pt x="193" y="314"/>
                    <a:pt x="193" y="314"/>
                    <a:pt x="193" y="314"/>
                  </a:cubicBezTo>
                  <a:cubicBezTo>
                    <a:pt x="193" y="314"/>
                    <a:pt x="192" y="314"/>
                    <a:pt x="192" y="314"/>
                  </a:cubicBezTo>
                  <a:cubicBezTo>
                    <a:pt x="192" y="314"/>
                    <a:pt x="192" y="314"/>
                    <a:pt x="192" y="314"/>
                  </a:cubicBezTo>
                  <a:cubicBezTo>
                    <a:pt x="191" y="314"/>
                    <a:pt x="190" y="314"/>
                    <a:pt x="190" y="315"/>
                  </a:cubicBezTo>
                  <a:cubicBezTo>
                    <a:pt x="190" y="315"/>
                    <a:pt x="190" y="315"/>
                    <a:pt x="190" y="315"/>
                  </a:cubicBezTo>
                  <a:cubicBezTo>
                    <a:pt x="190" y="315"/>
                    <a:pt x="189" y="314"/>
                    <a:pt x="189" y="314"/>
                  </a:cubicBezTo>
                  <a:cubicBezTo>
                    <a:pt x="189" y="314"/>
                    <a:pt x="189" y="314"/>
                    <a:pt x="189" y="314"/>
                  </a:cubicBezTo>
                  <a:cubicBezTo>
                    <a:pt x="188" y="314"/>
                    <a:pt x="188" y="314"/>
                    <a:pt x="187" y="314"/>
                  </a:cubicBezTo>
                  <a:cubicBezTo>
                    <a:pt x="187" y="314"/>
                    <a:pt x="187" y="314"/>
                    <a:pt x="187" y="314"/>
                  </a:cubicBezTo>
                  <a:cubicBezTo>
                    <a:pt x="186" y="314"/>
                    <a:pt x="186" y="315"/>
                    <a:pt x="186" y="315"/>
                  </a:cubicBezTo>
                  <a:cubicBezTo>
                    <a:pt x="186" y="316"/>
                    <a:pt x="187" y="316"/>
                    <a:pt x="187" y="316"/>
                  </a:cubicBezTo>
                  <a:cubicBezTo>
                    <a:pt x="187" y="316"/>
                    <a:pt x="188" y="317"/>
                    <a:pt x="188" y="317"/>
                  </a:cubicBezTo>
                  <a:cubicBezTo>
                    <a:pt x="188" y="317"/>
                    <a:pt x="188" y="318"/>
                    <a:pt x="189" y="318"/>
                  </a:cubicBezTo>
                  <a:cubicBezTo>
                    <a:pt x="189" y="318"/>
                    <a:pt x="189" y="318"/>
                    <a:pt x="190" y="318"/>
                  </a:cubicBezTo>
                  <a:cubicBezTo>
                    <a:pt x="190" y="318"/>
                    <a:pt x="190" y="318"/>
                    <a:pt x="190" y="318"/>
                  </a:cubicBezTo>
                  <a:cubicBezTo>
                    <a:pt x="190" y="319"/>
                    <a:pt x="190" y="319"/>
                    <a:pt x="190" y="319"/>
                  </a:cubicBezTo>
                  <a:cubicBezTo>
                    <a:pt x="190" y="319"/>
                    <a:pt x="190" y="319"/>
                    <a:pt x="189" y="319"/>
                  </a:cubicBezTo>
                  <a:cubicBezTo>
                    <a:pt x="189" y="319"/>
                    <a:pt x="189" y="320"/>
                    <a:pt x="188" y="320"/>
                  </a:cubicBezTo>
                  <a:cubicBezTo>
                    <a:pt x="188" y="320"/>
                    <a:pt x="188" y="320"/>
                    <a:pt x="188" y="320"/>
                  </a:cubicBezTo>
                  <a:cubicBezTo>
                    <a:pt x="187" y="320"/>
                    <a:pt x="187" y="320"/>
                    <a:pt x="187" y="320"/>
                  </a:cubicBezTo>
                  <a:cubicBezTo>
                    <a:pt x="187" y="320"/>
                    <a:pt x="186" y="320"/>
                    <a:pt x="186" y="320"/>
                  </a:cubicBezTo>
                  <a:cubicBezTo>
                    <a:pt x="186" y="321"/>
                    <a:pt x="185" y="321"/>
                    <a:pt x="185" y="321"/>
                  </a:cubicBezTo>
                  <a:cubicBezTo>
                    <a:pt x="185" y="321"/>
                    <a:pt x="185" y="321"/>
                    <a:pt x="184" y="321"/>
                  </a:cubicBezTo>
                  <a:cubicBezTo>
                    <a:pt x="184" y="321"/>
                    <a:pt x="183" y="321"/>
                    <a:pt x="183" y="322"/>
                  </a:cubicBezTo>
                  <a:cubicBezTo>
                    <a:pt x="182" y="322"/>
                    <a:pt x="182" y="322"/>
                    <a:pt x="182" y="322"/>
                  </a:cubicBezTo>
                  <a:cubicBezTo>
                    <a:pt x="183" y="322"/>
                    <a:pt x="183" y="323"/>
                    <a:pt x="183" y="323"/>
                  </a:cubicBezTo>
                  <a:cubicBezTo>
                    <a:pt x="183" y="323"/>
                    <a:pt x="184" y="323"/>
                    <a:pt x="184" y="323"/>
                  </a:cubicBezTo>
                  <a:cubicBezTo>
                    <a:pt x="184" y="323"/>
                    <a:pt x="185" y="323"/>
                    <a:pt x="185" y="323"/>
                  </a:cubicBezTo>
                  <a:cubicBezTo>
                    <a:pt x="185" y="323"/>
                    <a:pt x="185" y="323"/>
                    <a:pt x="185" y="324"/>
                  </a:cubicBezTo>
                  <a:cubicBezTo>
                    <a:pt x="185" y="324"/>
                    <a:pt x="185" y="324"/>
                    <a:pt x="185" y="324"/>
                  </a:cubicBezTo>
                  <a:cubicBezTo>
                    <a:pt x="185" y="325"/>
                    <a:pt x="185" y="325"/>
                    <a:pt x="185" y="325"/>
                  </a:cubicBezTo>
                  <a:cubicBezTo>
                    <a:pt x="185" y="326"/>
                    <a:pt x="185" y="326"/>
                    <a:pt x="185" y="326"/>
                  </a:cubicBezTo>
                  <a:cubicBezTo>
                    <a:pt x="185" y="327"/>
                    <a:pt x="184" y="327"/>
                    <a:pt x="184" y="328"/>
                  </a:cubicBezTo>
                  <a:cubicBezTo>
                    <a:pt x="184" y="328"/>
                    <a:pt x="184" y="328"/>
                    <a:pt x="184" y="328"/>
                  </a:cubicBezTo>
                  <a:cubicBezTo>
                    <a:pt x="184" y="329"/>
                    <a:pt x="184" y="329"/>
                    <a:pt x="184" y="329"/>
                  </a:cubicBezTo>
                  <a:cubicBezTo>
                    <a:pt x="184" y="330"/>
                    <a:pt x="184" y="330"/>
                    <a:pt x="184" y="331"/>
                  </a:cubicBezTo>
                  <a:cubicBezTo>
                    <a:pt x="184" y="331"/>
                    <a:pt x="183" y="332"/>
                    <a:pt x="183" y="332"/>
                  </a:cubicBezTo>
                  <a:cubicBezTo>
                    <a:pt x="183" y="332"/>
                    <a:pt x="183" y="332"/>
                    <a:pt x="183" y="332"/>
                  </a:cubicBezTo>
                  <a:cubicBezTo>
                    <a:pt x="183" y="333"/>
                    <a:pt x="182" y="334"/>
                    <a:pt x="182" y="335"/>
                  </a:cubicBezTo>
                  <a:cubicBezTo>
                    <a:pt x="182" y="335"/>
                    <a:pt x="182" y="335"/>
                    <a:pt x="182" y="335"/>
                  </a:cubicBezTo>
                  <a:cubicBezTo>
                    <a:pt x="182" y="335"/>
                    <a:pt x="182" y="335"/>
                    <a:pt x="182" y="335"/>
                  </a:cubicBezTo>
                  <a:cubicBezTo>
                    <a:pt x="181" y="336"/>
                    <a:pt x="181" y="336"/>
                    <a:pt x="181" y="336"/>
                  </a:cubicBezTo>
                  <a:cubicBezTo>
                    <a:pt x="182" y="336"/>
                    <a:pt x="182" y="337"/>
                    <a:pt x="182" y="337"/>
                  </a:cubicBezTo>
                  <a:cubicBezTo>
                    <a:pt x="182" y="337"/>
                    <a:pt x="182" y="337"/>
                    <a:pt x="183" y="337"/>
                  </a:cubicBezTo>
                  <a:cubicBezTo>
                    <a:pt x="183" y="337"/>
                    <a:pt x="183" y="336"/>
                    <a:pt x="184" y="336"/>
                  </a:cubicBezTo>
                  <a:cubicBezTo>
                    <a:pt x="184" y="336"/>
                    <a:pt x="184" y="335"/>
                    <a:pt x="184" y="335"/>
                  </a:cubicBezTo>
                  <a:cubicBezTo>
                    <a:pt x="184" y="334"/>
                    <a:pt x="184" y="334"/>
                    <a:pt x="184" y="333"/>
                  </a:cubicBezTo>
                  <a:cubicBezTo>
                    <a:pt x="185" y="333"/>
                    <a:pt x="185" y="333"/>
                    <a:pt x="185" y="332"/>
                  </a:cubicBezTo>
                  <a:cubicBezTo>
                    <a:pt x="185" y="332"/>
                    <a:pt x="185" y="332"/>
                    <a:pt x="185" y="332"/>
                  </a:cubicBezTo>
                  <a:cubicBezTo>
                    <a:pt x="186" y="333"/>
                    <a:pt x="186" y="333"/>
                    <a:pt x="186" y="333"/>
                  </a:cubicBezTo>
                  <a:cubicBezTo>
                    <a:pt x="186" y="334"/>
                    <a:pt x="186" y="334"/>
                    <a:pt x="186" y="334"/>
                  </a:cubicBezTo>
                  <a:cubicBezTo>
                    <a:pt x="186" y="335"/>
                    <a:pt x="186" y="335"/>
                    <a:pt x="186" y="336"/>
                  </a:cubicBezTo>
                  <a:cubicBezTo>
                    <a:pt x="186" y="336"/>
                    <a:pt x="186" y="336"/>
                    <a:pt x="186" y="336"/>
                  </a:cubicBezTo>
                  <a:cubicBezTo>
                    <a:pt x="185" y="336"/>
                    <a:pt x="186" y="337"/>
                    <a:pt x="186" y="337"/>
                  </a:cubicBezTo>
                  <a:cubicBezTo>
                    <a:pt x="186" y="337"/>
                    <a:pt x="186" y="337"/>
                    <a:pt x="186" y="337"/>
                  </a:cubicBezTo>
                  <a:cubicBezTo>
                    <a:pt x="186" y="337"/>
                    <a:pt x="187" y="337"/>
                    <a:pt x="187" y="337"/>
                  </a:cubicBezTo>
                  <a:cubicBezTo>
                    <a:pt x="187" y="336"/>
                    <a:pt x="187" y="336"/>
                    <a:pt x="188" y="336"/>
                  </a:cubicBezTo>
                  <a:cubicBezTo>
                    <a:pt x="188" y="336"/>
                    <a:pt x="188" y="336"/>
                    <a:pt x="188" y="336"/>
                  </a:cubicBezTo>
                  <a:cubicBezTo>
                    <a:pt x="189" y="336"/>
                    <a:pt x="189" y="336"/>
                    <a:pt x="190" y="336"/>
                  </a:cubicBezTo>
                  <a:cubicBezTo>
                    <a:pt x="190" y="336"/>
                    <a:pt x="190" y="336"/>
                    <a:pt x="190" y="337"/>
                  </a:cubicBezTo>
                  <a:cubicBezTo>
                    <a:pt x="190" y="337"/>
                    <a:pt x="190" y="337"/>
                    <a:pt x="190" y="337"/>
                  </a:cubicBezTo>
                  <a:cubicBezTo>
                    <a:pt x="190" y="337"/>
                    <a:pt x="190" y="337"/>
                    <a:pt x="190" y="337"/>
                  </a:cubicBezTo>
                  <a:cubicBezTo>
                    <a:pt x="190" y="337"/>
                    <a:pt x="190" y="337"/>
                    <a:pt x="191" y="337"/>
                  </a:cubicBezTo>
                  <a:cubicBezTo>
                    <a:pt x="191" y="337"/>
                    <a:pt x="191" y="337"/>
                    <a:pt x="191" y="337"/>
                  </a:cubicBezTo>
                  <a:cubicBezTo>
                    <a:pt x="191" y="337"/>
                    <a:pt x="191" y="337"/>
                    <a:pt x="191" y="337"/>
                  </a:cubicBezTo>
                  <a:cubicBezTo>
                    <a:pt x="191" y="337"/>
                    <a:pt x="192" y="336"/>
                    <a:pt x="191" y="336"/>
                  </a:cubicBezTo>
                  <a:cubicBezTo>
                    <a:pt x="191" y="336"/>
                    <a:pt x="192" y="335"/>
                    <a:pt x="192" y="335"/>
                  </a:cubicBezTo>
                  <a:cubicBezTo>
                    <a:pt x="192" y="335"/>
                    <a:pt x="193" y="335"/>
                    <a:pt x="193" y="335"/>
                  </a:cubicBezTo>
                  <a:cubicBezTo>
                    <a:pt x="194" y="335"/>
                    <a:pt x="194" y="335"/>
                    <a:pt x="194" y="336"/>
                  </a:cubicBezTo>
                  <a:cubicBezTo>
                    <a:pt x="194" y="336"/>
                    <a:pt x="194" y="336"/>
                    <a:pt x="194" y="336"/>
                  </a:cubicBezTo>
                  <a:cubicBezTo>
                    <a:pt x="194" y="336"/>
                    <a:pt x="194" y="336"/>
                    <a:pt x="194" y="336"/>
                  </a:cubicBezTo>
                  <a:cubicBezTo>
                    <a:pt x="194" y="337"/>
                    <a:pt x="194" y="337"/>
                    <a:pt x="194" y="337"/>
                  </a:cubicBezTo>
                  <a:cubicBezTo>
                    <a:pt x="194" y="338"/>
                    <a:pt x="194" y="338"/>
                    <a:pt x="195" y="338"/>
                  </a:cubicBezTo>
                  <a:cubicBezTo>
                    <a:pt x="195" y="337"/>
                    <a:pt x="195" y="337"/>
                    <a:pt x="195" y="337"/>
                  </a:cubicBezTo>
                  <a:cubicBezTo>
                    <a:pt x="195" y="337"/>
                    <a:pt x="195" y="337"/>
                    <a:pt x="195" y="336"/>
                  </a:cubicBezTo>
                  <a:cubicBezTo>
                    <a:pt x="195" y="336"/>
                    <a:pt x="195" y="335"/>
                    <a:pt x="195" y="335"/>
                  </a:cubicBezTo>
                  <a:cubicBezTo>
                    <a:pt x="195" y="335"/>
                    <a:pt x="195" y="335"/>
                    <a:pt x="195" y="335"/>
                  </a:cubicBezTo>
                  <a:cubicBezTo>
                    <a:pt x="195" y="334"/>
                    <a:pt x="196" y="334"/>
                    <a:pt x="196" y="334"/>
                  </a:cubicBezTo>
                  <a:cubicBezTo>
                    <a:pt x="196" y="334"/>
                    <a:pt x="196" y="334"/>
                    <a:pt x="197" y="334"/>
                  </a:cubicBezTo>
                  <a:cubicBezTo>
                    <a:pt x="197" y="334"/>
                    <a:pt x="197" y="334"/>
                    <a:pt x="197" y="334"/>
                  </a:cubicBezTo>
                  <a:cubicBezTo>
                    <a:pt x="198" y="334"/>
                    <a:pt x="198" y="334"/>
                    <a:pt x="199" y="333"/>
                  </a:cubicBezTo>
                  <a:cubicBezTo>
                    <a:pt x="199" y="333"/>
                    <a:pt x="199" y="334"/>
                    <a:pt x="199" y="334"/>
                  </a:cubicBezTo>
                  <a:cubicBezTo>
                    <a:pt x="200" y="334"/>
                    <a:pt x="200" y="334"/>
                    <a:pt x="201" y="334"/>
                  </a:cubicBezTo>
                  <a:cubicBezTo>
                    <a:pt x="201" y="335"/>
                    <a:pt x="201" y="335"/>
                    <a:pt x="201" y="335"/>
                  </a:cubicBezTo>
                  <a:cubicBezTo>
                    <a:pt x="201" y="335"/>
                    <a:pt x="201" y="335"/>
                    <a:pt x="202" y="335"/>
                  </a:cubicBezTo>
                  <a:cubicBezTo>
                    <a:pt x="202" y="335"/>
                    <a:pt x="202" y="336"/>
                    <a:pt x="202" y="336"/>
                  </a:cubicBezTo>
                  <a:cubicBezTo>
                    <a:pt x="203" y="336"/>
                    <a:pt x="203" y="337"/>
                    <a:pt x="203" y="337"/>
                  </a:cubicBezTo>
                  <a:cubicBezTo>
                    <a:pt x="203" y="337"/>
                    <a:pt x="203" y="337"/>
                    <a:pt x="203" y="337"/>
                  </a:cubicBezTo>
                  <a:cubicBezTo>
                    <a:pt x="203" y="337"/>
                    <a:pt x="204" y="338"/>
                    <a:pt x="204" y="338"/>
                  </a:cubicBezTo>
                  <a:cubicBezTo>
                    <a:pt x="204" y="338"/>
                    <a:pt x="204" y="338"/>
                    <a:pt x="204" y="338"/>
                  </a:cubicBezTo>
                  <a:cubicBezTo>
                    <a:pt x="205" y="338"/>
                    <a:pt x="205" y="337"/>
                    <a:pt x="205" y="337"/>
                  </a:cubicBezTo>
                  <a:cubicBezTo>
                    <a:pt x="205" y="337"/>
                    <a:pt x="205" y="336"/>
                    <a:pt x="205" y="335"/>
                  </a:cubicBezTo>
                  <a:close/>
                  <a:moveTo>
                    <a:pt x="235" y="321"/>
                  </a:moveTo>
                  <a:cubicBezTo>
                    <a:pt x="235" y="321"/>
                    <a:pt x="235" y="321"/>
                    <a:pt x="235" y="321"/>
                  </a:cubicBezTo>
                  <a:cubicBezTo>
                    <a:pt x="235" y="320"/>
                    <a:pt x="234" y="320"/>
                    <a:pt x="234" y="320"/>
                  </a:cubicBezTo>
                  <a:cubicBezTo>
                    <a:pt x="234" y="320"/>
                    <a:pt x="234" y="321"/>
                    <a:pt x="233" y="321"/>
                  </a:cubicBezTo>
                  <a:cubicBezTo>
                    <a:pt x="233" y="321"/>
                    <a:pt x="233" y="321"/>
                    <a:pt x="233" y="321"/>
                  </a:cubicBezTo>
                  <a:cubicBezTo>
                    <a:pt x="233" y="322"/>
                    <a:pt x="232" y="322"/>
                    <a:pt x="232" y="323"/>
                  </a:cubicBezTo>
                  <a:cubicBezTo>
                    <a:pt x="231" y="323"/>
                    <a:pt x="231" y="324"/>
                    <a:pt x="230" y="324"/>
                  </a:cubicBezTo>
                  <a:cubicBezTo>
                    <a:pt x="230" y="324"/>
                    <a:pt x="230" y="324"/>
                    <a:pt x="230" y="324"/>
                  </a:cubicBezTo>
                  <a:cubicBezTo>
                    <a:pt x="229" y="324"/>
                    <a:pt x="229" y="323"/>
                    <a:pt x="229" y="323"/>
                  </a:cubicBezTo>
                  <a:cubicBezTo>
                    <a:pt x="229" y="323"/>
                    <a:pt x="229" y="323"/>
                    <a:pt x="229" y="322"/>
                  </a:cubicBezTo>
                  <a:cubicBezTo>
                    <a:pt x="229" y="322"/>
                    <a:pt x="229" y="322"/>
                    <a:pt x="229" y="321"/>
                  </a:cubicBezTo>
                  <a:cubicBezTo>
                    <a:pt x="229" y="321"/>
                    <a:pt x="229" y="320"/>
                    <a:pt x="229" y="320"/>
                  </a:cubicBezTo>
                  <a:cubicBezTo>
                    <a:pt x="229" y="319"/>
                    <a:pt x="230" y="319"/>
                    <a:pt x="230" y="318"/>
                  </a:cubicBezTo>
                  <a:cubicBezTo>
                    <a:pt x="230" y="318"/>
                    <a:pt x="230" y="318"/>
                    <a:pt x="230" y="318"/>
                  </a:cubicBezTo>
                  <a:cubicBezTo>
                    <a:pt x="230" y="318"/>
                    <a:pt x="230" y="317"/>
                    <a:pt x="230" y="317"/>
                  </a:cubicBezTo>
                  <a:cubicBezTo>
                    <a:pt x="230" y="317"/>
                    <a:pt x="230" y="317"/>
                    <a:pt x="229" y="317"/>
                  </a:cubicBezTo>
                  <a:cubicBezTo>
                    <a:pt x="229" y="317"/>
                    <a:pt x="228" y="316"/>
                    <a:pt x="228" y="316"/>
                  </a:cubicBezTo>
                  <a:cubicBezTo>
                    <a:pt x="227" y="316"/>
                    <a:pt x="227" y="316"/>
                    <a:pt x="227" y="316"/>
                  </a:cubicBezTo>
                  <a:cubicBezTo>
                    <a:pt x="227" y="316"/>
                    <a:pt x="227" y="316"/>
                    <a:pt x="226" y="316"/>
                  </a:cubicBezTo>
                  <a:cubicBezTo>
                    <a:pt x="226" y="317"/>
                    <a:pt x="226" y="317"/>
                    <a:pt x="226" y="316"/>
                  </a:cubicBezTo>
                  <a:cubicBezTo>
                    <a:pt x="225" y="316"/>
                    <a:pt x="225" y="316"/>
                    <a:pt x="224" y="316"/>
                  </a:cubicBezTo>
                  <a:cubicBezTo>
                    <a:pt x="223" y="317"/>
                    <a:pt x="223" y="317"/>
                    <a:pt x="222" y="317"/>
                  </a:cubicBezTo>
                  <a:cubicBezTo>
                    <a:pt x="222" y="317"/>
                    <a:pt x="222" y="317"/>
                    <a:pt x="222" y="317"/>
                  </a:cubicBezTo>
                  <a:cubicBezTo>
                    <a:pt x="222" y="316"/>
                    <a:pt x="222" y="317"/>
                    <a:pt x="221" y="317"/>
                  </a:cubicBezTo>
                  <a:cubicBezTo>
                    <a:pt x="221" y="317"/>
                    <a:pt x="221" y="317"/>
                    <a:pt x="220" y="318"/>
                  </a:cubicBezTo>
                  <a:cubicBezTo>
                    <a:pt x="220" y="318"/>
                    <a:pt x="220" y="318"/>
                    <a:pt x="220" y="318"/>
                  </a:cubicBezTo>
                  <a:cubicBezTo>
                    <a:pt x="220" y="318"/>
                    <a:pt x="220" y="318"/>
                    <a:pt x="219" y="318"/>
                  </a:cubicBezTo>
                  <a:cubicBezTo>
                    <a:pt x="219" y="318"/>
                    <a:pt x="219" y="319"/>
                    <a:pt x="219" y="319"/>
                  </a:cubicBezTo>
                  <a:cubicBezTo>
                    <a:pt x="219" y="319"/>
                    <a:pt x="219" y="319"/>
                    <a:pt x="219" y="320"/>
                  </a:cubicBezTo>
                  <a:cubicBezTo>
                    <a:pt x="219" y="320"/>
                    <a:pt x="218" y="320"/>
                    <a:pt x="218" y="320"/>
                  </a:cubicBezTo>
                  <a:cubicBezTo>
                    <a:pt x="218" y="320"/>
                    <a:pt x="218" y="321"/>
                    <a:pt x="219" y="321"/>
                  </a:cubicBezTo>
                  <a:cubicBezTo>
                    <a:pt x="219" y="321"/>
                    <a:pt x="219" y="321"/>
                    <a:pt x="219" y="321"/>
                  </a:cubicBezTo>
                  <a:cubicBezTo>
                    <a:pt x="219" y="321"/>
                    <a:pt x="219" y="321"/>
                    <a:pt x="219" y="322"/>
                  </a:cubicBezTo>
                  <a:cubicBezTo>
                    <a:pt x="219" y="322"/>
                    <a:pt x="219" y="322"/>
                    <a:pt x="219" y="322"/>
                  </a:cubicBezTo>
                  <a:cubicBezTo>
                    <a:pt x="219" y="323"/>
                    <a:pt x="219" y="324"/>
                    <a:pt x="219" y="325"/>
                  </a:cubicBezTo>
                  <a:cubicBezTo>
                    <a:pt x="219" y="325"/>
                    <a:pt x="219" y="325"/>
                    <a:pt x="219" y="325"/>
                  </a:cubicBezTo>
                  <a:cubicBezTo>
                    <a:pt x="219" y="326"/>
                    <a:pt x="219" y="326"/>
                    <a:pt x="219" y="327"/>
                  </a:cubicBezTo>
                  <a:cubicBezTo>
                    <a:pt x="219" y="327"/>
                    <a:pt x="218" y="327"/>
                    <a:pt x="218" y="327"/>
                  </a:cubicBezTo>
                  <a:cubicBezTo>
                    <a:pt x="218" y="327"/>
                    <a:pt x="218" y="328"/>
                    <a:pt x="218" y="328"/>
                  </a:cubicBezTo>
                  <a:cubicBezTo>
                    <a:pt x="218" y="328"/>
                    <a:pt x="218" y="329"/>
                    <a:pt x="218" y="329"/>
                  </a:cubicBezTo>
                  <a:cubicBezTo>
                    <a:pt x="218" y="329"/>
                    <a:pt x="218" y="330"/>
                    <a:pt x="219" y="330"/>
                  </a:cubicBezTo>
                  <a:cubicBezTo>
                    <a:pt x="219" y="330"/>
                    <a:pt x="219" y="330"/>
                    <a:pt x="219" y="330"/>
                  </a:cubicBezTo>
                  <a:cubicBezTo>
                    <a:pt x="219" y="330"/>
                    <a:pt x="220" y="329"/>
                    <a:pt x="220" y="329"/>
                  </a:cubicBezTo>
                  <a:cubicBezTo>
                    <a:pt x="220" y="329"/>
                    <a:pt x="221" y="329"/>
                    <a:pt x="221" y="329"/>
                  </a:cubicBezTo>
                  <a:cubicBezTo>
                    <a:pt x="222" y="329"/>
                    <a:pt x="222" y="328"/>
                    <a:pt x="223" y="328"/>
                  </a:cubicBezTo>
                  <a:cubicBezTo>
                    <a:pt x="223" y="328"/>
                    <a:pt x="223" y="328"/>
                    <a:pt x="223" y="328"/>
                  </a:cubicBezTo>
                  <a:cubicBezTo>
                    <a:pt x="223" y="328"/>
                    <a:pt x="224" y="328"/>
                    <a:pt x="224" y="328"/>
                  </a:cubicBezTo>
                  <a:cubicBezTo>
                    <a:pt x="224" y="328"/>
                    <a:pt x="224" y="328"/>
                    <a:pt x="225" y="328"/>
                  </a:cubicBezTo>
                  <a:cubicBezTo>
                    <a:pt x="225" y="328"/>
                    <a:pt x="225" y="328"/>
                    <a:pt x="225" y="329"/>
                  </a:cubicBezTo>
                  <a:cubicBezTo>
                    <a:pt x="225" y="329"/>
                    <a:pt x="224" y="329"/>
                    <a:pt x="224" y="330"/>
                  </a:cubicBezTo>
                  <a:cubicBezTo>
                    <a:pt x="224" y="330"/>
                    <a:pt x="223" y="330"/>
                    <a:pt x="223" y="330"/>
                  </a:cubicBezTo>
                  <a:cubicBezTo>
                    <a:pt x="223" y="331"/>
                    <a:pt x="222" y="331"/>
                    <a:pt x="222" y="331"/>
                  </a:cubicBezTo>
                  <a:cubicBezTo>
                    <a:pt x="222" y="331"/>
                    <a:pt x="222" y="331"/>
                    <a:pt x="222" y="331"/>
                  </a:cubicBezTo>
                  <a:cubicBezTo>
                    <a:pt x="222" y="331"/>
                    <a:pt x="221" y="332"/>
                    <a:pt x="221" y="332"/>
                  </a:cubicBezTo>
                  <a:cubicBezTo>
                    <a:pt x="221" y="332"/>
                    <a:pt x="221" y="332"/>
                    <a:pt x="221" y="332"/>
                  </a:cubicBezTo>
                  <a:cubicBezTo>
                    <a:pt x="220" y="333"/>
                    <a:pt x="220" y="333"/>
                    <a:pt x="220" y="333"/>
                  </a:cubicBezTo>
                  <a:cubicBezTo>
                    <a:pt x="220" y="333"/>
                    <a:pt x="219" y="333"/>
                    <a:pt x="219" y="334"/>
                  </a:cubicBezTo>
                  <a:cubicBezTo>
                    <a:pt x="218" y="334"/>
                    <a:pt x="218" y="335"/>
                    <a:pt x="218" y="335"/>
                  </a:cubicBezTo>
                  <a:cubicBezTo>
                    <a:pt x="217" y="335"/>
                    <a:pt x="217" y="335"/>
                    <a:pt x="217" y="335"/>
                  </a:cubicBezTo>
                  <a:cubicBezTo>
                    <a:pt x="217" y="335"/>
                    <a:pt x="216" y="336"/>
                    <a:pt x="216" y="336"/>
                  </a:cubicBezTo>
                  <a:cubicBezTo>
                    <a:pt x="215" y="336"/>
                    <a:pt x="215" y="337"/>
                    <a:pt x="215" y="337"/>
                  </a:cubicBezTo>
                  <a:cubicBezTo>
                    <a:pt x="215" y="337"/>
                    <a:pt x="215" y="338"/>
                    <a:pt x="215" y="338"/>
                  </a:cubicBezTo>
                  <a:cubicBezTo>
                    <a:pt x="216" y="338"/>
                    <a:pt x="216" y="338"/>
                    <a:pt x="216" y="338"/>
                  </a:cubicBezTo>
                  <a:cubicBezTo>
                    <a:pt x="217" y="338"/>
                    <a:pt x="217" y="338"/>
                    <a:pt x="218" y="338"/>
                  </a:cubicBezTo>
                  <a:cubicBezTo>
                    <a:pt x="218" y="338"/>
                    <a:pt x="218" y="338"/>
                    <a:pt x="218" y="337"/>
                  </a:cubicBezTo>
                  <a:cubicBezTo>
                    <a:pt x="218" y="337"/>
                    <a:pt x="218" y="337"/>
                    <a:pt x="219" y="337"/>
                  </a:cubicBezTo>
                  <a:cubicBezTo>
                    <a:pt x="219" y="337"/>
                    <a:pt x="219" y="337"/>
                    <a:pt x="219" y="336"/>
                  </a:cubicBezTo>
                  <a:cubicBezTo>
                    <a:pt x="220" y="336"/>
                    <a:pt x="220" y="336"/>
                    <a:pt x="220" y="336"/>
                  </a:cubicBezTo>
                  <a:cubicBezTo>
                    <a:pt x="220" y="336"/>
                    <a:pt x="220" y="336"/>
                    <a:pt x="220" y="335"/>
                  </a:cubicBezTo>
                  <a:cubicBezTo>
                    <a:pt x="221" y="335"/>
                    <a:pt x="222" y="335"/>
                    <a:pt x="222" y="334"/>
                  </a:cubicBezTo>
                  <a:cubicBezTo>
                    <a:pt x="223" y="334"/>
                    <a:pt x="223" y="333"/>
                    <a:pt x="224" y="333"/>
                  </a:cubicBezTo>
                  <a:cubicBezTo>
                    <a:pt x="224" y="333"/>
                    <a:pt x="224" y="333"/>
                    <a:pt x="224" y="333"/>
                  </a:cubicBezTo>
                  <a:cubicBezTo>
                    <a:pt x="225" y="332"/>
                    <a:pt x="225" y="332"/>
                    <a:pt x="225" y="332"/>
                  </a:cubicBezTo>
                  <a:cubicBezTo>
                    <a:pt x="225" y="332"/>
                    <a:pt x="225" y="332"/>
                    <a:pt x="225" y="332"/>
                  </a:cubicBezTo>
                  <a:cubicBezTo>
                    <a:pt x="225" y="332"/>
                    <a:pt x="225" y="332"/>
                    <a:pt x="225" y="332"/>
                  </a:cubicBezTo>
                  <a:cubicBezTo>
                    <a:pt x="226" y="332"/>
                    <a:pt x="226" y="332"/>
                    <a:pt x="226" y="331"/>
                  </a:cubicBezTo>
                  <a:cubicBezTo>
                    <a:pt x="226" y="331"/>
                    <a:pt x="226" y="332"/>
                    <a:pt x="227" y="332"/>
                  </a:cubicBezTo>
                  <a:cubicBezTo>
                    <a:pt x="227" y="332"/>
                    <a:pt x="227" y="332"/>
                    <a:pt x="227" y="332"/>
                  </a:cubicBezTo>
                  <a:cubicBezTo>
                    <a:pt x="227" y="333"/>
                    <a:pt x="227" y="333"/>
                    <a:pt x="227" y="333"/>
                  </a:cubicBezTo>
                  <a:cubicBezTo>
                    <a:pt x="227" y="333"/>
                    <a:pt x="227" y="334"/>
                    <a:pt x="227" y="335"/>
                  </a:cubicBezTo>
                  <a:cubicBezTo>
                    <a:pt x="227" y="335"/>
                    <a:pt x="227" y="335"/>
                    <a:pt x="227" y="335"/>
                  </a:cubicBezTo>
                  <a:cubicBezTo>
                    <a:pt x="227" y="336"/>
                    <a:pt x="227" y="336"/>
                    <a:pt x="227" y="336"/>
                  </a:cubicBezTo>
                  <a:cubicBezTo>
                    <a:pt x="227" y="337"/>
                    <a:pt x="227" y="337"/>
                    <a:pt x="227" y="337"/>
                  </a:cubicBezTo>
                  <a:cubicBezTo>
                    <a:pt x="227" y="337"/>
                    <a:pt x="227" y="338"/>
                    <a:pt x="227" y="338"/>
                  </a:cubicBezTo>
                  <a:cubicBezTo>
                    <a:pt x="227" y="338"/>
                    <a:pt x="226" y="338"/>
                    <a:pt x="226" y="338"/>
                  </a:cubicBezTo>
                  <a:cubicBezTo>
                    <a:pt x="226" y="338"/>
                    <a:pt x="226" y="338"/>
                    <a:pt x="226" y="338"/>
                  </a:cubicBezTo>
                  <a:cubicBezTo>
                    <a:pt x="225" y="338"/>
                    <a:pt x="225" y="338"/>
                    <a:pt x="225" y="337"/>
                  </a:cubicBezTo>
                  <a:cubicBezTo>
                    <a:pt x="225" y="337"/>
                    <a:pt x="224" y="337"/>
                    <a:pt x="224" y="337"/>
                  </a:cubicBezTo>
                  <a:cubicBezTo>
                    <a:pt x="224" y="336"/>
                    <a:pt x="224" y="336"/>
                    <a:pt x="224" y="337"/>
                  </a:cubicBezTo>
                  <a:cubicBezTo>
                    <a:pt x="223" y="337"/>
                    <a:pt x="223" y="337"/>
                    <a:pt x="223" y="338"/>
                  </a:cubicBezTo>
                  <a:cubicBezTo>
                    <a:pt x="223" y="338"/>
                    <a:pt x="223" y="338"/>
                    <a:pt x="224" y="338"/>
                  </a:cubicBezTo>
                  <a:cubicBezTo>
                    <a:pt x="224" y="338"/>
                    <a:pt x="224" y="338"/>
                    <a:pt x="224" y="338"/>
                  </a:cubicBezTo>
                  <a:cubicBezTo>
                    <a:pt x="224" y="339"/>
                    <a:pt x="224" y="339"/>
                    <a:pt x="224" y="339"/>
                  </a:cubicBezTo>
                  <a:cubicBezTo>
                    <a:pt x="225" y="339"/>
                    <a:pt x="225" y="340"/>
                    <a:pt x="226" y="340"/>
                  </a:cubicBezTo>
                  <a:cubicBezTo>
                    <a:pt x="226" y="340"/>
                    <a:pt x="226" y="340"/>
                    <a:pt x="226" y="340"/>
                  </a:cubicBezTo>
                  <a:cubicBezTo>
                    <a:pt x="226" y="341"/>
                    <a:pt x="226" y="341"/>
                    <a:pt x="227" y="341"/>
                  </a:cubicBezTo>
                  <a:cubicBezTo>
                    <a:pt x="227" y="341"/>
                    <a:pt x="227" y="341"/>
                    <a:pt x="227" y="341"/>
                  </a:cubicBezTo>
                  <a:cubicBezTo>
                    <a:pt x="227" y="341"/>
                    <a:pt x="228" y="341"/>
                    <a:pt x="228" y="340"/>
                  </a:cubicBezTo>
                  <a:cubicBezTo>
                    <a:pt x="228" y="340"/>
                    <a:pt x="228" y="340"/>
                    <a:pt x="228" y="340"/>
                  </a:cubicBezTo>
                  <a:cubicBezTo>
                    <a:pt x="228" y="339"/>
                    <a:pt x="228" y="339"/>
                    <a:pt x="228" y="338"/>
                  </a:cubicBezTo>
                  <a:cubicBezTo>
                    <a:pt x="228" y="338"/>
                    <a:pt x="228" y="337"/>
                    <a:pt x="228" y="337"/>
                  </a:cubicBezTo>
                  <a:cubicBezTo>
                    <a:pt x="229" y="337"/>
                    <a:pt x="229" y="336"/>
                    <a:pt x="229" y="336"/>
                  </a:cubicBezTo>
                  <a:cubicBezTo>
                    <a:pt x="229" y="336"/>
                    <a:pt x="229" y="336"/>
                    <a:pt x="229" y="335"/>
                  </a:cubicBezTo>
                  <a:cubicBezTo>
                    <a:pt x="229" y="335"/>
                    <a:pt x="229" y="334"/>
                    <a:pt x="229" y="333"/>
                  </a:cubicBezTo>
                  <a:cubicBezTo>
                    <a:pt x="229" y="333"/>
                    <a:pt x="229" y="333"/>
                    <a:pt x="229" y="333"/>
                  </a:cubicBezTo>
                  <a:cubicBezTo>
                    <a:pt x="229" y="332"/>
                    <a:pt x="229" y="332"/>
                    <a:pt x="229" y="332"/>
                  </a:cubicBezTo>
                  <a:cubicBezTo>
                    <a:pt x="229" y="332"/>
                    <a:pt x="229" y="332"/>
                    <a:pt x="229" y="331"/>
                  </a:cubicBezTo>
                  <a:cubicBezTo>
                    <a:pt x="229" y="331"/>
                    <a:pt x="229" y="330"/>
                    <a:pt x="229" y="329"/>
                  </a:cubicBezTo>
                  <a:cubicBezTo>
                    <a:pt x="229" y="329"/>
                    <a:pt x="229" y="329"/>
                    <a:pt x="229" y="329"/>
                  </a:cubicBezTo>
                  <a:cubicBezTo>
                    <a:pt x="229" y="328"/>
                    <a:pt x="229" y="328"/>
                    <a:pt x="229" y="328"/>
                  </a:cubicBezTo>
                  <a:cubicBezTo>
                    <a:pt x="230" y="327"/>
                    <a:pt x="230" y="327"/>
                    <a:pt x="231" y="326"/>
                  </a:cubicBezTo>
                  <a:cubicBezTo>
                    <a:pt x="231" y="326"/>
                    <a:pt x="231" y="326"/>
                    <a:pt x="231" y="326"/>
                  </a:cubicBezTo>
                  <a:cubicBezTo>
                    <a:pt x="232" y="325"/>
                    <a:pt x="233" y="324"/>
                    <a:pt x="234" y="323"/>
                  </a:cubicBezTo>
                  <a:cubicBezTo>
                    <a:pt x="234" y="323"/>
                    <a:pt x="234" y="323"/>
                    <a:pt x="234" y="323"/>
                  </a:cubicBezTo>
                  <a:cubicBezTo>
                    <a:pt x="234" y="323"/>
                    <a:pt x="234" y="322"/>
                    <a:pt x="234" y="322"/>
                  </a:cubicBezTo>
                  <a:cubicBezTo>
                    <a:pt x="235" y="322"/>
                    <a:pt x="235" y="322"/>
                    <a:pt x="235" y="322"/>
                  </a:cubicBezTo>
                  <a:cubicBezTo>
                    <a:pt x="235" y="322"/>
                    <a:pt x="235" y="321"/>
                    <a:pt x="235" y="321"/>
                  </a:cubicBezTo>
                  <a:close/>
                  <a:moveTo>
                    <a:pt x="278" y="332"/>
                  </a:moveTo>
                  <a:cubicBezTo>
                    <a:pt x="278" y="332"/>
                    <a:pt x="278" y="332"/>
                    <a:pt x="278" y="332"/>
                  </a:cubicBezTo>
                  <a:cubicBezTo>
                    <a:pt x="278" y="332"/>
                    <a:pt x="278" y="332"/>
                    <a:pt x="278" y="331"/>
                  </a:cubicBezTo>
                  <a:cubicBezTo>
                    <a:pt x="277" y="331"/>
                    <a:pt x="277" y="331"/>
                    <a:pt x="277" y="331"/>
                  </a:cubicBezTo>
                  <a:cubicBezTo>
                    <a:pt x="277" y="331"/>
                    <a:pt x="277" y="331"/>
                    <a:pt x="276" y="331"/>
                  </a:cubicBezTo>
                  <a:cubicBezTo>
                    <a:pt x="276" y="331"/>
                    <a:pt x="275" y="331"/>
                    <a:pt x="275" y="330"/>
                  </a:cubicBezTo>
                  <a:cubicBezTo>
                    <a:pt x="274" y="330"/>
                    <a:pt x="274" y="329"/>
                    <a:pt x="273" y="329"/>
                  </a:cubicBezTo>
                  <a:cubicBezTo>
                    <a:pt x="272" y="330"/>
                    <a:pt x="272" y="329"/>
                    <a:pt x="272" y="329"/>
                  </a:cubicBezTo>
                  <a:cubicBezTo>
                    <a:pt x="272" y="328"/>
                    <a:pt x="271" y="328"/>
                    <a:pt x="271" y="328"/>
                  </a:cubicBezTo>
                  <a:cubicBezTo>
                    <a:pt x="271" y="328"/>
                    <a:pt x="271" y="328"/>
                    <a:pt x="271" y="328"/>
                  </a:cubicBezTo>
                  <a:cubicBezTo>
                    <a:pt x="270" y="328"/>
                    <a:pt x="270" y="327"/>
                    <a:pt x="270" y="327"/>
                  </a:cubicBezTo>
                  <a:cubicBezTo>
                    <a:pt x="270" y="326"/>
                    <a:pt x="270" y="325"/>
                    <a:pt x="270" y="325"/>
                  </a:cubicBezTo>
                  <a:cubicBezTo>
                    <a:pt x="270" y="325"/>
                    <a:pt x="270" y="325"/>
                    <a:pt x="270" y="325"/>
                  </a:cubicBezTo>
                  <a:cubicBezTo>
                    <a:pt x="270" y="324"/>
                    <a:pt x="270" y="324"/>
                    <a:pt x="270" y="324"/>
                  </a:cubicBezTo>
                  <a:cubicBezTo>
                    <a:pt x="270" y="323"/>
                    <a:pt x="270" y="323"/>
                    <a:pt x="270" y="323"/>
                  </a:cubicBezTo>
                  <a:cubicBezTo>
                    <a:pt x="270" y="323"/>
                    <a:pt x="270" y="322"/>
                    <a:pt x="270" y="322"/>
                  </a:cubicBezTo>
                  <a:cubicBezTo>
                    <a:pt x="270" y="322"/>
                    <a:pt x="270" y="322"/>
                    <a:pt x="271" y="321"/>
                  </a:cubicBezTo>
                  <a:cubicBezTo>
                    <a:pt x="271" y="321"/>
                    <a:pt x="271" y="321"/>
                    <a:pt x="271" y="321"/>
                  </a:cubicBezTo>
                  <a:cubicBezTo>
                    <a:pt x="272" y="321"/>
                    <a:pt x="272" y="320"/>
                    <a:pt x="273" y="320"/>
                  </a:cubicBezTo>
                  <a:cubicBezTo>
                    <a:pt x="273" y="320"/>
                    <a:pt x="273" y="319"/>
                    <a:pt x="274" y="319"/>
                  </a:cubicBezTo>
                  <a:cubicBezTo>
                    <a:pt x="274" y="319"/>
                    <a:pt x="274" y="319"/>
                    <a:pt x="274" y="318"/>
                  </a:cubicBezTo>
                  <a:cubicBezTo>
                    <a:pt x="274" y="318"/>
                    <a:pt x="275" y="318"/>
                    <a:pt x="275" y="317"/>
                  </a:cubicBezTo>
                  <a:cubicBezTo>
                    <a:pt x="274" y="317"/>
                    <a:pt x="274" y="316"/>
                    <a:pt x="274" y="316"/>
                  </a:cubicBezTo>
                  <a:cubicBezTo>
                    <a:pt x="274" y="316"/>
                    <a:pt x="274" y="316"/>
                    <a:pt x="273" y="316"/>
                  </a:cubicBezTo>
                  <a:cubicBezTo>
                    <a:pt x="273" y="316"/>
                    <a:pt x="273" y="316"/>
                    <a:pt x="273" y="316"/>
                  </a:cubicBezTo>
                  <a:cubicBezTo>
                    <a:pt x="272" y="316"/>
                    <a:pt x="272" y="316"/>
                    <a:pt x="272" y="316"/>
                  </a:cubicBezTo>
                  <a:cubicBezTo>
                    <a:pt x="272" y="316"/>
                    <a:pt x="271" y="316"/>
                    <a:pt x="271" y="316"/>
                  </a:cubicBezTo>
                  <a:cubicBezTo>
                    <a:pt x="271" y="317"/>
                    <a:pt x="270" y="317"/>
                    <a:pt x="270" y="317"/>
                  </a:cubicBezTo>
                  <a:cubicBezTo>
                    <a:pt x="270" y="317"/>
                    <a:pt x="270" y="316"/>
                    <a:pt x="270" y="316"/>
                  </a:cubicBezTo>
                  <a:cubicBezTo>
                    <a:pt x="270" y="316"/>
                    <a:pt x="270" y="316"/>
                    <a:pt x="270" y="316"/>
                  </a:cubicBezTo>
                  <a:cubicBezTo>
                    <a:pt x="270" y="316"/>
                    <a:pt x="270" y="315"/>
                    <a:pt x="269" y="315"/>
                  </a:cubicBezTo>
                  <a:cubicBezTo>
                    <a:pt x="269" y="315"/>
                    <a:pt x="269" y="315"/>
                    <a:pt x="269" y="315"/>
                  </a:cubicBezTo>
                  <a:cubicBezTo>
                    <a:pt x="269" y="315"/>
                    <a:pt x="269" y="315"/>
                    <a:pt x="269" y="314"/>
                  </a:cubicBezTo>
                  <a:cubicBezTo>
                    <a:pt x="269" y="314"/>
                    <a:pt x="269" y="314"/>
                    <a:pt x="269" y="313"/>
                  </a:cubicBezTo>
                  <a:cubicBezTo>
                    <a:pt x="268" y="313"/>
                    <a:pt x="268" y="313"/>
                    <a:pt x="268" y="312"/>
                  </a:cubicBezTo>
                  <a:cubicBezTo>
                    <a:pt x="268" y="312"/>
                    <a:pt x="267" y="312"/>
                    <a:pt x="267" y="312"/>
                  </a:cubicBezTo>
                  <a:cubicBezTo>
                    <a:pt x="267" y="311"/>
                    <a:pt x="267" y="311"/>
                    <a:pt x="267" y="311"/>
                  </a:cubicBezTo>
                  <a:cubicBezTo>
                    <a:pt x="266" y="311"/>
                    <a:pt x="266" y="311"/>
                    <a:pt x="266" y="311"/>
                  </a:cubicBezTo>
                  <a:cubicBezTo>
                    <a:pt x="265" y="311"/>
                    <a:pt x="265" y="312"/>
                    <a:pt x="265" y="312"/>
                  </a:cubicBezTo>
                  <a:cubicBezTo>
                    <a:pt x="265" y="312"/>
                    <a:pt x="265" y="312"/>
                    <a:pt x="265" y="312"/>
                  </a:cubicBezTo>
                  <a:cubicBezTo>
                    <a:pt x="266" y="312"/>
                    <a:pt x="266" y="313"/>
                    <a:pt x="266" y="313"/>
                  </a:cubicBezTo>
                  <a:cubicBezTo>
                    <a:pt x="266" y="313"/>
                    <a:pt x="266" y="313"/>
                    <a:pt x="266" y="314"/>
                  </a:cubicBezTo>
                  <a:cubicBezTo>
                    <a:pt x="266" y="314"/>
                    <a:pt x="266" y="314"/>
                    <a:pt x="266" y="315"/>
                  </a:cubicBezTo>
                  <a:cubicBezTo>
                    <a:pt x="267" y="315"/>
                    <a:pt x="267" y="316"/>
                    <a:pt x="266" y="317"/>
                  </a:cubicBezTo>
                  <a:cubicBezTo>
                    <a:pt x="266" y="317"/>
                    <a:pt x="266" y="317"/>
                    <a:pt x="266" y="317"/>
                  </a:cubicBezTo>
                  <a:cubicBezTo>
                    <a:pt x="266" y="317"/>
                    <a:pt x="266" y="318"/>
                    <a:pt x="266" y="318"/>
                  </a:cubicBezTo>
                  <a:cubicBezTo>
                    <a:pt x="266" y="318"/>
                    <a:pt x="266" y="317"/>
                    <a:pt x="266" y="317"/>
                  </a:cubicBezTo>
                  <a:cubicBezTo>
                    <a:pt x="266" y="317"/>
                    <a:pt x="265" y="317"/>
                    <a:pt x="265" y="317"/>
                  </a:cubicBezTo>
                  <a:cubicBezTo>
                    <a:pt x="265" y="317"/>
                    <a:pt x="265" y="317"/>
                    <a:pt x="264" y="317"/>
                  </a:cubicBezTo>
                  <a:cubicBezTo>
                    <a:pt x="264" y="317"/>
                    <a:pt x="264" y="317"/>
                    <a:pt x="263" y="317"/>
                  </a:cubicBezTo>
                  <a:cubicBezTo>
                    <a:pt x="263" y="317"/>
                    <a:pt x="262" y="317"/>
                    <a:pt x="262" y="317"/>
                  </a:cubicBezTo>
                  <a:cubicBezTo>
                    <a:pt x="261" y="317"/>
                    <a:pt x="261" y="317"/>
                    <a:pt x="261" y="317"/>
                  </a:cubicBezTo>
                  <a:cubicBezTo>
                    <a:pt x="260" y="317"/>
                    <a:pt x="260" y="317"/>
                    <a:pt x="260" y="318"/>
                  </a:cubicBezTo>
                  <a:cubicBezTo>
                    <a:pt x="260" y="318"/>
                    <a:pt x="260" y="318"/>
                    <a:pt x="259" y="318"/>
                  </a:cubicBezTo>
                  <a:cubicBezTo>
                    <a:pt x="259" y="319"/>
                    <a:pt x="259" y="319"/>
                    <a:pt x="259" y="319"/>
                  </a:cubicBezTo>
                  <a:cubicBezTo>
                    <a:pt x="259" y="319"/>
                    <a:pt x="259" y="319"/>
                    <a:pt x="259" y="319"/>
                  </a:cubicBezTo>
                  <a:cubicBezTo>
                    <a:pt x="259" y="319"/>
                    <a:pt x="260" y="320"/>
                    <a:pt x="260" y="319"/>
                  </a:cubicBezTo>
                  <a:cubicBezTo>
                    <a:pt x="260" y="319"/>
                    <a:pt x="261" y="320"/>
                    <a:pt x="261" y="320"/>
                  </a:cubicBezTo>
                  <a:cubicBezTo>
                    <a:pt x="262" y="320"/>
                    <a:pt x="262" y="321"/>
                    <a:pt x="263" y="321"/>
                  </a:cubicBezTo>
                  <a:cubicBezTo>
                    <a:pt x="263" y="321"/>
                    <a:pt x="263" y="321"/>
                    <a:pt x="263" y="321"/>
                  </a:cubicBezTo>
                  <a:cubicBezTo>
                    <a:pt x="263" y="321"/>
                    <a:pt x="263" y="321"/>
                    <a:pt x="263" y="321"/>
                  </a:cubicBezTo>
                  <a:cubicBezTo>
                    <a:pt x="264" y="321"/>
                    <a:pt x="264" y="321"/>
                    <a:pt x="265" y="321"/>
                  </a:cubicBezTo>
                  <a:cubicBezTo>
                    <a:pt x="265" y="322"/>
                    <a:pt x="265" y="322"/>
                    <a:pt x="266" y="322"/>
                  </a:cubicBezTo>
                  <a:cubicBezTo>
                    <a:pt x="266" y="322"/>
                    <a:pt x="266" y="322"/>
                    <a:pt x="266" y="322"/>
                  </a:cubicBezTo>
                  <a:cubicBezTo>
                    <a:pt x="266" y="322"/>
                    <a:pt x="266" y="322"/>
                    <a:pt x="266" y="322"/>
                  </a:cubicBezTo>
                  <a:cubicBezTo>
                    <a:pt x="266" y="323"/>
                    <a:pt x="266" y="323"/>
                    <a:pt x="266" y="324"/>
                  </a:cubicBezTo>
                  <a:cubicBezTo>
                    <a:pt x="266" y="324"/>
                    <a:pt x="266" y="325"/>
                    <a:pt x="267" y="325"/>
                  </a:cubicBezTo>
                  <a:cubicBezTo>
                    <a:pt x="267" y="325"/>
                    <a:pt x="267" y="325"/>
                    <a:pt x="267" y="325"/>
                  </a:cubicBezTo>
                  <a:cubicBezTo>
                    <a:pt x="267" y="325"/>
                    <a:pt x="266" y="326"/>
                    <a:pt x="266" y="326"/>
                  </a:cubicBezTo>
                  <a:cubicBezTo>
                    <a:pt x="266" y="326"/>
                    <a:pt x="266" y="326"/>
                    <a:pt x="266" y="326"/>
                  </a:cubicBezTo>
                  <a:cubicBezTo>
                    <a:pt x="266" y="326"/>
                    <a:pt x="266" y="327"/>
                    <a:pt x="266" y="327"/>
                  </a:cubicBezTo>
                  <a:cubicBezTo>
                    <a:pt x="266" y="327"/>
                    <a:pt x="266" y="327"/>
                    <a:pt x="265" y="327"/>
                  </a:cubicBezTo>
                  <a:cubicBezTo>
                    <a:pt x="265" y="328"/>
                    <a:pt x="264" y="329"/>
                    <a:pt x="264" y="330"/>
                  </a:cubicBezTo>
                  <a:cubicBezTo>
                    <a:pt x="264" y="330"/>
                    <a:pt x="264" y="330"/>
                    <a:pt x="264" y="330"/>
                  </a:cubicBezTo>
                  <a:cubicBezTo>
                    <a:pt x="263" y="330"/>
                    <a:pt x="263" y="331"/>
                    <a:pt x="263" y="331"/>
                  </a:cubicBezTo>
                  <a:cubicBezTo>
                    <a:pt x="263" y="331"/>
                    <a:pt x="262" y="331"/>
                    <a:pt x="262" y="331"/>
                  </a:cubicBezTo>
                  <a:cubicBezTo>
                    <a:pt x="262" y="331"/>
                    <a:pt x="262" y="331"/>
                    <a:pt x="262" y="331"/>
                  </a:cubicBezTo>
                  <a:cubicBezTo>
                    <a:pt x="262" y="331"/>
                    <a:pt x="262" y="331"/>
                    <a:pt x="262" y="331"/>
                  </a:cubicBezTo>
                  <a:cubicBezTo>
                    <a:pt x="262" y="330"/>
                    <a:pt x="263" y="329"/>
                    <a:pt x="263" y="329"/>
                  </a:cubicBezTo>
                  <a:cubicBezTo>
                    <a:pt x="263" y="328"/>
                    <a:pt x="263" y="328"/>
                    <a:pt x="263" y="328"/>
                  </a:cubicBezTo>
                  <a:cubicBezTo>
                    <a:pt x="263" y="328"/>
                    <a:pt x="263" y="327"/>
                    <a:pt x="263" y="327"/>
                  </a:cubicBezTo>
                  <a:cubicBezTo>
                    <a:pt x="263" y="327"/>
                    <a:pt x="263" y="327"/>
                    <a:pt x="264" y="327"/>
                  </a:cubicBezTo>
                  <a:cubicBezTo>
                    <a:pt x="264" y="327"/>
                    <a:pt x="264" y="326"/>
                    <a:pt x="264" y="326"/>
                  </a:cubicBezTo>
                  <a:cubicBezTo>
                    <a:pt x="264" y="326"/>
                    <a:pt x="264" y="325"/>
                    <a:pt x="263" y="325"/>
                  </a:cubicBezTo>
                  <a:cubicBezTo>
                    <a:pt x="263" y="325"/>
                    <a:pt x="263" y="325"/>
                    <a:pt x="263" y="325"/>
                  </a:cubicBezTo>
                  <a:cubicBezTo>
                    <a:pt x="263" y="325"/>
                    <a:pt x="262" y="325"/>
                    <a:pt x="262" y="325"/>
                  </a:cubicBezTo>
                  <a:cubicBezTo>
                    <a:pt x="262" y="325"/>
                    <a:pt x="262" y="324"/>
                    <a:pt x="261" y="324"/>
                  </a:cubicBezTo>
                  <a:cubicBezTo>
                    <a:pt x="261" y="324"/>
                    <a:pt x="261" y="324"/>
                    <a:pt x="261" y="324"/>
                  </a:cubicBezTo>
                  <a:cubicBezTo>
                    <a:pt x="261" y="324"/>
                    <a:pt x="261" y="324"/>
                    <a:pt x="260" y="324"/>
                  </a:cubicBezTo>
                  <a:cubicBezTo>
                    <a:pt x="260" y="324"/>
                    <a:pt x="260" y="324"/>
                    <a:pt x="260" y="323"/>
                  </a:cubicBezTo>
                  <a:cubicBezTo>
                    <a:pt x="260" y="323"/>
                    <a:pt x="260" y="323"/>
                    <a:pt x="260" y="323"/>
                  </a:cubicBezTo>
                  <a:cubicBezTo>
                    <a:pt x="260" y="323"/>
                    <a:pt x="260" y="323"/>
                    <a:pt x="260" y="323"/>
                  </a:cubicBezTo>
                  <a:cubicBezTo>
                    <a:pt x="260" y="323"/>
                    <a:pt x="260" y="323"/>
                    <a:pt x="259" y="323"/>
                  </a:cubicBezTo>
                  <a:cubicBezTo>
                    <a:pt x="259" y="323"/>
                    <a:pt x="259" y="324"/>
                    <a:pt x="259" y="324"/>
                  </a:cubicBezTo>
                  <a:cubicBezTo>
                    <a:pt x="259" y="324"/>
                    <a:pt x="259" y="324"/>
                    <a:pt x="259" y="324"/>
                  </a:cubicBezTo>
                  <a:cubicBezTo>
                    <a:pt x="260" y="325"/>
                    <a:pt x="260" y="325"/>
                    <a:pt x="260" y="325"/>
                  </a:cubicBezTo>
                  <a:cubicBezTo>
                    <a:pt x="261" y="326"/>
                    <a:pt x="261" y="326"/>
                    <a:pt x="261" y="326"/>
                  </a:cubicBezTo>
                  <a:cubicBezTo>
                    <a:pt x="261" y="326"/>
                    <a:pt x="261" y="326"/>
                    <a:pt x="261" y="326"/>
                  </a:cubicBezTo>
                  <a:cubicBezTo>
                    <a:pt x="262" y="326"/>
                    <a:pt x="262" y="326"/>
                    <a:pt x="262" y="327"/>
                  </a:cubicBezTo>
                  <a:cubicBezTo>
                    <a:pt x="262" y="327"/>
                    <a:pt x="262" y="327"/>
                    <a:pt x="262" y="327"/>
                  </a:cubicBezTo>
                  <a:cubicBezTo>
                    <a:pt x="262" y="327"/>
                    <a:pt x="262" y="328"/>
                    <a:pt x="262" y="328"/>
                  </a:cubicBezTo>
                  <a:cubicBezTo>
                    <a:pt x="262" y="328"/>
                    <a:pt x="262" y="329"/>
                    <a:pt x="262" y="330"/>
                  </a:cubicBezTo>
                  <a:cubicBezTo>
                    <a:pt x="261" y="330"/>
                    <a:pt x="261" y="331"/>
                    <a:pt x="261" y="331"/>
                  </a:cubicBezTo>
                  <a:cubicBezTo>
                    <a:pt x="261" y="331"/>
                    <a:pt x="260" y="331"/>
                    <a:pt x="260" y="331"/>
                  </a:cubicBezTo>
                  <a:cubicBezTo>
                    <a:pt x="260" y="332"/>
                    <a:pt x="260" y="332"/>
                    <a:pt x="260" y="332"/>
                  </a:cubicBezTo>
                  <a:cubicBezTo>
                    <a:pt x="260" y="332"/>
                    <a:pt x="260" y="333"/>
                    <a:pt x="260" y="333"/>
                  </a:cubicBezTo>
                  <a:cubicBezTo>
                    <a:pt x="260" y="333"/>
                    <a:pt x="260" y="334"/>
                    <a:pt x="260" y="334"/>
                  </a:cubicBezTo>
                  <a:cubicBezTo>
                    <a:pt x="260" y="334"/>
                    <a:pt x="260" y="334"/>
                    <a:pt x="261" y="334"/>
                  </a:cubicBezTo>
                  <a:cubicBezTo>
                    <a:pt x="261" y="335"/>
                    <a:pt x="261" y="335"/>
                    <a:pt x="261" y="335"/>
                  </a:cubicBezTo>
                  <a:cubicBezTo>
                    <a:pt x="261" y="335"/>
                    <a:pt x="261" y="335"/>
                    <a:pt x="261" y="335"/>
                  </a:cubicBezTo>
                  <a:cubicBezTo>
                    <a:pt x="262" y="335"/>
                    <a:pt x="262" y="335"/>
                    <a:pt x="262" y="335"/>
                  </a:cubicBezTo>
                  <a:cubicBezTo>
                    <a:pt x="262" y="335"/>
                    <a:pt x="263" y="335"/>
                    <a:pt x="263" y="334"/>
                  </a:cubicBezTo>
                  <a:cubicBezTo>
                    <a:pt x="263" y="334"/>
                    <a:pt x="264" y="333"/>
                    <a:pt x="264" y="333"/>
                  </a:cubicBezTo>
                  <a:cubicBezTo>
                    <a:pt x="265" y="332"/>
                    <a:pt x="265" y="332"/>
                    <a:pt x="265" y="331"/>
                  </a:cubicBezTo>
                  <a:cubicBezTo>
                    <a:pt x="266" y="331"/>
                    <a:pt x="266" y="331"/>
                    <a:pt x="267" y="331"/>
                  </a:cubicBezTo>
                  <a:cubicBezTo>
                    <a:pt x="267" y="331"/>
                    <a:pt x="267" y="331"/>
                    <a:pt x="267" y="331"/>
                  </a:cubicBezTo>
                  <a:cubicBezTo>
                    <a:pt x="267" y="331"/>
                    <a:pt x="267" y="332"/>
                    <a:pt x="267" y="332"/>
                  </a:cubicBezTo>
                  <a:cubicBezTo>
                    <a:pt x="267" y="332"/>
                    <a:pt x="267" y="332"/>
                    <a:pt x="267" y="332"/>
                  </a:cubicBezTo>
                  <a:cubicBezTo>
                    <a:pt x="267" y="332"/>
                    <a:pt x="267" y="333"/>
                    <a:pt x="267" y="333"/>
                  </a:cubicBezTo>
                  <a:cubicBezTo>
                    <a:pt x="267" y="333"/>
                    <a:pt x="267" y="334"/>
                    <a:pt x="267" y="334"/>
                  </a:cubicBezTo>
                  <a:cubicBezTo>
                    <a:pt x="267" y="335"/>
                    <a:pt x="267" y="335"/>
                    <a:pt x="267" y="336"/>
                  </a:cubicBezTo>
                  <a:cubicBezTo>
                    <a:pt x="267" y="336"/>
                    <a:pt x="267" y="336"/>
                    <a:pt x="267" y="336"/>
                  </a:cubicBezTo>
                  <a:cubicBezTo>
                    <a:pt x="266" y="336"/>
                    <a:pt x="266" y="337"/>
                    <a:pt x="266" y="337"/>
                  </a:cubicBezTo>
                  <a:cubicBezTo>
                    <a:pt x="266" y="337"/>
                    <a:pt x="266" y="337"/>
                    <a:pt x="266" y="337"/>
                  </a:cubicBezTo>
                  <a:cubicBezTo>
                    <a:pt x="267" y="337"/>
                    <a:pt x="267" y="337"/>
                    <a:pt x="266" y="338"/>
                  </a:cubicBezTo>
                  <a:cubicBezTo>
                    <a:pt x="266" y="338"/>
                    <a:pt x="266" y="338"/>
                    <a:pt x="266" y="338"/>
                  </a:cubicBezTo>
                  <a:cubicBezTo>
                    <a:pt x="267" y="338"/>
                    <a:pt x="267" y="338"/>
                    <a:pt x="267" y="338"/>
                  </a:cubicBezTo>
                  <a:cubicBezTo>
                    <a:pt x="267" y="339"/>
                    <a:pt x="267" y="339"/>
                    <a:pt x="268" y="339"/>
                  </a:cubicBezTo>
                  <a:cubicBezTo>
                    <a:pt x="268" y="339"/>
                    <a:pt x="269" y="339"/>
                    <a:pt x="269" y="338"/>
                  </a:cubicBezTo>
                  <a:cubicBezTo>
                    <a:pt x="269" y="338"/>
                    <a:pt x="269" y="338"/>
                    <a:pt x="270" y="338"/>
                  </a:cubicBezTo>
                  <a:cubicBezTo>
                    <a:pt x="270" y="337"/>
                    <a:pt x="270" y="337"/>
                    <a:pt x="270" y="337"/>
                  </a:cubicBezTo>
                  <a:cubicBezTo>
                    <a:pt x="270" y="336"/>
                    <a:pt x="270" y="336"/>
                    <a:pt x="270" y="335"/>
                  </a:cubicBezTo>
                  <a:cubicBezTo>
                    <a:pt x="270" y="335"/>
                    <a:pt x="270" y="335"/>
                    <a:pt x="270" y="335"/>
                  </a:cubicBezTo>
                  <a:cubicBezTo>
                    <a:pt x="270" y="335"/>
                    <a:pt x="270" y="334"/>
                    <a:pt x="270" y="334"/>
                  </a:cubicBezTo>
                  <a:cubicBezTo>
                    <a:pt x="270" y="334"/>
                    <a:pt x="270" y="333"/>
                    <a:pt x="270" y="333"/>
                  </a:cubicBezTo>
                  <a:cubicBezTo>
                    <a:pt x="270" y="333"/>
                    <a:pt x="270" y="332"/>
                    <a:pt x="270" y="332"/>
                  </a:cubicBezTo>
                  <a:cubicBezTo>
                    <a:pt x="270" y="332"/>
                    <a:pt x="270" y="332"/>
                    <a:pt x="270" y="332"/>
                  </a:cubicBezTo>
                  <a:cubicBezTo>
                    <a:pt x="271" y="332"/>
                    <a:pt x="271" y="332"/>
                    <a:pt x="271" y="332"/>
                  </a:cubicBezTo>
                  <a:cubicBezTo>
                    <a:pt x="272" y="332"/>
                    <a:pt x="273" y="333"/>
                    <a:pt x="273" y="333"/>
                  </a:cubicBezTo>
                  <a:cubicBezTo>
                    <a:pt x="274" y="333"/>
                    <a:pt x="274" y="333"/>
                    <a:pt x="274" y="333"/>
                  </a:cubicBezTo>
                  <a:cubicBezTo>
                    <a:pt x="274" y="333"/>
                    <a:pt x="275" y="333"/>
                    <a:pt x="275" y="333"/>
                  </a:cubicBezTo>
                  <a:cubicBezTo>
                    <a:pt x="275" y="334"/>
                    <a:pt x="276" y="334"/>
                    <a:pt x="276" y="334"/>
                  </a:cubicBezTo>
                  <a:cubicBezTo>
                    <a:pt x="277" y="334"/>
                    <a:pt x="277" y="334"/>
                    <a:pt x="277" y="334"/>
                  </a:cubicBezTo>
                  <a:cubicBezTo>
                    <a:pt x="277" y="334"/>
                    <a:pt x="278" y="334"/>
                    <a:pt x="278" y="334"/>
                  </a:cubicBezTo>
                  <a:cubicBezTo>
                    <a:pt x="278" y="333"/>
                    <a:pt x="278" y="333"/>
                    <a:pt x="278" y="333"/>
                  </a:cubicBezTo>
                  <a:cubicBezTo>
                    <a:pt x="278" y="333"/>
                    <a:pt x="278" y="333"/>
                    <a:pt x="278" y="333"/>
                  </a:cubicBezTo>
                  <a:cubicBezTo>
                    <a:pt x="278" y="332"/>
                    <a:pt x="278" y="332"/>
                    <a:pt x="278" y="332"/>
                  </a:cubicBezTo>
                  <a:close/>
                  <a:moveTo>
                    <a:pt x="313" y="335"/>
                  </a:moveTo>
                  <a:cubicBezTo>
                    <a:pt x="313" y="334"/>
                    <a:pt x="312" y="334"/>
                    <a:pt x="312" y="334"/>
                  </a:cubicBezTo>
                  <a:cubicBezTo>
                    <a:pt x="311" y="334"/>
                    <a:pt x="311" y="334"/>
                    <a:pt x="311" y="334"/>
                  </a:cubicBezTo>
                  <a:cubicBezTo>
                    <a:pt x="311" y="334"/>
                    <a:pt x="310" y="334"/>
                    <a:pt x="310" y="334"/>
                  </a:cubicBezTo>
                  <a:cubicBezTo>
                    <a:pt x="309" y="334"/>
                    <a:pt x="309" y="334"/>
                    <a:pt x="308" y="334"/>
                  </a:cubicBezTo>
                  <a:cubicBezTo>
                    <a:pt x="308" y="334"/>
                    <a:pt x="308" y="334"/>
                    <a:pt x="307" y="333"/>
                  </a:cubicBezTo>
                  <a:cubicBezTo>
                    <a:pt x="307" y="333"/>
                    <a:pt x="307" y="333"/>
                    <a:pt x="306" y="333"/>
                  </a:cubicBezTo>
                  <a:cubicBezTo>
                    <a:pt x="305" y="332"/>
                    <a:pt x="305" y="332"/>
                    <a:pt x="304" y="332"/>
                  </a:cubicBezTo>
                  <a:cubicBezTo>
                    <a:pt x="304" y="332"/>
                    <a:pt x="304" y="332"/>
                    <a:pt x="304" y="331"/>
                  </a:cubicBezTo>
                  <a:cubicBezTo>
                    <a:pt x="304" y="331"/>
                    <a:pt x="303" y="331"/>
                    <a:pt x="303" y="331"/>
                  </a:cubicBezTo>
                  <a:cubicBezTo>
                    <a:pt x="303" y="330"/>
                    <a:pt x="303" y="330"/>
                    <a:pt x="303" y="329"/>
                  </a:cubicBezTo>
                  <a:cubicBezTo>
                    <a:pt x="303" y="329"/>
                    <a:pt x="303" y="328"/>
                    <a:pt x="304" y="328"/>
                  </a:cubicBezTo>
                  <a:cubicBezTo>
                    <a:pt x="304" y="327"/>
                    <a:pt x="304" y="327"/>
                    <a:pt x="304" y="327"/>
                  </a:cubicBezTo>
                  <a:cubicBezTo>
                    <a:pt x="304" y="327"/>
                    <a:pt x="304" y="326"/>
                    <a:pt x="304" y="326"/>
                  </a:cubicBezTo>
                  <a:cubicBezTo>
                    <a:pt x="305" y="326"/>
                    <a:pt x="305" y="326"/>
                    <a:pt x="305" y="326"/>
                  </a:cubicBezTo>
                  <a:cubicBezTo>
                    <a:pt x="305" y="326"/>
                    <a:pt x="306" y="325"/>
                    <a:pt x="306" y="325"/>
                  </a:cubicBezTo>
                  <a:cubicBezTo>
                    <a:pt x="306" y="325"/>
                    <a:pt x="306" y="324"/>
                    <a:pt x="306" y="324"/>
                  </a:cubicBezTo>
                  <a:cubicBezTo>
                    <a:pt x="307" y="324"/>
                    <a:pt x="307" y="324"/>
                    <a:pt x="307" y="324"/>
                  </a:cubicBezTo>
                  <a:cubicBezTo>
                    <a:pt x="307" y="323"/>
                    <a:pt x="307" y="323"/>
                    <a:pt x="307" y="323"/>
                  </a:cubicBezTo>
                  <a:cubicBezTo>
                    <a:pt x="306" y="323"/>
                    <a:pt x="306" y="323"/>
                    <a:pt x="306" y="322"/>
                  </a:cubicBezTo>
                  <a:cubicBezTo>
                    <a:pt x="305" y="322"/>
                    <a:pt x="305" y="322"/>
                    <a:pt x="304" y="322"/>
                  </a:cubicBezTo>
                  <a:cubicBezTo>
                    <a:pt x="304" y="323"/>
                    <a:pt x="303" y="323"/>
                    <a:pt x="303" y="323"/>
                  </a:cubicBezTo>
                  <a:cubicBezTo>
                    <a:pt x="302" y="323"/>
                    <a:pt x="302" y="323"/>
                    <a:pt x="301" y="323"/>
                  </a:cubicBezTo>
                  <a:cubicBezTo>
                    <a:pt x="301" y="323"/>
                    <a:pt x="301" y="323"/>
                    <a:pt x="301" y="323"/>
                  </a:cubicBezTo>
                  <a:cubicBezTo>
                    <a:pt x="301" y="324"/>
                    <a:pt x="300" y="324"/>
                    <a:pt x="300" y="324"/>
                  </a:cubicBezTo>
                  <a:cubicBezTo>
                    <a:pt x="300" y="324"/>
                    <a:pt x="300" y="324"/>
                    <a:pt x="299" y="324"/>
                  </a:cubicBezTo>
                  <a:cubicBezTo>
                    <a:pt x="299" y="324"/>
                    <a:pt x="298" y="324"/>
                    <a:pt x="298" y="324"/>
                  </a:cubicBezTo>
                  <a:cubicBezTo>
                    <a:pt x="298" y="324"/>
                    <a:pt x="297" y="324"/>
                    <a:pt x="297" y="324"/>
                  </a:cubicBezTo>
                  <a:cubicBezTo>
                    <a:pt x="297" y="324"/>
                    <a:pt x="297" y="324"/>
                    <a:pt x="297" y="324"/>
                  </a:cubicBezTo>
                  <a:cubicBezTo>
                    <a:pt x="296" y="324"/>
                    <a:pt x="296" y="324"/>
                    <a:pt x="296" y="324"/>
                  </a:cubicBezTo>
                  <a:cubicBezTo>
                    <a:pt x="295" y="324"/>
                    <a:pt x="295" y="324"/>
                    <a:pt x="294" y="324"/>
                  </a:cubicBezTo>
                  <a:cubicBezTo>
                    <a:pt x="294" y="324"/>
                    <a:pt x="294" y="324"/>
                    <a:pt x="294" y="324"/>
                  </a:cubicBezTo>
                  <a:cubicBezTo>
                    <a:pt x="294" y="324"/>
                    <a:pt x="294" y="325"/>
                    <a:pt x="294" y="325"/>
                  </a:cubicBezTo>
                  <a:cubicBezTo>
                    <a:pt x="293" y="325"/>
                    <a:pt x="293" y="325"/>
                    <a:pt x="293" y="325"/>
                  </a:cubicBezTo>
                  <a:cubicBezTo>
                    <a:pt x="292" y="325"/>
                    <a:pt x="292" y="325"/>
                    <a:pt x="292" y="325"/>
                  </a:cubicBezTo>
                  <a:cubicBezTo>
                    <a:pt x="291" y="326"/>
                    <a:pt x="291" y="326"/>
                    <a:pt x="290" y="326"/>
                  </a:cubicBezTo>
                  <a:cubicBezTo>
                    <a:pt x="290" y="326"/>
                    <a:pt x="290" y="326"/>
                    <a:pt x="290" y="327"/>
                  </a:cubicBezTo>
                  <a:cubicBezTo>
                    <a:pt x="290" y="327"/>
                    <a:pt x="290" y="327"/>
                    <a:pt x="290" y="328"/>
                  </a:cubicBezTo>
                  <a:cubicBezTo>
                    <a:pt x="290" y="328"/>
                    <a:pt x="290" y="328"/>
                    <a:pt x="290" y="328"/>
                  </a:cubicBezTo>
                  <a:cubicBezTo>
                    <a:pt x="290" y="328"/>
                    <a:pt x="290" y="328"/>
                    <a:pt x="290" y="328"/>
                  </a:cubicBezTo>
                  <a:cubicBezTo>
                    <a:pt x="290" y="329"/>
                    <a:pt x="290" y="329"/>
                    <a:pt x="290" y="329"/>
                  </a:cubicBezTo>
                  <a:cubicBezTo>
                    <a:pt x="291" y="329"/>
                    <a:pt x="291" y="329"/>
                    <a:pt x="291" y="329"/>
                  </a:cubicBezTo>
                  <a:cubicBezTo>
                    <a:pt x="292" y="329"/>
                    <a:pt x="292" y="329"/>
                    <a:pt x="292" y="329"/>
                  </a:cubicBezTo>
                  <a:cubicBezTo>
                    <a:pt x="292" y="329"/>
                    <a:pt x="292" y="329"/>
                    <a:pt x="292" y="329"/>
                  </a:cubicBezTo>
                  <a:cubicBezTo>
                    <a:pt x="292" y="328"/>
                    <a:pt x="292" y="328"/>
                    <a:pt x="293" y="328"/>
                  </a:cubicBezTo>
                  <a:cubicBezTo>
                    <a:pt x="293" y="328"/>
                    <a:pt x="293" y="327"/>
                    <a:pt x="294" y="327"/>
                  </a:cubicBezTo>
                  <a:cubicBezTo>
                    <a:pt x="294" y="327"/>
                    <a:pt x="294" y="327"/>
                    <a:pt x="294" y="327"/>
                  </a:cubicBezTo>
                  <a:cubicBezTo>
                    <a:pt x="295" y="327"/>
                    <a:pt x="295" y="328"/>
                    <a:pt x="295" y="328"/>
                  </a:cubicBezTo>
                  <a:cubicBezTo>
                    <a:pt x="295" y="328"/>
                    <a:pt x="295" y="328"/>
                    <a:pt x="295" y="328"/>
                  </a:cubicBezTo>
                  <a:cubicBezTo>
                    <a:pt x="295" y="328"/>
                    <a:pt x="295" y="329"/>
                    <a:pt x="295" y="329"/>
                  </a:cubicBezTo>
                  <a:cubicBezTo>
                    <a:pt x="294" y="329"/>
                    <a:pt x="294" y="329"/>
                    <a:pt x="294" y="329"/>
                  </a:cubicBezTo>
                  <a:cubicBezTo>
                    <a:pt x="294" y="329"/>
                    <a:pt x="293" y="329"/>
                    <a:pt x="293" y="329"/>
                  </a:cubicBezTo>
                  <a:cubicBezTo>
                    <a:pt x="293" y="329"/>
                    <a:pt x="293" y="329"/>
                    <a:pt x="292" y="330"/>
                  </a:cubicBezTo>
                  <a:cubicBezTo>
                    <a:pt x="292" y="330"/>
                    <a:pt x="292" y="330"/>
                    <a:pt x="292" y="330"/>
                  </a:cubicBezTo>
                  <a:cubicBezTo>
                    <a:pt x="293" y="330"/>
                    <a:pt x="293" y="330"/>
                    <a:pt x="293" y="331"/>
                  </a:cubicBezTo>
                  <a:cubicBezTo>
                    <a:pt x="293" y="331"/>
                    <a:pt x="293" y="331"/>
                    <a:pt x="293" y="331"/>
                  </a:cubicBezTo>
                  <a:cubicBezTo>
                    <a:pt x="293" y="331"/>
                    <a:pt x="293" y="331"/>
                    <a:pt x="293" y="331"/>
                  </a:cubicBezTo>
                  <a:cubicBezTo>
                    <a:pt x="293" y="331"/>
                    <a:pt x="293" y="331"/>
                    <a:pt x="293" y="331"/>
                  </a:cubicBezTo>
                  <a:cubicBezTo>
                    <a:pt x="293" y="332"/>
                    <a:pt x="293" y="332"/>
                    <a:pt x="293" y="332"/>
                  </a:cubicBezTo>
                  <a:cubicBezTo>
                    <a:pt x="293" y="333"/>
                    <a:pt x="293" y="333"/>
                    <a:pt x="293" y="333"/>
                  </a:cubicBezTo>
                  <a:cubicBezTo>
                    <a:pt x="293" y="333"/>
                    <a:pt x="293" y="333"/>
                    <a:pt x="293" y="333"/>
                  </a:cubicBezTo>
                  <a:cubicBezTo>
                    <a:pt x="293" y="333"/>
                    <a:pt x="292" y="334"/>
                    <a:pt x="292" y="334"/>
                  </a:cubicBezTo>
                  <a:cubicBezTo>
                    <a:pt x="292" y="334"/>
                    <a:pt x="291" y="334"/>
                    <a:pt x="291" y="334"/>
                  </a:cubicBezTo>
                  <a:cubicBezTo>
                    <a:pt x="291" y="334"/>
                    <a:pt x="291" y="334"/>
                    <a:pt x="291" y="334"/>
                  </a:cubicBezTo>
                  <a:cubicBezTo>
                    <a:pt x="291" y="334"/>
                    <a:pt x="290" y="335"/>
                    <a:pt x="290" y="335"/>
                  </a:cubicBezTo>
                  <a:cubicBezTo>
                    <a:pt x="290" y="335"/>
                    <a:pt x="290" y="335"/>
                    <a:pt x="290" y="336"/>
                  </a:cubicBezTo>
                  <a:cubicBezTo>
                    <a:pt x="290" y="336"/>
                    <a:pt x="290" y="336"/>
                    <a:pt x="291" y="336"/>
                  </a:cubicBezTo>
                  <a:cubicBezTo>
                    <a:pt x="291" y="336"/>
                    <a:pt x="291" y="336"/>
                    <a:pt x="291" y="336"/>
                  </a:cubicBezTo>
                  <a:cubicBezTo>
                    <a:pt x="292" y="336"/>
                    <a:pt x="292" y="336"/>
                    <a:pt x="293" y="336"/>
                  </a:cubicBezTo>
                  <a:cubicBezTo>
                    <a:pt x="293" y="336"/>
                    <a:pt x="293" y="336"/>
                    <a:pt x="293" y="336"/>
                  </a:cubicBezTo>
                  <a:cubicBezTo>
                    <a:pt x="293" y="336"/>
                    <a:pt x="293" y="336"/>
                    <a:pt x="294" y="336"/>
                  </a:cubicBezTo>
                  <a:cubicBezTo>
                    <a:pt x="294" y="335"/>
                    <a:pt x="295" y="335"/>
                    <a:pt x="295" y="334"/>
                  </a:cubicBezTo>
                  <a:cubicBezTo>
                    <a:pt x="296" y="334"/>
                    <a:pt x="296" y="333"/>
                    <a:pt x="296" y="333"/>
                  </a:cubicBezTo>
                  <a:cubicBezTo>
                    <a:pt x="297" y="332"/>
                    <a:pt x="297" y="332"/>
                    <a:pt x="297" y="332"/>
                  </a:cubicBezTo>
                  <a:cubicBezTo>
                    <a:pt x="298" y="332"/>
                    <a:pt x="298" y="333"/>
                    <a:pt x="299" y="333"/>
                  </a:cubicBezTo>
                  <a:cubicBezTo>
                    <a:pt x="299" y="333"/>
                    <a:pt x="299" y="333"/>
                    <a:pt x="299" y="333"/>
                  </a:cubicBezTo>
                  <a:cubicBezTo>
                    <a:pt x="299" y="333"/>
                    <a:pt x="300" y="333"/>
                    <a:pt x="300" y="333"/>
                  </a:cubicBezTo>
                  <a:cubicBezTo>
                    <a:pt x="300" y="333"/>
                    <a:pt x="300" y="333"/>
                    <a:pt x="300" y="334"/>
                  </a:cubicBezTo>
                  <a:cubicBezTo>
                    <a:pt x="301" y="334"/>
                    <a:pt x="301" y="334"/>
                    <a:pt x="301" y="334"/>
                  </a:cubicBezTo>
                  <a:cubicBezTo>
                    <a:pt x="301" y="334"/>
                    <a:pt x="302" y="334"/>
                    <a:pt x="302" y="334"/>
                  </a:cubicBezTo>
                  <a:cubicBezTo>
                    <a:pt x="302" y="334"/>
                    <a:pt x="302" y="334"/>
                    <a:pt x="303" y="334"/>
                  </a:cubicBezTo>
                  <a:cubicBezTo>
                    <a:pt x="303" y="334"/>
                    <a:pt x="303" y="335"/>
                    <a:pt x="304" y="335"/>
                  </a:cubicBezTo>
                  <a:cubicBezTo>
                    <a:pt x="304" y="335"/>
                    <a:pt x="305" y="335"/>
                    <a:pt x="305" y="335"/>
                  </a:cubicBezTo>
                  <a:cubicBezTo>
                    <a:pt x="305" y="335"/>
                    <a:pt x="306" y="335"/>
                    <a:pt x="306" y="336"/>
                  </a:cubicBezTo>
                  <a:cubicBezTo>
                    <a:pt x="306" y="336"/>
                    <a:pt x="306" y="336"/>
                    <a:pt x="307" y="336"/>
                  </a:cubicBezTo>
                  <a:cubicBezTo>
                    <a:pt x="307" y="336"/>
                    <a:pt x="307" y="336"/>
                    <a:pt x="308" y="336"/>
                  </a:cubicBezTo>
                  <a:cubicBezTo>
                    <a:pt x="308" y="336"/>
                    <a:pt x="308" y="336"/>
                    <a:pt x="308" y="336"/>
                  </a:cubicBezTo>
                  <a:cubicBezTo>
                    <a:pt x="309" y="336"/>
                    <a:pt x="309" y="336"/>
                    <a:pt x="309" y="336"/>
                  </a:cubicBezTo>
                  <a:cubicBezTo>
                    <a:pt x="310" y="336"/>
                    <a:pt x="311" y="336"/>
                    <a:pt x="311" y="336"/>
                  </a:cubicBezTo>
                  <a:cubicBezTo>
                    <a:pt x="311" y="336"/>
                    <a:pt x="311" y="336"/>
                    <a:pt x="311" y="336"/>
                  </a:cubicBezTo>
                  <a:cubicBezTo>
                    <a:pt x="312" y="336"/>
                    <a:pt x="312" y="336"/>
                    <a:pt x="312" y="336"/>
                  </a:cubicBezTo>
                  <a:cubicBezTo>
                    <a:pt x="313" y="335"/>
                    <a:pt x="313" y="335"/>
                    <a:pt x="313" y="335"/>
                  </a:cubicBezTo>
                  <a:cubicBezTo>
                    <a:pt x="313" y="335"/>
                    <a:pt x="313" y="335"/>
                    <a:pt x="313" y="335"/>
                  </a:cubicBezTo>
                  <a:close/>
                  <a:moveTo>
                    <a:pt x="354" y="327"/>
                  </a:moveTo>
                  <a:cubicBezTo>
                    <a:pt x="354" y="327"/>
                    <a:pt x="354" y="327"/>
                    <a:pt x="354" y="327"/>
                  </a:cubicBezTo>
                  <a:cubicBezTo>
                    <a:pt x="354" y="326"/>
                    <a:pt x="353" y="326"/>
                    <a:pt x="354" y="326"/>
                  </a:cubicBezTo>
                  <a:cubicBezTo>
                    <a:pt x="354" y="326"/>
                    <a:pt x="354" y="325"/>
                    <a:pt x="354" y="325"/>
                  </a:cubicBezTo>
                  <a:cubicBezTo>
                    <a:pt x="354" y="325"/>
                    <a:pt x="354" y="325"/>
                    <a:pt x="354" y="325"/>
                  </a:cubicBezTo>
                  <a:cubicBezTo>
                    <a:pt x="354" y="325"/>
                    <a:pt x="353" y="325"/>
                    <a:pt x="353" y="325"/>
                  </a:cubicBezTo>
                  <a:cubicBezTo>
                    <a:pt x="353" y="325"/>
                    <a:pt x="353" y="325"/>
                    <a:pt x="353" y="325"/>
                  </a:cubicBezTo>
                  <a:cubicBezTo>
                    <a:pt x="353" y="325"/>
                    <a:pt x="353" y="325"/>
                    <a:pt x="353" y="325"/>
                  </a:cubicBezTo>
                  <a:cubicBezTo>
                    <a:pt x="352" y="326"/>
                    <a:pt x="352" y="326"/>
                    <a:pt x="352" y="326"/>
                  </a:cubicBezTo>
                  <a:cubicBezTo>
                    <a:pt x="352" y="326"/>
                    <a:pt x="351" y="326"/>
                    <a:pt x="351" y="326"/>
                  </a:cubicBezTo>
                  <a:cubicBezTo>
                    <a:pt x="351" y="326"/>
                    <a:pt x="350" y="326"/>
                    <a:pt x="350" y="325"/>
                  </a:cubicBezTo>
                  <a:cubicBezTo>
                    <a:pt x="350" y="325"/>
                    <a:pt x="350" y="325"/>
                    <a:pt x="350" y="325"/>
                  </a:cubicBezTo>
                  <a:cubicBezTo>
                    <a:pt x="351" y="325"/>
                    <a:pt x="351" y="325"/>
                    <a:pt x="351" y="325"/>
                  </a:cubicBezTo>
                  <a:cubicBezTo>
                    <a:pt x="351" y="325"/>
                    <a:pt x="351" y="325"/>
                    <a:pt x="351" y="325"/>
                  </a:cubicBezTo>
                  <a:cubicBezTo>
                    <a:pt x="351" y="325"/>
                    <a:pt x="352" y="324"/>
                    <a:pt x="352" y="324"/>
                  </a:cubicBezTo>
                  <a:cubicBezTo>
                    <a:pt x="352" y="324"/>
                    <a:pt x="353" y="323"/>
                    <a:pt x="353" y="323"/>
                  </a:cubicBezTo>
                  <a:cubicBezTo>
                    <a:pt x="353" y="323"/>
                    <a:pt x="353" y="322"/>
                    <a:pt x="353" y="322"/>
                  </a:cubicBezTo>
                  <a:cubicBezTo>
                    <a:pt x="353" y="322"/>
                    <a:pt x="353" y="322"/>
                    <a:pt x="353" y="322"/>
                  </a:cubicBezTo>
                  <a:cubicBezTo>
                    <a:pt x="353" y="322"/>
                    <a:pt x="353" y="322"/>
                    <a:pt x="352" y="321"/>
                  </a:cubicBezTo>
                  <a:cubicBezTo>
                    <a:pt x="352" y="321"/>
                    <a:pt x="352" y="320"/>
                    <a:pt x="352" y="320"/>
                  </a:cubicBezTo>
                  <a:cubicBezTo>
                    <a:pt x="352" y="320"/>
                    <a:pt x="351" y="320"/>
                    <a:pt x="351" y="320"/>
                  </a:cubicBezTo>
                  <a:cubicBezTo>
                    <a:pt x="351" y="320"/>
                    <a:pt x="350" y="320"/>
                    <a:pt x="350" y="320"/>
                  </a:cubicBezTo>
                  <a:cubicBezTo>
                    <a:pt x="350" y="320"/>
                    <a:pt x="350" y="320"/>
                    <a:pt x="350" y="320"/>
                  </a:cubicBezTo>
                  <a:cubicBezTo>
                    <a:pt x="349" y="320"/>
                    <a:pt x="349" y="320"/>
                    <a:pt x="349" y="320"/>
                  </a:cubicBezTo>
                  <a:cubicBezTo>
                    <a:pt x="349" y="320"/>
                    <a:pt x="349" y="320"/>
                    <a:pt x="349" y="320"/>
                  </a:cubicBezTo>
                  <a:cubicBezTo>
                    <a:pt x="349" y="320"/>
                    <a:pt x="349" y="319"/>
                    <a:pt x="349" y="319"/>
                  </a:cubicBezTo>
                  <a:cubicBezTo>
                    <a:pt x="349" y="319"/>
                    <a:pt x="349" y="319"/>
                    <a:pt x="349" y="319"/>
                  </a:cubicBezTo>
                  <a:cubicBezTo>
                    <a:pt x="349" y="319"/>
                    <a:pt x="349" y="318"/>
                    <a:pt x="348" y="318"/>
                  </a:cubicBezTo>
                  <a:cubicBezTo>
                    <a:pt x="348" y="318"/>
                    <a:pt x="348" y="318"/>
                    <a:pt x="347" y="318"/>
                  </a:cubicBezTo>
                  <a:cubicBezTo>
                    <a:pt x="347" y="318"/>
                    <a:pt x="347" y="317"/>
                    <a:pt x="346" y="317"/>
                  </a:cubicBezTo>
                  <a:cubicBezTo>
                    <a:pt x="346" y="317"/>
                    <a:pt x="347" y="317"/>
                    <a:pt x="347" y="317"/>
                  </a:cubicBezTo>
                  <a:cubicBezTo>
                    <a:pt x="347" y="316"/>
                    <a:pt x="348" y="316"/>
                    <a:pt x="348" y="316"/>
                  </a:cubicBezTo>
                  <a:cubicBezTo>
                    <a:pt x="348" y="315"/>
                    <a:pt x="348" y="315"/>
                    <a:pt x="348" y="315"/>
                  </a:cubicBezTo>
                  <a:cubicBezTo>
                    <a:pt x="348" y="314"/>
                    <a:pt x="348" y="314"/>
                    <a:pt x="348" y="314"/>
                  </a:cubicBezTo>
                  <a:cubicBezTo>
                    <a:pt x="348" y="314"/>
                    <a:pt x="348" y="314"/>
                    <a:pt x="348" y="313"/>
                  </a:cubicBezTo>
                  <a:cubicBezTo>
                    <a:pt x="348" y="313"/>
                    <a:pt x="348" y="313"/>
                    <a:pt x="348" y="313"/>
                  </a:cubicBezTo>
                  <a:cubicBezTo>
                    <a:pt x="348" y="313"/>
                    <a:pt x="347" y="313"/>
                    <a:pt x="347" y="313"/>
                  </a:cubicBezTo>
                  <a:cubicBezTo>
                    <a:pt x="347" y="313"/>
                    <a:pt x="346" y="312"/>
                    <a:pt x="346" y="312"/>
                  </a:cubicBezTo>
                  <a:cubicBezTo>
                    <a:pt x="346" y="312"/>
                    <a:pt x="346" y="312"/>
                    <a:pt x="346" y="312"/>
                  </a:cubicBezTo>
                  <a:cubicBezTo>
                    <a:pt x="346" y="313"/>
                    <a:pt x="345" y="313"/>
                    <a:pt x="345" y="313"/>
                  </a:cubicBezTo>
                  <a:cubicBezTo>
                    <a:pt x="345" y="313"/>
                    <a:pt x="345" y="313"/>
                    <a:pt x="345" y="314"/>
                  </a:cubicBezTo>
                  <a:cubicBezTo>
                    <a:pt x="345" y="314"/>
                    <a:pt x="345" y="314"/>
                    <a:pt x="345" y="314"/>
                  </a:cubicBezTo>
                  <a:cubicBezTo>
                    <a:pt x="345" y="314"/>
                    <a:pt x="344" y="314"/>
                    <a:pt x="344" y="315"/>
                  </a:cubicBezTo>
                  <a:cubicBezTo>
                    <a:pt x="344" y="315"/>
                    <a:pt x="344" y="315"/>
                    <a:pt x="344" y="316"/>
                  </a:cubicBezTo>
                  <a:cubicBezTo>
                    <a:pt x="344" y="316"/>
                    <a:pt x="344" y="316"/>
                    <a:pt x="344" y="316"/>
                  </a:cubicBezTo>
                  <a:cubicBezTo>
                    <a:pt x="343" y="317"/>
                    <a:pt x="343" y="317"/>
                    <a:pt x="343" y="318"/>
                  </a:cubicBezTo>
                  <a:cubicBezTo>
                    <a:pt x="342" y="318"/>
                    <a:pt x="342" y="318"/>
                    <a:pt x="342" y="318"/>
                  </a:cubicBezTo>
                  <a:cubicBezTo>
                    <a:pt x="342" y="318"/>
                    <a:pt x="342" y="318"/>
                    <a:pt x="342" y="318"/>
                  </a:cubicBezTo>
                  <a:cubicBezTo>
                    <a:pt x="342" y="319"/>
                    <a:pt x="341" y="319"/>
                    <a:pt x="341" y="319"/>
                  </a:cubicBezTo>
                  <a:cubicBezTo>
                    <a:pt x="341" y="319"/>
                    <a:pt x="341" y="319"/>
                    <a:pt x="341" y="320"/>
                  </a:cubicBezTo>
                  <a:cubicBezTo>
                    <a:pt x="341" y="320"/>
                    <a:pt x="341" y="320"/>
                    <a:pt x="342" y="320"/>
                  </a:cubicBezTo>
                  <a:cubicBezTo>
                    <a:pt x="342" y="321"/>
                    <a:pt x="342" y="321"/>
                    <a:pt x="342" y="321"/>
                  </a:cubicBezTo>
                  <a:cubicBezTo>
                    <a:pt x="343" y="321"/>
                    <a:pt x="343" y="321"/>
                    <a:pt x="343" y="321"/>
                  </a:cubicBezTo>
                  <a:cubicBezTo>
                    <a:pt x="344" y="321"/>
                    <a:pt x="344" y="321"/>
                    <a:pt x="344" y="321"/>
                  </a:cubicBezTo>
                  <a:cubicBezTo>
                    <a:pt x="344" y="320"/>
                    <a:pt x="344" y="320"/>
                    <a:pt x="345" y="320"/>
                  </a:cubicBezTo>
                  <a:cubicBezTo>
                    <a:pt x="345" y="320"/>
                    <a:pt x="345" y="319"/>
                    <a:pt x="345" y="319"/>
                  </a:cubicBezTo>
                  <a:cubicBezTo>
                    <a:pt x="345" y="319"/>
                    <a:pt x="345" y="319"/>
                    <a:pt x="346" y="319"/>
                  </a:cubicBezTo>
                  <a:cubicBezTo>
                    <a:pt x="346" y="319"/>
                    <a:pt x="347" y="319"/>
                    <a:pt x="347" y="320"/>
                  </a:cubicBezTo>
                  <a:cubicBezTo>
                    <a:pt x="347" y="320"/>
                    <a:pt x="347" y="320"/>
                    <a:pt x="347" y="320"/>
                  </a:cubicBezTo>
                  <a:cubicBezTo>
                    <a:pt x="348" y="320"/>
                    <a:pt x="348" y="320"/>
                    <a:pt x="348" y="320"/>
                  </a:cubicBezTo>
                  <a:cubicBezTo>
                    <a:pt x="348" y="320"/>
                    <a:pt x="348" y="320"/>
                    <a:pt x="348" y="320"/>
                  </a:cubicBezTo>
                  <a:cubicBezTo>
                    <a:pt x="348" y="320"/>
                    <a:pt x="348" y="321"/>
                    <a:pt x="348" y="321"/>
                  </a:cubicBezTo>
                  <a:cubicBezTo>
                    <a:pt x="347" y="321"/>
                    <a:pt x="347" y="321"/>
                    <a:pt x="346" y="321"/>
                  </a:cubicBezTo>
                  <a:cubicBezTo>
                    <a:pt x="346" y="321"/>
                    <a:pt x="345" y="321"/>
                    <a:pt x="345" y="321"/>
                  </a:cubicBezTo>
                  <a:cubicBezTo>
                    <a:pt x="344" y="321"/>
                    <a:pt x="344" y="321"/>
                    <a:pt x="344" y="322"/>
                  </a:cubicBezTo>
                  <a:cubicBezTo>
                    <a:pt x="343" y="322"/>
                    <a:pt x="343" y="322"/>
                    <a:pt x="343" y="322"/>
                  </a:cubicBezTo>
                  <a:cubicBezTo>
                    <a:pt x="342" y="323"/>
                    <a:pt x="342" y="323"/>
                    <a:pt x="342" y="323"/>
                  </a:cubicBezTo>
                  <a:cubicBezTo>
                    <a:pt x="342" y="323"/>
                    <a:pt x="341" y="323"/>
                    <a:pt x="341" y="323"/>
                  </a:cubicBezTo>
                  <a:cubicBezTo>
                    <a:pt x="341" y="323"/>
                    <a:pt x="341" y="323"/>
                    <a:pt x="341" y="323"/>
                  </a:cubicBezTo>
                  <a:cubicBezTo>
                    <a:pt x="341" y="324"/>
                    <a:pt x="341" y="324"/>
                    <a:pt x="341" y="325"/>
                  </a:cubicBezTo>
                  <a:cubicBezTo>
                    <a:pt x="341" y="325"/>
                    <a:pt x="341" y="325"/>
                    <a:pt x="342" y="325"/>
                  </a:cubicBezTo>
                  <a:cubicBezTo>
                    <a:pt x="342" y="325"/>
                    <a:pt x="342" y="325"/>
                    <a:pt x="342" y="325"/>
                  </a:cubicBezTo>
                  <a:cubicBezTo>
                    <a:pt x="342" y="325"/>
                    <a:pt x="342" y="325"/>
                    <a:pt x="342" y="325"/>
                  </a:cubicBezTo>
                  <a:cubicBezTo>
                    <a:pt x="343" y="325"/>
                    <a:pt x="343" y="325"/>
                    <a:pt x="343" y="325"/>
                  </a:cubicBezTo>
                  <a:cubicBezTo>
                    <a:pt x="343" y="326"/>
                    <a:pt x="343" y="326"/>
                    <a:pt x="343" y="326"/>
                  </a:cubicBezTo>
                  <a:cubicBezTo>
                    <a:pt x="342" y="326"/>
                    <a:pt x="342" y="326"/>
                    <a:pt x="342" y="326"/>
                  </a:cubicBezTo>
                  <a:cubicBezTo>
                    <a:pt x="342" y="326"/>
                    <a:pt x="341" y="326"/>
                    <a:pt x="341" y="326"/>
                  </a:cubicBezTo>
                  <a:cubicBezTo>
                    <a:pt x="341" y="326"/>
                    <a:pt x="341" y="326"/>
                    <a:pt x="341" y="327"/>
                  </a:cubicBezTo>
                  <a:cubicBezTo>
                    <a:pt x="341" y="327"/>
                    <a:pt x="341" y="327"/>
                    <a:pt x="341" y="327"/>
                  </a:cubicBezTo>
                  <a:cubicBezTo>
                    <a:pt x="341" y="328"/>
                    <a:pt x="341" y="328"/>
                    <a:pt x="342" y="328"/>
                  </a:cubicBezTo>
                  <a:cubicBezTo>
                    <a:pt x="342" y="328"/>
                    <a:pt x="342" y="328"/>
                    <a:pt x="342" y="328"/>
                  </a:cubicBezTo>
                  <a:cubicBezTo>
                    <a:pt x="343" y="328"/>
                    <a:pt x="343" y="328"/>
                    <a:pt x="343" y="328"/>
                  </a:cubicBezTo>
                  <a:cubicBezTo>
                    <a:pt x="343" y="329"/>
                    <a:pt x="343" y="329"/>
                    <a:pt x="342" y="329"/>
                  </a:cubicBezTo>
                  <a:cubicBezTo>
                    <a:pt x="342" y="329"/>
                    <a:pt x="342" y="329"/>
                    <a:pt x="341" y="329"/>
                  </a:cubicBezTo>
                  <a:cubicBezTo>
                    <a:pt x="341" y="330"/>
                    <a:pt x="340" y="330"/>
                    <a:pt x="340" y="330"/>
                  </a:cubicBezTo>
                  <a:cubicBezTo>
                    <a:pt x="339" y="330"/>
                    <a:pt x="339" y="330"/>
                    <a:pt x="339" y="330"/>
                  </a:cubicBezTo>
                  <a:cubicBezTo>
                    <a:pt x="339" y="330"/>
                    <a:pt x="339" y="331"/>
                    <a:pt x="339" y="331"/>
                  </a:cubicBezTo>
                  <a:cubicBezTo>
                    <a:pt x="339" y="331"/>
                    <a:pt x="339" y="332"/>
                    <a:pt x="340" y="332"/>
                  </a:cubicBezTo>
                  <a:cubicBezTo>
                    <a:pt x="340" y="332"/>
                    <a:pt x="340" y="332"/>
                    <a:pt x="341" y="332"/>
                  </a:cubicBezTo>
                  <a:cubicBezTo>
                    <a:pt x="341" y="332"/>
                    <a:pt x="341" y="332"/>
                    <a:pt x="341" y="332"/>
                  </a:cubicBezTo>
                  <a:cubicBezTo>
                    <a:pt x="341" y="332"/>
                    <a:pt x="341" y="333"/>
                    <a:pt x="341" y="333"/>
                  </a:cubicBezTo>
                  <a:cubicBezTo>
                    <a:pt x="341" y="333"/>
                    <a:pt x="340" y="333"/>
                    <a:pt x="340" y="333"/>
                  </a:cubicBezTo>
                  <a:cubicBezTo>
                    <a:pt x="340" y="334"/>
                    <a:pt x="340" y="334"/>
                    <a:pt x="339" y="335"/>
                  </a:cubicBezTo>
                  <a:cubicBezTo>
                    <a:pt x="339" y="335"/>
                    <a:pt x="339" y="335"/>
                    <a:pt x="339" y="335"/>
                  </a:cubicBezTo>
                  <a:cubicBezTo>
                    <a:pt x="339" y="335"/>
                    <a:pt x="338" y="335"/>
                    <a:pt x="338" y="335"/>
                  </a:cubicBezTo>
                  <a:cubicBezTo>
                    <a:pt x="338" y="335"/>
                    <a:pt x="338" y="335"/>
                    <a:pt x="338" y="335"/>
                  </a:cubicBezTo>
                  <a:cubicBezTo>
                    <a:pt x="337" y="336"/>
                    <a:pt x="337" y="336"/>
                    <a:pt x="337" y="336"/>
                  </a:cubicBezTo>
                  <a:cubicBezTo>
                    <a:pt x="336" y="336"/>
                    <a:pt x="336" y="336"/>
                    <a:pt x="336" y="336"/>
                  </a:cubicBezTo>
                  <a:cubicBezTo>
                    <a:pt x="336" y="336"/>
                    <a:pt x="336" y="336"/>
                    <a:pt x="336" y="336"/>
                  </a:cubicBezTo>
                  <a:cubicBezTo>
                    <a:pt x="336" y="337"/>
                    <a:pt x="337" y="337"/>
                    <a:pt x="337" y="337"/>
                  </a:cubicBezTo>
                  <a:cubicBezTo>
                    <a:pt x="337" y="337"/>
                    <a:pt x="337" y="337"/>
                    <a:pt x="338" y="337"/>
                  </a:cubicBezTo>
                  <a:cubicBezTo>
                    <a:pt x="338" y="337"/>
                    <a:pt x="338" y="337"/>
                    <a:pt x="338" y="337"/>
                  </a:cubicBezTo>
                  <a:cubicBezTo>
                    <a:pt x="339" y="337"/>
                    <a:pt x="339" y="337"/>
                    <a:pt x="340" y="336"/>
                  </a:cubicBezTo>
                  <a:cubicBezTo>
                    <a:pt x="340" y="336"/>
                    <a:pt x="340" y="336"/>
                    <a:pt x="340" y="336"/>
                  </a:cubicBezTo>
                  <a:cubicBezTo>
                    <a:pt x="341" y="336"/>
                    <a:pt x="341" y="336"/>
                    <a:pt x="341" y="335"/>
                  </a:cubicBezTo>
                  <a:cubicBezTo>
                    <a:pt x="341" y="335"/>
                    <a:pt x="341" y="335"/>
                    <a:pt x="342" y="335"/>
                  </a:cubicBezTo>
                  <a:cubicBezTo>
                    <a:pt x="342" y="335"/>
                    <a:pt x="342" y="335"/>
                    <a:pt x="342" y="335"/>
                  </a:cubicBezTo>
                  <a:cubicBezTo>
                    <a:pt x="343" y="334"/>
                    <a:pt x="343" y="335"/>
                    <a:pt x="343" y="335"/>
                  </a:cubicBezTo>
                  <a:cubicBezTo>
                    <a:pt x="343" y="335"/>
                    <a:pt x="343" y="335"/>
                    <a:pt x="343" y="335"/>
                  </a:cubicBezTo>
                  <a:cubicBezTo>
                    <a:pt x="343" y="336"/>
                    <a:pt x="343" y="336"/>
                    <a:pt x="343" y="336"/>
                  </a:cubicBezTo>
                  <a:cubicBezTo>
                    <a:pt x="343" y="336"/>
                    <a:pt x="343" y="336"/>
                    <a:pt x="343" y="336"/>
                  </a:cubicBezTo>
                  <a:cubicBezTo>
                    <a:pt x="344" y="336"/>
                    <a:pt x="344" y="336"/>
                    <a:pt x="344" y="336"/>
                  </a:cubicBezTo>
                  <a:cubicBezTo>
                    <a:pt x="344" y="336"/>
                    <a:pt x="344" y="336"/>
                    <a:pt x="345" y="336"/>
                  </a:cubicBezTo>
                  <a:cubicBezTo>
                    <a:pt x="345" y="336"/>
                    <a:pt x="345" y="336"/>
                    <a:pt x="346" y="336"/>
                  </a:cubicBezTo>
                  <a:cubicBezTo>
                    <a:pt x="346" y="336"/>
                    <a:pt x="347" y="336"/>
                    <a:pt x="347" y="336"/>
                  </a:cubicBezTo>
                  <a:cubicBezTo>
                    <a:pt x="347" y="336"/>
                    <a:pt x="347" y="336"/>
                    <a:pt x="348" y="336"/>
                  </a:cubicBezTo>
                  <a:cubicBezTo>
                    <a:pt x="348" y="336"/>
                    <a:pt x="348" y="336"/>
                    <a:pt x="348" y="336"/>
                  </a:cubicBezTo>
                  <a:cubicBezTo>
                    <a:pt x="349" y="336"/>
                    <a:pt x="349" y="336"/>
                    <a:pt x="350" y="336"/>
                  </a:cubicBezTo>
                  <a:cubicBezTo>
                    <a:pt x="350" y="336"/>
                    <a:pt x="351" y="335"/>
                    <a:pt x="351" y="335"/>
                  </a:cubicBezTo>
                  <a:cubicBezTo>
                    <a:pt x="351" y="334"/>
                    <a:pt x="351" y="334"/>
                    <a:pt x="351" y="334"/>
                  </a:cubicBezTo>
                  <a:cubicBezTo>
                    <a:pt x="351" y="334"/>
                    <a:pt x="351" y="334"/>
                    <a:pt x="351" y="333"/>
                  </a:cubicBezTo>
                  <a:cubicBezTo>
                    <a:pt x="351" y="333"/>
                    <a:pt x="351" y="333"/>
                    <a:pt x="351" y="333"/>
                  </a:cubicBezTo>
                  <a:cubicBezTo>
                    <a:pt x="351" y="333"/>
                    <a:pt x="351" y="332"/>
                    <a:pt x="351" y="332"/>
                  </a:cubicBezTo>
                  <a:cubicBezTo>
                    <a:pt x="351" y="332"/>
                    <a:pt x="351" y="332"/>
                    <a:pt x="352" y="331"/>
                  </a:cubicBezTo>
                  <a:cubicBezTo>
                    <a:pt x="352" y="331"/>
                    <a:pt x="352" y="331"/>
                    <a:pt x="352" y="331"/>
                  </a:cubicBezTo>
                  <a:cubicBezTo>
                    <a:pt x="352" y="331"/>
                    <a:pt x="351" y="330"/>
                    <a:pt x="351" y="330"/>
                  </a:cubicBezTo>
                  <a:cubicBezTo>
                    <a:pt x="351" y="330"/>
                    <a:pt x="351" y="330"/>
                    <a:pt x="350" y="330"/>
                  </a:cubicBezTo>
                  <a:cubicBezTo>
                    <a:pt x="350" y="330"/>
                    <a:pt x="350" y="330"/>
                    <a:pt x="349" y="330"/>
                  </a:cubicBezTo>
                  <a:cubicBezTo>
                    <a:pt x="349" y="330"/>
                    <a:pt x="348" y="331"/>
                    <a:pt x="347" y="331"/>
                  </a:cubicBezTo>
                  <a:cubicBezTo>
                    <a:pt x="347" y="331"/>
                    <a:pt x="346" y="331"/>
                    <a:pt x="346" y="331"/>
                  </a:cubicBezTo>
                  <a:cubicBezTo>
                    <a:pt x="345" y="331"/>
                    <a:pt x="345" y="331"/>
                    <a:pt x="344" y="331"/>
                  </a:cubicBezTo>
                  <a:cubicBezTo>
                    <a:pt x="344" y="332"/>
                    <a:pt x="344" y="332"/>
                    <a:pt x="344" y="331"/>
                  </a:cubicBezTo>
                  <a:cubicBezTo>
                    <a:pt x="344" y="331"/>
                    <a:pt x="344" y="331"/>
                    <a:pt x="344" y="331"/>
                  </a:cubicBezTo>
                  <a:cubicBezTo>
                    <a:pt x="344" y="331"/>
                    <a:pt x="344" y="331"/>
                    <a:pt x="344" y="331"/>
                  </a:cubicBezTo>
                  <a:cubicBezTo>
                    <a:pt x="344" y="330"/>
                    <a:pt x="344" y="330"/>
                    <a:pt x="344" y="330"/>
                  </a:cubicBezTo>
                  <a:cubicBezTo>
                    <a:pt x="345" y="330"/>
                    <a:pt x="345" y="330"/>
                    <a:pt x="345" y="330"/>
                  </a:cubicBezTo>
                  <a:cubicBezTo>
                    <a:pt x="346" y="330"/>
                    <a:pt x="346" y="330"/>
                    <a:pt x="347" y="330"/>
                  </a:cubicBezTo>
                  <a:cubicBezTo>
                    <a:pt x="347" y="330"/>
                    <a:pt x="348" y="330"/>
                    <a:pt x="348" y="330"/>
                  </a:cubicBezTo>
                  <a:cubicBezTo>
                    <a:pt x="348" y="329"/>
                    <a:pt x="349" y="329"/>
                    <a:pt x="349" y="329"/>
                  </a:cubicBezTo>
                  <a:cubicBezTo>
                    <a:pt x="349" y="329"/>
                    <a:pt x="349" y="329"/>
                    <a:pt x="349" y="328"/>
                  </a:cubicBezTo>
                  <a:cubicBezTo>
                    <a:pt x="350" y="328"/>
                    <a:pt x="350" y="328"/>
                    <a:pt x="350" y="328"/>
                  </a:cubicBezTo>
                  <a:cubicBezTo>
                    <a:pt x="350" y="328"/>
                    <a:pt x="350" y="328"/>
                    <a:pt x="350" y="328"/>
                  </a:cubicBezTo>
                  <a:cubicBezTo>
                    <a:pt x="350" y="327"/>
                    <a:pt x="350" y="327"/>
                    <a:pt x="351" y="327"/>
                  </a:cubicBezTo>
                  <a:cubicBezTo>
                    <a:pt x="351" y="327"/>
                    <a:pt x="351" y="327"/>
                    <a:pt x="351" y="327"/>
                  </a:cubicBezTo>
                  <a:cubicBezTo>
                    <a:pt x="351" y="328"/>
                    <a:pt x="352" y="328"/>
                    <a:pt x="352" y="328"/>
                  </a:cubicBezTo>
                  <a:cubicBezTo>
                    <a:pt x="352" y="328"/>
                    <a:pt x="352" y="328"/>
                    <a:pt x="353" y="328"/>
                  </a:cubicBezTo>
                  <a:cubicBezTo>
                    <a:pt x="353" y="328"/>
                    <a:pt x="353" y="328"/>
                    <a:pt x="353" y="328"/>
                  </a:cubicBezTo>
                  <a:cubicBezTo>
                    <a:pt x="353" y="328"/>
                    <a:pt x="354" y="327"/>
                    <a:pt x="354" y="327"/>
                  </a:cubicBezTo>
                  <a:cubicBezTo>
                    <a:pt x="354" y="327"/>
                    <a:pt x="354" y="327"/>
                    <a:pt x="354" y="327"/>
                  </a:cubicBezTo>
                  <a:close/>
                  <a:moveTo>
                    <a:pt x="357" y="318"/>
                  </a:moveTo>
                  <a:cubicBezTo>
                    <a:pt x="357" y="317"/>
                    <a:pt x="357" y="315"/>
                    <a:pt x="356" y="314"/>
                  </a:cubicBezTo>
                  <a:cubicBezTo>
                    <a:pt x="356" y="314"/>
                    <a:pt x="356" y="313"/>
                    <a:pt x="356" y="313"/>
                  </a:cubicBezTo>
                  <a:cubicBezTo>
                    <a:pt x="356" y="313"/>
                    <a:pt x="356" y="313"/>
                    <a:pt x="355" y="313"/>
                  </a:cubicBezTo>
                  <a:cubicBezTo>
                    <a:pt x="355" y="313"/>
                    <a:pt x="355" y="313"/>
                    <a:pt x="355" y="313"/>
                  </a:cubicBezTo>
                  <a:cubicBezTo>
                    <a:pt x="355" y="313"/>
                    <a:pt x="355" y="314"/>
                    <a:pt x="355" y="314"/>
                  </a:cubicBezTo>
                  <a:cubicBezTo>
                    <a:pt x="355" y="314"/>
                    <a:pt x="355" y="315"/>
                    <a:pt x="355" y="316"/>
                  </a:cubicBezTo>
                  <a:cubicBezTo>
                    <a:pt x="355" y="316"/>
                    <a:pt x="355" y="316"/>
                    <a:pt x="355" y="316"/>
                  </a:cubicBezTo>
                  <a:cubicBezTo>
                    <a:pt x="355" y="317"/>
                    <a:pt x="355" y="317"/>
                    <a:pt x="355" y="318"/>
                  </a:cubicBezTo>
                  <a:cubicBezTo>
                    <a:pt x="355" y="318"/>
                    <a:pt x="355" y="319"/>
                    <a:pt x="355" y="320"/>
                  </a:cubicBezTo>
                  <a:cubicBezTo>
                    <a:pt x="355" y="320"/>
                    <a:pt x="355" y="320"/>
                    <a:pt x="355" y="320"/>
                  </a:cubicBezTo>
                  <a:cubicBezTo>
                    <a:pt x="355" y="321"/>
                    <a:pt x="354" y="321"/>
                    <a:pt x="355" y="322"/>
                  </a:cubicBezTo>
                  <a:cubicBezTo>
                    <a:pt x="355" y="322"/>
                    <a:pt x="355" y="323"/>
                    <a:pt x="355" y="323"/>
                  </a:cubicBezTo>
                  <a:cubicBezTo>
                    <a:pt x="355" y="324"/>
                    <a:pt x="355" y="325"/>
                    <a:pt x="355" y="325"/>
                  </a:cubicBezTo>
                  <a:cubicBezTo>
                    <a:pt x="355" y="325"/>
                    <a:pt x="355" y="326"/>
                    <a:pt x="355" y="326"/>
                  </a:cubicBezTo>
                  <a:cubicBezTo>
                    <a:pt x="355" y="327"/>
                    <a:pt x="355" y="328"/>
                    <a:pt x="355" y="328"/>
                  </a:cubicBezTo>
                  <a:cubicBezTo>
                    <a:pt x="355" y="329"/>
                    <a:pt x="355" y="329"/>
                    <a:pt x="355" y="329"/>
                  </a:cubicBezTo>
                  <a:cubicBezTo>
                    <a:pt x="355" y="329"/>
                    <a:pt x="355" y="329"/>
                    <a:pt x="355" y="330"/>
                  </a:cubicBezTo>
                  <a:cubicBezTo>
                    <a:pt x="355" y="330"/>
                    <a:pt x="355" y="330"/>
                    <a:pt x="355" y="331"/>
                  </a:cubicBezTo>
                  <a:cubicBezTo>
                    <a:pt x="355" y="331"/>
                    <a:pt x="355" y="332"/>
                    <a:pt x="355" y="332"/>
                  </a:cubicBezTo>
                  <a:cubicBezTo>
                    <a:pt x="355" y="332"/>
                    <a:pt x="355" y="332"/>
                    <a:pt x="355" y="332"/>
                  </a:cubicBezTo>
                  <a:cubicBezTo>
                    <a:pt x="355" y="333"/>
                    <a:pt x="355" y="333"/>
                    <a:pt x="355" y="333"/>
                  </a:cubicBezTo>
                  <a:cubicBezTo>
                    <a:pt x="355" y="334"/>
                    <a:pt x="355" y="334"/>
                    <a:pt x="355" y="335"/>
                  </a:cubicBezTo>
                  <a:cubicBezTo>
                    <a:pt x="355" y="335"/>
                    <a:pt x="355" y="335"/>
                    <a:pt x="355" y="335"/>
                  </a:cubicBezTo>
                  <a:cubicBezTo>
                    <a:pt x="355" y="335"/>
                    <a:pt x="356" y="335"/>
                    <a:pt x="356" y="335"/>
                  </a:cubicBezTo>
                  <a:cubicBezTo>
                    <a:pt x="356" y="334"/>
                    <a:pt x="356" y="334"/>
                    <a:pt x="356" y="334"/>
                  </a:cubicBezTo>
                  <a:cubicBezTo>
                    <a:pt x="356" y="333"/>
                    <a:pt x="356" y="332"/>
                    <a:pt x="356" y="332"/>
                  </a:cubicBezTo>
                  <a:cubicBezTo>
                    <a:pt x="356" y="332"/>
                    <a:pt x="356" y="332"/>
                    <a:pt x="356" y="332"/>
                  </a:cubicBezTo>
                  <a:cubicBezTo>
                    <a:pt x="356" y="331"/>
                    <a:pt x="356" y="330"/>
                    <a:pt x="356" y="330"/>
                  </a:cubicBezTo>
                  <a:cubicBezTo>
                    <a:pt x="356" y="330"/>
                    <a:pt x="356" y="329"/>
                    <a:pt x="356" y="329"/>
                  </a:cubicBezTo>
                  <a:cubicBezTo>
                    <a:pt x="356" y="329"/>
                    <a:pt x="356" y="329"/>
                    <a:pt x="356" y="328"/>
                  </a:cubicBezTo>
                  <a:cubicBezTo>
                    <a:pt x="356" y="328"/>
                    <a:pt x="356" y="328"/>
                    <a:pt x="356" y="327"/>
                  </a:cubicBezTo>
                  <a:cubicBezTo>
                    <a:pt x="356" y="327"/>
                    <a:pt x="356" y="326"/>
                    <a:pt x="356" y="326"/>
                  </a:cubicBezTo>
                  <a:cubicBezTo>
                    <a:pt x="356" y="326"/>
                    <a:pt x="356" y="326"/>
                    <a:pt x="356" y="326"/>
                  </a:cubicBezTo>
                  <a:cubicBezTo>
                    <a:pt x="356" y="325"/>
                    <a:pt x="356" y="325"/>
                    <a:pt x="356" y="325"/>
                  </a:cubicBezTo>
                  <a:cubicBezTo>
                    <a:pt x="356" y="324"/>
                    <a:pt x="356" y="324"/>
                    <a:pt x="357" y="324"/>
                  </a:cubicBezTo>
                  <a:cubicBezTo>
                    <a:pt x="357" y="323"/>
                    <a:pt x="357" y="323"/>
                    <a:pt x="356" y="323"/>
                  </a:cubicBezTo>
                  <a:cubicBezTo>
                    <a:pt x="356" y="322"/>
                    <a:pt x="356" y="322"/>
                    <a:pt x="356" y="321"/>
                  </a:cubicBezTo>
                  <a:cubicBezTo>
                    <a:pt x="356" y="321"/>
                    <a:pt x="356" y="320"/>
                    <a:pt x="357" y="320"/>
                  </a:cubicBezTo>
                  <a:cubicBezTo>
                    <a:pt x="357" y="320"/>
                    <a:pt x="357" y="320"/>
                    <a:pt x="357" y="320"/>
                  </a:cubicBezTo>
                  <a:cubicBezTo>
                    <a:pt x="357" y="319"/>
                    <a:pt x="357" y="319"/>
                    <a:pt x="357" y="319"/>
                  </a:cubicBezTo>
                  <a:cubicBezTo>
                    <a:pt x="357" y="319"/>
                    <a:pt x="357" y="318"/>
                    <a:pt x="357" y="318"/>
                  </a:cubicBezTo>
                  <a:close/>
                  <a:moveTo>
                    <a:pt x="380" y="332"/>
                  </a:moveTo>
                  <a:cubicBezTo>
                    <a:pt x="380" y="332"/>
                    <a:pt x="380" y="332"/>
                    <a:pt x="380" y="332"/>
                  </a:cubicBezTo>
                  <a:cubicBezTo>
                    <a:pt x="379" y="332"/>
                    <a:pt x="379" y="331"/>
                    <a:pt x="379" y="331"/>
                  </a:cubicBezTo>
                  <a:cubicBezTo>
                    <a:pt x="379" y="330"/>
                    <a:pt x="378" y="330"/>
                    <a:pt x="378" y="330"/>
                  </a:cubicBezTo>
                  <a:cubicBezTo>
                    <a:pt x="378" y="330"/>
                    <a:pt x="377" y="331"/>
                    <a:pt x="378" y="331"/>
                  </a:cubicBezTo>
                  <a:cubicBezTo>
                    <a:pt x="378" y="331"/>
                    <a:pt x="378" y="332"/>
                    <a:pt x="378" y="332"/>
                  </a:cubicBezTo>
                  <a:cubicBezTo>
                    <a:pt x="378" y="333"/>
                    <a:pt x="379" y="333"/>
                    <a:pt x="379" y="333"/>
                  </a:cubicBezTo>
                  <a:cubicBezTo>
                    <a:pt x="379" y="333"/>
                    <a:pt x="379" y="333"/>
                    <a:pt x="379" y="333"/>
                  </a:cubicBezTo>
                  <a:cubicBezTo>
                    <a:pt x="379" y="333"/>
                    <a:pt x="379" y="333"/>
                    <a:pt x="380" y="333"/>
                  </a:cubicBezTo>
                  <a:cubicBezTo>
                    <a:pt x="380" y="333"/>
                    <a:pt x="380" y="333"/>
                    <a:pt x="380" y="332"/>
                  </a:cubicBezTo>
                  <a:close/>
                  <a:moveTo>
                    <a:pt x="388" y="321"/>
                  </a:moveTo>
                  <a:cubicBezTo>
                    <a:pt x="388" y="321"/>
                    <a:pt x="388" y="321"/>
                    <a:pt x="387" y="321"/>
                  </a:cubicBezTo>
                  <a:cubicBezTo>
                    <a:pt x="387" y="321"/>
                    <a:pt x="387" y="321"/>
                    <a:pt x="386" y="321"/>
                  </a:cubicBezTo>
                  <a:cubicBezTo>
                    <a:pt x="386" y="321"/>
                    <a:pt x="386" y="321"/>
                    <a:pt x="386" y="321"/>
                  </a:cubicBezTo>
                  <a:cubicBezTo>
                    <a:pt x="386" y="320"/>
                    <a:pt x="386" y="320"/>
                    <a:pt x="386" y="320"/>
                  </a:cubicBezTo>
                  <a:cubicBezTo>
                    <a:pt x="385" y="320"/>
                    <a:pt x="385" y="320"/>
                    <a:pt x="385" y="320"/>
                  </a:cubicBezTo>
                  <a:cubicBezTo>
                    <a:pt x="385" y="320"/>
                    <a:pt x="385" y="320"/>
                    <a:pt x="385" y="320"/>
                  </a:cubicBezTo>
                  <a:cubicBezTo>
                    <a:pt x="384" y="320"/>
                    <a:pt x="384" y="320"/>
                    <a:pt x="384" y="321"/>
                  </a:cubicBezTo>
                  <a:cubicBezTo>
                    <a:pt x="384" y="321"/>
                    <a:pt x="383" y="322"/>
                    <a:pt x="383" y="322"/>
                  </a:cubicBezTo>
                  <a:cubicBezTo>
                    <a:pt x="383" y="322"/>
                    <a:pt x="383" y="322"/>
                    <a:pt x="383" y="322"/>
                  </a:cubicBezTo>
                  <a:cubicBezTo>
                    <a:pt x="382" y="322"/>
                    <a:pt x="382" y="322"/>
                    <a:pt x="382" y="321"/>
                  </a:cubicBezTo>
                  <a:cubicBezTo>
                    <a:pt x="382" y="321"/>
                    <a:pt x="382" y="321"/>
                    <a:pt x="382" y="321"/>
                  </a:cubicBezTo>
                  <a:cubicBezTo>
                    <a:pt x="381" y="321"/>
                    <a:pt x="381" y="321"/>
                    <a:pt x="381" y="322"/>
                  </a:cubicBezTo>
                  <a:cubicBezTo>
                    <a:pt x="381" y="322"/>
                    <a:pt x="381" y="323"/>
                    <a:pt x="381" y="323"/>
                  </a:cubicBezTo>
                  <a:cubicBezTo>
                    <a:pt x="381" y="324"/>
                    <a:pt x="381" y="324"/>
                    <a:pt x="381" y="324"/>
                  </a:cubicBezTo>
                  <a:cubicBezTo>
                    <a:pt x="381" y="324"/>
                    <a:pt x="381" y="324"/>
                    <a:pt x="381" y="324"/>
                  </a:cubicBezTo>
                  <a:cubicBezTo>
                    <a:pt x="380" y="325"/>
                    <a:pt x="380" y="325"/>
                    <a:pt x="380" y="325"/>
                  </a:cubicBezTo>
                  <a:cubicBezTo>
                    <a:pt x="380" y="325"/>
                    <a:pt x="380" y="324"/>
                    <a:pt x="380" y="324"/>
                  </a:cubicBezTo>
                  <a:cubicBezTo>
                    <a:pt x="380" y="324"/>
                    <a:pt x="379" y="324"/>
                    <a:pt x="379" y="323"/>
                  </a:cubicBezTo>
                  <a:cubicBezTo>
                    <a:pt x="379" y="323"/>
                    <a:pt x="379" y="323"/>
                    <a:pt x="379" y="323"/>
                  </a:cubicBezTo>
                  <a:cubicBezTo>
                    <a:pt x="379" y="323"/>
                    <a:pt x="379" y="323"/>
                    <a:pt x="379" y="323"/>
                  </a:cubicBezTo>
                  <a:cubicBezTo>
                    <a:pt x="379" y="323"/>
                    <a:pt x="380" y="322"/>
                    <a:pt x="380" y="322"/>
                  </a:cubicBezTo>
                  <a:cubicBezTo>
                    <a:pt x="380" y="321"/>
                    <a:pt x="380" y="321"/>
                    <a:pt x="380" y="320"/>
                  </a:cubicBezTo>
                  <a:cubicBezTo>
                    <a:pt x="380" y="320"/>
                    <a:pt x="380" y="320"/>
                    <a:pt x="379" y="320"/>
                  </a:cubicBezTo>
                  <a:cubicBezTo>
                    <a:pt x="379" y="319"/>
                    <a:pt x="379" y="319"/>
                    <a:pt x="379" y="319"/>
                  </a:cubicBezTo>
                  <a:cubicBezTo>
                    <a:pt x="379" y="319"/>
                    <a:pt x="378" y="319"/>
                    <a:pt x="378" y="319"/>
                  </a:cubicBezTo>
                  <a:cubicBezTo>
                    <a:pt x="378" y="320"/>
                    <a:pt x="378" y="319"/>
                    <a:pt x="377" y="319"/>
                  </a:cubicBezTo>
                  <a:cubicBezTo>
                    <a:pt x="377" y="319"/>
                    <a:pt x="377" y="319"/>
                    <a:pt x="377" y="319"/>
                  </a:cubicBezTo>
                  <a:cubicBezTo>
                    <a:pt x="378" y="319"/>
                    <a:pt x="378" y="319"/>
                    <a:pt x="378" y="319"/>
                  </a:cubicBezTo>
                  <a:cubicBezTo>
                    <a:pt x="379" y="319"/>
                    <a:pt x="379" y="318"/>
                    <a:pt x="379" y="318"/>
                  </a:cubicBezTo>
                  <a:cubicBezTo>
                    <a:pt x="379" y="318"/>
                    <a:pt x="380" y="318"/>
                    <a:pt x="380" y="318"/>
                  </a:cubicBezTo>
                  <a:cubicBezTo>
                    <a:pt x="380" y="318"/>
                    <a:pt x="380" y="318"/>
                    <a:pt x="381" y="318"/>
                  </a:cubicBezTo>
                  <a:cubicBezTo>
                    <a:pt x="381" y="317"/>
                    <a:pt x="381" y="317"/>
                    <a:pt x="381" y="316"/>
                  </a:cubicBezTo>
                  <a:cubicBezTo>
                    <a:pt x="381" y="316"/>
                    <a:pt x="381" y="315"/>
                    <a:pt x="380" y="315"/>
                  </a:cubicBezTo>
                  <a:cubicBezTo>
                    <a:pt x="380" y="315"/>
                    <a:pt x="380" y="315"/>
                    <a:pt x="380" y="315"/>
                  </a:cubicBezTo>
                  <a:cubicBezTo>
                    <a:pt x="380" y="315"/>
                    <a:pt x="379" y="315"/>
                    <a:pt x="380" y="315"/>
                  </a:cubicBezTo>
                  <a:cubicBezTo>
                    <a:pt x="380" y="315"/>
                    <a:pt x="380" y="315"/>
                    <a:pt x="380" y="315"/>
                  </a:cubicBezTo>
                  <a:cubicBezTo>
                    <a:pt x="380" y="315"/>
                    <a:pt x="380" y="315"/>
                    <a:pt x="380" y="315"/>
                  </a:cubicBezTo>
                  <a:cubicBezTo>
                    <a:pt x="380" y="315"/>
                    <a:pt x="380" y="316"/>
                    <a:pt x="379" y="316"/>
                  </a:cubicBezTo>
                  <a:cubicBezTo>
                    <a:pt x="379" y="316"/>
                    <a:pt x="379" y="316"/>
                    <a:pt x="378" y="316"/>
                  </a:cubicBezTo>
                  <a:cubicBezTo>
                    <a:pt x="377" y="317"/>
                    <a:pt x="377" y="317"/>
                    <a:pt x="376" y="317"/>
                  </a:cubicBezTo>
                  <a:cubicBezTo>
                    <a:pt x="376" y="317"/>
                    <a:pt x="375" y="317"/>
                    <a:pt x="375" y="318"/>
                  </a:cubicBezTo>
                  <a:cubicBezTo>
                    <a:pt x="375" y="318"/>
                    <a:pt x="375" y="318"/>
                    <a:pt x="375" y="318"/>
                  </a:cubicBezTo>
                  <a:cubicBezTo>
                    <a:pt x="375" y="318"/>
                    <a:pt x="374" y="318"/>
                    <a:pt x="374" y="318"/>
                  </a:cubicBezTo>
                  <a:cubicBezTo>
                    <a:pt x="374" y="318"/>
                    <a:pt x="374" y="318"/>
                    <a:pt x="374" y="318"/>
                  </a:cubicBezTo>
                  <a:cubicBezTo>
                    <a:pt x="374" y="318"/>
                    <a:pt x="373" y="318"/>
                    <a:pt x="373" y="318"/>
                  </a:cubicBezTo>
                  <a:cubicBezTo>
                    <a:pt x="373" y="318"/>
                    <a:pt x="373" y="318"/>
                    <a:pt x="373" y="318"/>
                  </a:cubicBezTo>
                  <a:cubicBezTo>
                    <a:pt x="373" y="318"/>
                    <a:pt x="372" y="318"/>
                    <a:pt x="372" y="317"/>
                  </a:cubicBezTo>
                  <a:cubicBezTo>
                    <a:pt x="371" y="317"/>
                    <a:pt x="371" y="317"/>
                    <a:pt x="370" y="317"/>
                  </a:cubicBezTo>
                  <a:cubicBezTo>
                    <a:pt x="370" y="317"/>
                    <a:pt x="370" y="317"/>
                    <a:pt x="370" y="317"/>
                  </a:cubicBezTo>
                  <a:cubicBezTo>
                    <a:pt x="370" y="317"/>
                    <a:pt x="370" y="317"/>
                    <a:pt x="370" y="317"/>
                  </a:cubicBezTo>
                  <a:cubicBezTo>
                    <a:pt x="370" y="318"/>
                    <a:pt x="370" y="318"/>
                    <a:pt x="370" y="318"/>
                  </a:cubicBezTo>
                  <a:cubicBezTo>
                    <a:pt x="370" y="318"/>
                    <a:pt x="370" y="318"/>
                    <a:pt x="370" y="318"/>
                  </a:cubicBezTo>
                  <a:cubicBezTo>
                    <a:pt x="370" y="319"/>
                    <a:pt x="370" y="319"/>
                    <a:pt x="371" y="319"/>
                  </a:cubicBezTo>
                  <a:cubicBezTo>
                    <a:pt x="371" y="319"/>
                    <a:pt x="371" y="319"/>
                    <a:pt x="371" y="319"/>
                  </a:cubicBezTo>
                  <a:cubicBezTo>
                    <a:pt x="371" y="320"/>
                    <a:pt x="371" y="320"/>
                    <a:pt x="372" y="320"/>
                  </a:cubicBezTo>
                  <a:cubicBezTo>
                    <a:pt x="372" y="320"/>
                    <a:pt x="372" y="320"/>
                    <a:pt x="373" y="320"/>
                  </a:cubicBezTo>
                  <a:cubicBezTo>
                    <a:pt x="373" y="320"/>
                    <a:pt x="373" y="321"/>
                    <a:pt x="373" y="321"/>
                  </a:cubicBezTo>
                  <a:cubicBezTo>
                    <a:pt x="373" y="321"/>
                    <a:pt x="373" y="321"/>
                    <a:pt x="373" y="321"/>
                  </a:cubicBezTo>
                  <a:cubicBezTo>
                    <a:pt x="372" y="322"/>
                    <a:pt x="372" y="322"/>
                    <a:pt x="372" y="322"/>
                  </a:cubicBezTo>
                  <a:cubicBezTo>
                    <a:pt x="372" y="322"/>
                    <a:pt x="372" y="323"/>
                    <a:pt x="372" y="323"/>
                  </a:cubicBezTo>
                  <a:cubicBezTo>
                    <a:pt x="372" y="323"/>
                    <a:pt x="372" y="323"/>
                    <a:pt x="372" y="323"/>
                  </a:cubicBezTo>
                  <a:cubicBezTo>
                    <a:pt x="372" y="323"/>
                    <a:pt x="372" y="323"/>
                    <a:pt x="372" y="323"/>
                  </a:cubicBezTo>
                  <a:cubicBezTo>
                    <a:pt x="372" y="323"/>
                    <a:pt x="372" y="323"/>
                    <a:pt x="372" y="323"/>
                  </a:cubicBezTo>
                  <a:cubicBezTo>
                    <a:pt x="373" y="324"/>
                    <a:pt x="373" y="324"/>
                    <a:pt x="373" y="323"/>
                  </a:cubicBezTo>
                  <a:cubicBezTo>
                    <a:pt x="374" y="323"/>
                    <a:pt x="374" y="323"/>
                    <a:pt x="374" y="323"/>
                  </a:cubicBezTo>
                  <a:cubicBezTo>
                    <a:pt x="374" y="323"/>
                    <a:pt x="375" y="323"/>
                    <a:pt x="375" y="324"/>
                  </a:cubicBezTo>
                  <a:cubicBezTo>
                    <a:pt x="375" y="324"/>
                    <a:pt x="375" y="324"/>
                    <a:pt x="375" y="324"/>
                  </a:cubicBezTo>
                  <a:cubicBezTo>
                    <a:pt x="375" y="324"/>
                    <a:pt x="375" y="324"/>
                    <a:pt x="375" y="324"/>
                  </a:cubicBezTo>
                  <a:cubicBezTo>
                    <a:pt x="375" y="324"/>
                    <a:pt x="374" y="324"/>
                    <a:pt x="374" y="325"/>
                  </a:cubicBezTo>
                  <a:cubicBezTo>
                    <a:pt x="374" y="325"/>
                    <a:pt x="374" y="325"/>
                    <a:pt x="374" y="325"/>
                  </a:cubicBezTo>
                  <a:cubicBezTo>
                    <a:pt x="374" y="325"/>
                    <a:pt x="373" y="326"/>
                    <a:pt x="373" y="326"/>
                  </a:cubicBezTo>
                  <a:cubicBezTo>
                    <a:pt x="372" y="326"/>
                    <a:pt x="372" y="326"/>
                    <a:pt x="372" y="326"/>
                  </a:cubicBezTo>
                  <a:cubicBezTo>
                    <a:pt x="371" y="327"/>
                    <a:pt x="370" y="327"/>
                    <a:pt x="370" y="327"/>
                  </a:cubicBezTo>
                  <a:cubicBezTo>
                    <a:pt x="369" y="327"/>
                    <a:pt x="368" y="327"/>
                    <a:pt x="368" y="327"/>
                  </a:cubicBezTo>
                  <a:cubicBezTo>
                    <a:pt x="368" y="327"/>
                    <a:pt x="368" y="327"/>
                    <a:pt x="368" y="327"/>
                  </a:cubicBezTo>
                  <a:cubicBezTo>
                    <a:pt x="368" y="327"/>
                    <a:pt x="368" y="328"/>
                    <a:pt x="368" y="328"/>
                  </a:cubicBezTo>
                  <a:cubicBezTo>
                    <a:pt x="368" y="328"/>
                    <a:pt x="368" y="328"/>
                    <a:pt x="368" y="328"/>
                  </a:cubicBezTo>
                  <a:cubicBezTo>
                    <a:pt x="368" y="328"/>
                    <a:pt x="369" y="328"/>
                    <a:pt x="369" y="328"/>
                  </a:cubicBezTo>
                  <a:cubicBezTo>
                    <a:pt x="369" y="328"/>
                    <a:pt x="370" y="328"/>
                    <a:pt x="370" y="328"/>
                  </a:cubicBezTo>
                  <a:cubicBezTo>
                    <a:pt x="370" y="328"/>
                    <a:pt x="371" y="328"/>
                    <a:pt x="371" y="328"/>
                  </a:cubicBezTo>
                  <a:cubicBezTo>
                    <a:pt x="372" y="328"/>
                    <a:pt x="372" y="328"/>
                    <a:pt x="373" y="328"/>
                  </a:cubicBezTo>
                  <a:cubicBezTo>
                    <a:pt x="373" y="328"/>
                    <a:pt x="373" y="328"/>
                    <a:pt x="374" y="328"/>
                  </a:cubicBezTo>
                  <a:cubicBezTo>
                    <a:pt x="374" y="328"/>
                    <a:pt x="374" y="328"/>
                    <a:pt x="374" y="329"/>
                  </a:cubicBezTo>
                  <a:cubicBezTo>
                    <a:pt x="374" y="329"/>
                    <a:pt x="373" y="329"/>
                    <a:pt x="373" y="329"/>
                  </a:cubicBezTo>
                  <a:cubicBezTo>
                    <a:pt x="372" y="330"/>
                    <a:pt x="371" y="330"/>
                    <a:pt x="370" y="331"/>
                  </a:cubicBezTo>
                  <a:cubicBezTo>
                    <a:pt x="369" y="331"/>
                    <a:pt x="368" y="331"/>
                    <a:pt x="367" y="331"/>
                  </a:cubicBezTo>
                  <a:cubicBezTo>
                    <a:pt x="367" y="331"/>
                    <a:pt x="367" y="331"/>
                    <a:pt x="367" y="332"/>
                  </a:cubicBezTo>
                  <a:cubicBezTo>
                    <a:pt x="367" y="332"/>
                    <a:pt x="367" y="332"/>
                    <a:pt x="367" y="332"/>
                  </a:cubicBezTo>
                  <a:cubicBezTo>
                    <a:pt x="367" y="333"/>
                    <a:pt x="367" y="333"/>
                    <a:pt x="368" y="333"/>
                  </a:cubicBezTo>
                  <a:cubicBezTo>
                    <a:pt x="368" y="333"/>
                    <a:pt x="368" y="333"/>
                    <a:pt x="368" y="333"/>
                  </a:cubicBezTo>
                  <a:cubicBezTo>
                    <a:pt x="369" y="333"/>
                    <a:pt x="369" y="333"/>
                    <a:pt x="369" y="332"/>
                  </a:cubicBezTo>
                  <a:cubicBezTo>
                    <a:pt x="370" y="332"/>
                    <a:pt x="370" y="332"/>
                    <a:pt x="370" y="332"/>
                  </a:cubicBezTo>
                  <a:cubicBezTo>
                    <a:pt x="371" y="332"/>
                    <a:pt x="371" y="333"/>
                    <a:pt x="371" y="333"/>
                  </a:cubicBezTo>
                  <a:cubicBezTo>
                    <a:pt x="371" y="333"/>
                    <a:pt x="371" y="333"/>
                    <a:pt x="371" y="333"/>
                  </a:cubicBezTo>
                  <a:cubicBezTo>
                    <a:pt x="371" y="334"/>
                    <a:pt x="371" y="334"/>
                    <a:pt x="371" y="334"/>
                  </a:cubicBezTo>
                  <a:cubicBezTo>
                    <a:pt x="371" y="335"/>
                    <a:pt x="371" y="335"/>
                    <a:pt x="371" y="335"/>
                  </a:cubicBezTo>
                  <a:cubicBezTo>
                    <a:pt x="371" y="335"/>
                    <a:pt x="372" y="335"/>
                    <a:pt x="372" y="334"/>
                  </a:cubicBezTo>
                  <a:cubicBezTo>
                    <a:pt x="372" y="334"/>
                    <a:pt x="372" y="334"/>
                    <a:pt x="372" y="334"/>
                  </a:cubicBezTo>
                  <a:cubicBezTo>
                    <a:pt x="372" y="334"/>
                    <a:pt x="372" y="334"/>
                    <a:pt x="372" y="333"/>
                  </a:cubicBezTo>
                  <a:cubicBezTo>
                    <a:pt x="372" y="333"/>
                    <a:pt x="372" y="333"/>
                    <a:pt x="372" y="333"/>
                  </a:cubicBezTo>
                  <a:cubicBezTo>
                    <a:pt x="372" y="333"/>
                    <a:pt x="372" y="332"/>
                    <a:pt x="372" y="332"/>
                  </a:cubicBezTo>
                  <a:cubicBezTo>
                    <a:pt x="372" y="332"/>
                    <a:pt x="372" y="332"/>
                    <a:pt x="372" y="332"/>
                  </a:cubicBezTo>
                  <a:cubicBezTo>
                    <a:pt x="373" y="331"/>
                    <a:pt x="373" y="331"/>
                    <a:pt x="374" y="331"/>
                  </a:cubicBezTo>
                  <a:cubicBezTo>
                    <a:pt x="374" y="331"/>
                    <a:pt x="374" y="332"/>
                    <a:pt x="374" y="332"/>
                  </a:cubicBezTo>
                  <a:cubicBezTo>
                    <a:pt x="374" y="332"/>
                    <a:pt x="374" y="332"/>
                    <a:pt x="374" y="332"/>
                  </a:cubicBezTo>
                  <a:cubicBezTo>
                    <a:pt x="374" y="333"/>
                    <a:pt x="374" y="333"/>
                    <a:pt x="374" y="333"/>
                  </a:cubicBezTo>
                  <a:cubicBezTo>
                    <a:pt x="374" y="334"/>
                    <a:pt x="374" y="334"/>
                    <a:pt x="374" y="334"/>
                  </a:cubicBezTo>
                  <a:cubicBezTo>
                    <a:pt x="373" y="334"/>
                    <a:pt x="373" y="335"/>
                    <a:pt x="374" y="335"/>
                  </a:cubicBezTo>
                  <a:cubicBezTo>
                    <a:pt x="374" y="335"/>
                    <a:pt x="374" y="335"/>
                    <a:pt x="374" y="336"/>
                  </a:cubicBezTo>
                  <a:cubicBezTo>
                    <a:pt x="374" y="336"/>
                    <a:pt x="374" y="336"/>
                    <a:pt x="374" y="336"/>
                  </a:cubicBezTo>
                  <a:cubicBezTo>
                    <a:pt x="375" y="336"/>
                    <a:pt x="375" y="335"/>
                    <a:pt x="375" y="335"/>
                  </a:cubicBezTo>
                  <a:cubicBezTo>
                    <a:pt x="375" y="335"/>
                    <a:pt x="375" y="334"/>
                    <a:pt x="376" y="334"/>
                  </a:cubicBezTo>
                  <a:cubicBezTo>
                    <a:pt x="376" y="333"/>
                    <a:pt x="376" y="333"/>
                    <a:pt x="376" y="332"/>
                  </a:cubicBezTo>
                  <a:cubicBezTo>
                    <a:pt x="376" y="332"/>
                    <a:pt x="376" y="332"/>
                    <a:pt x="376" y="332"/>
                  </a:cubicBezTo>
                  <a:cubicBezTo>
                    <a:pt x="376" y="332"/>
                    <a:pt x="376" y="331"/>
                    <a:pt x="376" y="331"/>
                  </a:cubicBezTo>
                  <a:cubicBezTo>
                    <a:pt x="376" y="331"/>
                    <a:pt x="376" y="330"/>
                    <a:pt x="376" y="330"/>
                  </a:cubicBezTo>
                  <a:cubicBezTo>
                    <a:pt x="377" y="330"/>
                    <a:pt x="377" y="330"/>
                    <a:pt x="377" y="330"/>
                  </a:cubicBezTo>
                  <a:cubicBezTo>
                    <a:pt x="377" y="330"/>
                    <a:pt x="377" y="330"/>
                    <a:pt x="378" y="329"/>
                  </a:cubicBezTo>
                  <a:cubicBezTo>
                    <a:pt x="378" y="329"/>
                    <a:pt x="379" y="329"/>
                    <a:pt x="379" y="329"/>
                  </a:cubicBezTo>
                  <a:cubicBezTo>
                    <a:pt x="380" y="329"/>
                    <a:pt x="380" y="329"/>
                    <a:pt x="380" y="329"/>
                  </a:cubicBezTo>
                  <a:cubicBezTo>
                    <a:pt x="380" y="328"/>
                    <a:pt x="380" y="328"/>
                    <a:pt x="380" y="328"/>
                  </a:cubicBezTo>
                  <a:cubicBezTo>
                    <a:pt x="380" y="328"/>
                    <a:pt x="379" y="328"/>
                    <a:pt x="379" y="327"/>
                  </a:cubicBezTo>
                  <a:cubicBezTo>
                    <a:pt x="379" y="327"/>
                    <a:pt x="379" y="327"/>
                    <a:pt x="378" y="327"/>
                  </a:cubicBezTo>
                  <a:cubicBezTo>
                    <a:pt x="378" y="327"/>
                    <a:pt x="378" y="327"/>
                    <a:pt x="377" y="327"/>
                  </a:cubicBezTo>
                  <a:cubicBezTo>
                    <a:pt x="377" y="328"/>
                    <a:pt x="377" y="328"/>
                    <a:pt x="377" y="328"/>
                  </a:cubicBezTo>
                  <a:cubicBezTo>
                    <a:pt x="377" y="328"/>
                    <a:pt x="377" y="328"/>
                    <a:pt x="377" y="328"/>
                  </a:cubicBezTo>
                  <a:cubicBezTo>
                    <a:pt x="376" y="327"/>
                    <a:pt x="376" y="327"/>
                    <a:pt x="376" y="326"/>
                  </a:cubicBezTo>
                  <a:cubicBezTo>
                    <a:pt x="376" y="326"/>
                    <a:pt x="376" y="326"/>
                    <a:pt x="376" y="326"/>
                  </a:cubicBezTo>
                  <a:cubicBezTo>
                    <a:pt x="376" y="326"/>
                    <a:pt x="377" y="326"/>
                    <a:pt x="377" y="326"/>
                  </a:cubicBezTo>
                  <a:cubicBezTo>
                    <a:pt x="377" y="326"/>
                    <a:pt x="377" y="326"/>
                    <a:pt x="377" y="326"/>
                  </a:cubicBezTo>
                  <a:cubicBezTo>
                    <a:pt x="378" y="326"/>
                    <a:pt x="378" y="326"/>
                    <a:pt x="379" y="326"/>
                  </a:cubicBezTo>
                  <a:cubicBezTo>
                    <a:pt x="379" y="325"/>
                    <a:pt x="379" y="325"/>
                    <a:pt x="380" y="325"/>
                  </a:cubicBezTo>
                  <a:cubicBezTo>
                    <a:pt x="380" y="325"/>
                    <a:pt x="380" y="325"/>
                    <a:pt x="380" y="326"/>
                  </a:cubicBezTo>
                  <a:cubicBezTo>
                    <a:pt x="380" y="326"/>
                    <a:pt x="380" y="326"/>
                    <a:pt x="380" y="327"/>
                  </a:cubicBezTo>
                  <a:cubicBezTo>
                    <a:pt x="380" y="327"/>
                    <a:pt x="381" y="328"/>
                    <a:pt x="380" y="328"/>
                  </a:cubicBezTo>
                  <a:cubicBezTo>
                    <a:pt x="380" y="329"/>
                    <a:pt x="380" y="329"/>
                    <a:pt x="380" y="330"/>
                  </a:cubicBezTo>
                  <a:cubicBezTo>
                    <a:pt x="380" y="330"/>
                    <a:pt x="380" y="330"/>
                    <a:pt x="381" y="330"/>
                  </a:cubicBezTo>
                  <a:cubicBezTo>
                    <a:pt x="381" y="330"/>
                    <a:pt x="381" y="330"/>
                    <a:pt x="381" y="330"/>
                  </a:cubicBezTo>
                  <a:cubicBezTo>
                    <a:pt x="382" y="330"/>
                    <a:pt x="382" y="330"/>
                    <a:pt x="382" y="330"/>
                  </a:cubicBezTo>
                  <a:cubicBezTo>
                    <a:pt x="382" y="329"/>
                    <a:pt x="382" y="329"/>
                    <a:pt x="382" y="328"/>
                  </a:cubicBezTo>
                  <a:cubicBezTo>
                    <a:pt x="382" y="328"/>
                    <a:pt x="382" y="327"/>
                    <a:pt x="382" y="327"/>
                  </a:cubicBezTo>
                  <a:cubicBezTo>
                    <a:pt x="382" y="326"/>
                    <a:pt x="383" y="326"/>
                    <a:pt x="383" y="325"/>
                  </a:cubicBezTo>
                  <a:cubicBezTo>
                    <a:pt x="383" y="325"/>
                    <a:pt x="383" y="325"/>
                    <a:pt x="384" y="325"/>
                  </a:cubicBezTo>
                  <a:cubicBezTo>
                    <a:pt x="384" y="325"/>
                    <a:pt x="384" y="325"/>
                    <a:pt x="384" y="325"/>
                  </a:cubicBezTo>
                  <a:cubicBezTo>
                    <a:pt x="384" y="325"/>
                    <a:pt x="384" y="325"/>
                    <a:pt x="384" y="326"/>
                  </a:cubicBezTo>
                  <a:cubicBezTo>
                    <a:pt x="384" y="326"/>
                    <a:pt x="384" y="326"/>
                    <a:pt x="384" y="326"/>
                  </a:cubicBezTo>
                  <a:cubicBezTo>
                    <a:pt x="384" y="327"/>
                    <a:pt x="384" y="327"/>
                    <a:pt x="384" y="327"/>
                  </a:cubicBezTo>
                  <a:cubicBezTo>
                    <a:pt x="384" y="328"/>
                    <a:pt x="384" y="328"/>
                    <a:pt x="384" y="328"/>
                  </a:cubicBezTo>
                  <a:cubicBezTo>
                    <a:pt x="384" y="329"/>
                    <a:pt x="384" y="329"/>
                    <a:pt x="384" y="330"/>
                  </a:cubicBezTo>
                  <a:cubicBezTo>
                    <a:pt x="384" y="330"/>
                    <a:pt x="384" y="330"/>
                    <a:pt x="384" y="330"/>
                  </a:cubicBezTo>
                  <a:cubicBezTo>
                    <a:pt x="385" y="330"/>
                    <a:pt x="385" y="331"/>
                    <a:pt x="385" y="331"/>
                  </a:cubicBezTo>
                  <a:cubicBezTo>
                    <a:pt x="384" y="332"/>
                    <a:pt x="384" y="332"/>
                    <a:pt x="384" y="333"/>
                  </a:cubicBezTo>
                  <a:cubicBezTo>
                    <a:pt x="385" y="333"/>
                    <a:pt x="385" y="333"/>
                    <a:pt x="384" y="333"/>
                  </a:cubicBezTo>
                  <a:cubicBezTo>
                    <a:pt x="384" y="334"/>
                    <a:pt x="384" y="335"/>
                    <a:pt x="384" y="335"/>
                  </a:cubicBezTo>
                  <a:cubicBezTo>
                    <a:pt x="384" y="335"/>
                    <a:pt x="384" y="335"/>
                    <a:pt x="384" y="335"/>
                  </a:cubicBezTo>
                  <a:cubicBezTo>
                    <a:pt x="384" y="336"/>
                    <a:pt x="384" y="336"/>
                    <a:pt x="384" y="336"/>
                  </a:cubicBezTo>
                  <a:cubicBezTo>
                    <a:pt x="384" y="337"/>
                    <a:pt x="384" y="337"/>
                    <a:pt x="384" y="338"/>
                  </a:cubicBezTo>
                  <a:cubicBezTo>
                    <a:pt x="384" y="338"/>
                    <a:pt x="384" y="339"/>
                    <a:pt x="384" y="339"/>
                  </a:cubicBezTo>
                  <a:cubicBezTo>
                    <a:pt x="384" y="339"/>
                    <a:pt x="384" y="340"/>
                    <a:pt x="385" y="340"/>
                  </a:cubicBezTo>
                  <a:cubicBezTo>
                    <a:pt x="385" y="340"/>
                    <a:pt x="385" y="339"/>
                    <a:pt x="385" y="339"/>
                  </a:cubicBezTo>
                  <a:cubicBezTo>
                    <a:pt x="385" y="339"/>
                    <a:pt x="385" y="339"/>
                    <a:pt x="385" y="339"/>
                  </a:cubicBezTo>
                  <a:cubicBezTo>
                    <a:pt x="385" y="339"/>
                    <a:pt x="386" y="338"/>
                    <a:pt x="386" y="338"/>
                  </a:cubicBezTo>
                  <a:cubicBezTo>
                    <a:pt x="386" y="338"/>
                    <a:pt x="386" y="338"/>
                    <a:pt x="386" y="338"/>
                  </a:cubicBezTo>
                  <a:cubicBezTo>
                    <a:pt x="386" y="337"/>
                    <a:pt x="386" y="337"/>
                    <a:pt x="386" y="337"/>
                  </a:cubicBezTo>
                  <a:cubicBezTo>
                    <a:pt x="386" y="336"/>
                    <a:pt x="386" y="336"/>
                    <a:pt x="386" y="336"/>
                  </a:cubicBezTo>
                  <a:cubicBezTo>
                    <a:pt x="386" y="335"/>
                    <a:pt x="386" y="335"/>
                    <a:pt x="386" y="335"/>
                  </a:cubicBezTo>
                  <a:cubicBezTo>
                    <a:pt x="386" y="335"/>
                    <a:pt x="386" y="335"/>
                    <a:pt x="386" y="335"/>
                  </a:cubicBezTo>
                  <a:cubicBezTo>
                    <a:pt x="386" y="334"/>
                    <a:pt x="386" y="334"/>
                    <a:pt x="386" y="334"/>
                  </a:cubicBezTo>
                  <a:cubicBezTo>
                    <a:pt x="386" y="334"/>
                    <a:pt x="386" y="334"/>
                    <a:pt x="386" y="334"/>
                  </a:cubicBezTo>
                  <a:cubicBezTo>
                    <a:pt x="386" y="333"/>
                    <a:pt x="386" y="333"/>
                    <a:pt x="386" y="333"/>
                  </a:cubicBezTo>
                  <a:cubicBezTo>
                    <a:pt x="386" y="332"/>
                    <a:pt x="386" y="331"/>
                    <a:pt x="386" y="330"/>
                  </a:cubicBezTo>
                  <a:cubicBezTo>
                    <a:pt x="386" y="329"/>
                    <a:pt x="386" y="328"/>
                    <a:pt x="386" y="327"/>
                  </a:cubicBezTo>
                  <a:cubicBezTo>
                    <a:pt x="386" y="327"/>
                    <a:pt x="386" y="327"/>
                    <a:pt x="386" y="326"/>
                  </a:cubicBezTo>
                  <a:cubicBezTo>
                    <a:pt x="386" y="326"/>
                    <a:pt x="386" y="325"/>
                    <a:pt x="386" y="324"/>
                  </a:cubicBezTo>
                  <a:cubicBezTo>
                    <a:pt x="386" y="323"/>
                    <a:pt x="387" y="323"/>
                    <a:pt x="387" y="323"/>
                  </a:cubicBezTo>
                  <a:cubicBezTo>
                    <a:pt x="387" y="323"/>
                    <a:pt x="388" y="323"/>
                    <a:pt x="388" y="323"/>
                  </a:cubicBezTo>
                  <a:cubicBezTo>
                    <a:pt x="388" y="322"/>
                    <a:pt x="388" y="322"/>
                    <a:pt x="388" y="321"/>
                  </a:cubicBezTo>
                  <a:close/>
                  <a:moveTo>
                    <a:pt x="377" y="323"/>
                  </a:moveTo>
                  <a:cubicBezTo>
                    <a:pt x="377" y="323"/>
                    <a:pt x="377" y="324"/>
                    <a:pt x="377" y="324"/>
                  </a:cubicBezTo>
                  <a:cubicBezTo>
                    <a:pt x="377" y="324"/>
                    <a:pt x="377" y="324"/>
                    <a:pt x="378" y="324"/>
                  </a:cubicBezTo>
                  <a:cubicBezTo>
                    <a:pt x="378" y="324"/>
                    <a:pt x="378" y="324"/>
                    <a:pt x="378" y="324"/>
                  </a:cubicBezTo>
                  <a:cubicBezTo>
                    <a:pt x="378" y="323"/>
                    <a:pt x="378" y="323"/>
                    <a:pt x="378" y="323"/>
                  </a:cubicBezTo>
                  <a:cubicBezTo>
                    <a:pt x="378" y="323"/>
                    <a:pt x="378" y="323"/>
                    <a:pt x="378" y="323"/>
                  </a:cubicBezTo>
                  <a:cubicBezTo>
                    <a:pt x="378" y="323"/>
                    <a:pt x="377" y="323"/>
                    <a:pt x="377" y="323"/>
                  </a:cubicBezTo>
                  <a:close/>
                  <a:moveTo>
                    <a:pt x="300" y="327"/>
                  </a:moveTo>
                  <a:cubicBezTo>
                    <a:pt x="300" y="327"/>
                    <a:pt x="300" y="327"/>
                    <a:pt x="300" y="327"/>
                  </a:cubicBezTo>
                  <a:cubicBezTo>
                    <a:pt x="300" y="327"/>
                    <a:pt x="300" y="328"/>
                    <a:pt x="300" y="328"/>
                  </a:cubicBezTo>
                  <a:cubicBezTo>
                    <a:pt x="299" y="328"/>
                    <a:pt x="299" y="329"/>
                    <a:pt x="299" y="330"/>
                  </a:cubicBezTo>
                  <a:cubicBezTo>
                    <a:pt x="299" y="330"/>
                    <a:pt x="298" y="330"/>
                    <a:pt x="298" y="330"/>
                  </a:cubicBezTo>
                  <a:cubicBezTo>
                    <a:pt x="298" y="330"/>
                    <a:pt x="298" y="330"/>
                    <a:pt x="299" y="330"/>
                  </a:cubicBezTo>
                  <a:cubicBezTo>
                    <a:pt x="299" y="330"/>
                    <a:pt x="299" y="330"/>
                    <a:pt x="299" y="331"/>
                  </a:cubicBezTo>
                  <a:cubicBezTo>
                    <a:pt x="299" y="331"/>
                    <a:pt x="300" y="331"/>
                    <a:pt x="300" y="331"/>
                  </a:cubicBezTo>
                  <a:cubicBezTo>
                    <a:pt x="300" y="331"/>
                    <a:pt x="301" y="331"/>
                    <a:pt x="301" y="330"/>
                  </a:cubicBezTo>
                  <a:cubicBezTo>
                    <a:pt x="301" y="330"/>
                    <a:pt x="301" y="330"/>
                    <a:pt x="301" y="329"/>
                  </a:cubicBezTo>
                  <a:cubicBezTo>
                    <a:pt x="301" y="329"/>
                    <a:pt x="301" y="328"/>
                    <a:pt x="301" y="328"/>
                  </a:cubicBezTo>
                  <a:cubicBezTo>
                    <a:pt x="301" y="328"/>
                    <a:pt x="301" y="327"/>
                    <a:pt x="301" y="327"/>
                  </a:cubicBezTo>
                  <a:cubicBezTo>
                    <a:pt x="301" y="327"/>
                    <a:pt x="301" y="326"/>
                    <a:pt x="301" y="327"/>
                  </a:cubicBezTo>
                  <a:cubicBezTo>
                    <a:pt x="301" y="327"/>
                    <a:pt x="300" y="327"/>
                    <a:pt x="300" y="327"/>
                  </a:cubicBezTo>
                  <a:close/>
                  <a:moveTo>
                    <a:pt x="226" y="319"/>
                  </a:moveTo>
                  <a:cubicBezTo>
                    <a:pt x="225" y="319"/>
                    <a:pt x="224" y="319"/>
                    <a:pt x="223" y="319"/>
                  </a:cubicBezTo>
                  <a:cubicBezTo>
                    <a:pt x="223" y="319"/>
                    <a:pt x="223" y="319"/>
                    <a:pt x="223" y="320"/>
                  </a:cubicBezTo>
                  <a:cubicBezTo>
                    <a:pt x="223" y="320"/>
                    <a:pt x="223" y="320"/>
                    <a:pt x="223" y="321"/>
                  </a:cubicBezTo>
                  <a:cubicBezTo>
                    <a:pt x="223" y="321"/>
                    <a:pt x="223" y="321"/>
                    <a:pt x="223" y="321"/>
                  </a:cubicBezTo>
                  <a:cubicBezTo>
                    <a:pt x="223" y="321"/>
                    <a:pt x="223" y="321"/>
                    <a:pt x="223" y="321"/>
                  </a:cubicBezTo>
                  <a:cubicBezTo>
                    <a:pt x="223" y="321"/>
                    <a:pt x="223" y="321"/>
                    <a:pt x="223" y="321"/>
                  </a:cubicBezTo>
                  <a:cubicBezTo>
                    <a:pt x="224" y="321"/>
                    <a:pt x="224" y="320"/>
                    <a:pt x="225" y="321"/>
                  </a:cubicBezTo>
                  <a:cubicBezTo>
                    <a:pt x="225" y="321"/>
                    <a:pt x="225" y="321"/>
                    <a:pt x="225" y="321"/>
                  </a:cubicBezTo>
                  <a:cubicBezTo>
                    <a:pt x="225" y="322"/>
                    <a:pt x="225" y="322"/>
                    <a:pt x="225" y="322"/>
                  </a:cubicBezTo>
                  <a:cubicBezTo>
                    <a:pt x="224" y="322"/>
                    <a:pt x="224" y="322"/>
                    <a:pt x="224" y="322"/>
                  </a:cubicBezTo>
                  <a:cubicBezTo>
                    <a:pt x="224" y="322"/>
                    <a:pt x="223" y="322"/>
                    <a:pt x="223" y="323"/>
                  </a:cubicBezTo>
                  <a:cubicBezTo>
                    <a:pt x="223" y="323"/>
                    <a:pt x="223" y="323"/>
                    <a:pt x="222" y="323"/>
                  </a:cubicBezTo>
                  <a:cubicBezTo>
                    <a:pt x="222" y="323"/>
                    <a:pt x="222" y="323"/>
                    <a:pt x="222" y="323"/>
                  </a:cubicBezTo>
                  <a:cubicBezTo>
                    <a:pt x="223" y="323"/>
                    <a:pt x="223" y="323"/>
                    <a:pt x="223" y="323"/>
                  </a:cubicBezTo>
                  <a:cubicBezTo>
                    <a:pt x="223" y="323"/>
                    <a:pt x="223" y="323"/>
                    <a:pt x="223" y="323"/>
                  </a:cubicBezTo>
                  <a:cubicBezTo>
                    <a:pt x="224" y="323"/>
                    <a:pt x="224" y="323"/>
                    <a:pt x="225" y="323"/>
                  </a:cubicBezTo>
                  <a:cubicBezTo>
                    <a:pt x="225" y="323"/>
                    <a:pt x="225" y="323"/>
                    <a:pt x="225" y="323"/>
                  </a:cubicBezTo>
                  <a:cubicBezTo>
                    <a:pt x="225" y="324"/>
                    <a:pt x="225" y="324"/>
                    <a:pt x="225" y="324"/>
                  </a:cubicBezTo>
                  <a:cubicBezTo>
                    <a:pt x="225" y="325"/>
                    <a:pt x="225" y="325"/>
                    <a:pt x="225" y="325"/>
                  </a:cubicBezTo>
                  <a:cubicBezTo>
                    <a:pt x="224" y="325"/>
                    <a:pt x="223" y="325"/>
                    <a:pt x="223" y="325"/>
                  </a:cubicBezTo>
                  <a:cubicBezTo>
                    <a:pt x="222" y="326"/>
                    <a:pt x="222" y="326"/>
                    <a:pt x="222" y="326"/>
                  </a:cubicBezTo>
                  <a:cubicBezTo>
                    <a:pt x="222" y="326"/>
                    <a:pt x="222" y="326"/>
                    <a:pt x="222" y="326"/>
                  </a:cubicBezTo>
                  <a:cubicBezTo>
                    <a:pt x="223" y="327"/>
                    <a:pt x="224" y="326"/>
                    <a:pt x="224" y="326"/>
                  </a:cubicBezTo>
                  <a:cubicBezTo>
                    <a:pt x="225" y="326"/>
                    <a:pt x="225" y="326"/>
                    <a:pt x="225" y="326"/>
                  </a:cubicBezTo>
                  <a:cubicBezTo>
                    <a:pt x="226" y="326"/>
                    <a:pt x="226" y="326"/>
                    <a:pt x="226" y="325"/>
                  </a:cubicBezTo>
                  <a:cubicBezTo>
                    <a:pt x="227" y="325"/>
                    <a:pt x="227" y="324"/>
                    <a:pt x="227" y="324"/>
                  </a:cubicBezTo>
                  <a:cubicBezTo>
                    <a:pt x="227" y="323"/>
                    <a:pt x="227" y="321"/>
                    <a:pt x="227" y="320"/>
                  </a:cubicBezTo>
                  <a:cubicBezTo>
                    <a:pt x="227" y="320"/>
                    <a:pt x="226" y="319"/>
                    <a:pt x="226" y="319"/>
                  </a:cubicBezTo>
                  <a:cubicBezTo>
                    <a:pt x="226" y="319"/>
                    <a:pt x="226" y="319"/>
                    <a:pt x="226" y="319"/>
                  </a:cubicBezTo>
                  <a:close/>
                  <a:moveTo>
                    <a:pt x="0" y="1"/>
                  </a:moveTo>
                  <a:cubicBezTo>
                    <a:pt x="111" y="1"/>
                    <a:pt x="201" y="0"/>
                    <a:pt x="248" y="47"/>
                  </a:cubicBezTo>
                  <a:cubicBezTo>
                    <a:pt x="295" y="0"/>
                    <a:pt x="385" y="1"/>
                    <a:pt x="496" y="1"/>
                  </a:cubicBezTo>
                  <a:cubicBezTo>
                    <a:pt x="496" y="15"/>
                    <a:pt x="496" y="15"/>
                    <a:pt x="496" y="15"/>
                  </a:cubicBezTo>
                  <a:cubicBezTo>
                    <a:pt x="496" y="45"/>
                    <a:pt x="496" y="45"/>
                    <a:pt x="496" y="45"/>
                  </a:cubicBezTo>
                  <a:cubicBezTo>
                    <a:pt x="496" y="64"/>
                    <a:pt x="496" y="64"/>
                    <a:pt x="496" y="64"/>
                  </a:cubicBezTo>
                  <a:cubicBezTo>
                    <a:pt x="496" y="89"/>
                    <a:pt x="496" y="89"/>
                    <a:pt x="496" y="89"/>
                  </a:cubicBezTo>
                  <a:cubicBezTo>
                    <a:pt x="496" y="113"/>
                    <a:pt x="496" y="113"/>
                    <a:pt x="496" y="113"/>
                  </a:cubicBezTo>
                  <a:cubicBezTo>
                    <a:pt x="496" y="133"/>
                    <a:pt x="496" y="133"/>
                    <a:pt x="496" y="133"/>
                  </a:cubicBezTo>
                  <a:cubicBezTo>
                    <a:pt x="496" y="162"/>
                    <a:pt x="496" y="162"/>
                    <a:pt x="496" y="162"/>
                  </a:cubicBezTo>
                  <a:cubicBezTo>
                    <a:pt x="496" y="391"/>
                    <a:pt x="496" y="391"/>
                    <a:pt x="496" y="391"/>
                  </a:cubicBezTo>
                  <a:cubicBezTo>
                    <a:pt x="496" y="407"/>
                    <a:pt x="495" y="424"/>
                    <a:pt x="490" y="446"/>
                  </a:cubicBezTo>
                  <a:cubicBezTo>
                    <a:pt x="487" y="461"/>
                    <a:pt x="481" y="478"/>
                    <a:pt x="472" y="496"/>
                  </a:cubicBezTo>
                  <a:cubicBezTo>
                    <a:pt x="472" y="496"/>
                    <a:pt x="471" y="497"/>
                    <a:pt x="471" y="497"/>
                  </a:cubicBezTo>
                  <a:cubicBezTo>
                    <a:pt x="470" y="500"/>
                    <a:pt x="468" y="504"/>
                    <a:pt x="466" y="507"/>
                  </a:cubicBezTo>
                  <a:cubicBezTo>
                    <a:pt x="466" y="507"/>
                    <a:pt x="466" y="508"/>
                    <a:pt x="466" y="508"/>
                  </a:cubicBezTo>
                  <a:cubicBezTo>
                    <a:pt x="464" y="512"/>
                    <a:pt x="462" y="515"/>
                    <a:pt x="460" y="519"/>
                  </a:cubicBezTo>
                  <a:cubicBezTo>
                    <a:pt x="459" y="519"/>
                    <a:pt x="459" y="520"/>
                    <a:pt x="459" y="520"/>
                  </a:cubicBezTo>
                  <a:cubicBezTo>
                    <a:pt x="457" y="523"/>
                    <a:pt x="455" y="526"/>
                    <a:pt x="453" y="529"/>
                  </a:cubicBezTo>
                  <a:cubicBezTo>
                    <a:pt x="453" y="530"/>
                    <a:pt x="452" y="531"/>
                    <a:pt x="452" y="531"/>
                  </a:cubicBezTo>
                  <a:cubicBezTo>
                    <a:pt x="450" y="534"/>
                    <a:pt x="448" y="537"/>
                    <a:pt x="446" y="540"/>
                  </a:cubicBezTo>
                  <a:cubicBezTo>
                    <a:pt x="445" y="541"/>
                    <a:pt x="445" y="541"/>
                    <a:pt x="445" y="541"/>
                  </a:cubicBezTo>
                  <a:cubicBezTo>
                    <a:pt x="443" y="545"/>
                    <a:pt x="441" y="548"/>
                    <a:pt x="438" y="551"/>
                  </a:cubicBezTo>
                  <a:cubicBezTo>
                    <a:pt x="438" y="552"/>
                    <a:pt x="437" y="552"/>
                    <a:pt x="436" y="553"/>
                  </a:cubicBezTo>
                  <a:cubicBezTo>
                    <a:pt x="435" y="555"/>
                    <a:pt x="433" y="558"/>
                    <a:pt x="431" y="560"/>
                  </a:cubicBezTo>
                  <a:cubicBezTo>
                    <a:pt x="430" y="561"/>
                    <a:pt x="429" y="562"/>
                    <a:pt x="429" y="563"/>
                  </a:cubicBezTo>
                  <a:cubicBezTo>
                    <a:pt x="426" y="566"/>
                    <a:pt x="424" y="568"/>
                    <a:pt x="421" y="571"/>
                  </a:cubicBezTo>
                  <a:cubicBezTo>
                    <a:pt x="370" y="626"/>
                    <a:pt x="297" y="652"/>
                    <a:pt x="248" y="667"/>
                  </a:cubicBezTo>
                  <a:cubicBezTo>
                    <a:pt x="199" y="652"/>
                    <a:pt x="126" y="626"/>
                    <a:pt x="74" y="571"/>
                  </a:cubicBezTo>
                  <a:cubicBezTo>
                    <a:pt x="72" y="568"/>
                    <a:pt x="69" y="566"/>
                    <a:pt x="67" y="563"/>
                  </a:cubicBezTo>
                  <a:cubicBezTo>
                    <a:pt x="66" y="562"/>
                    <a:pt x="65" y="561"/>
                    <a:pt x="64" y="560"/>
                  </a:cubicBezTo>
                  <a:cubicBezTo>
                    <a:pt x="63" y="558"/>
                    <a:pt x="61" y="556"/>
                    <a:pt x="59" y="553"/>
                  </a:cubicBezTo>
                  <a:cubicBezTo>
                    <a:pt x="58" y="552"/>
                    <a:pt x="58" y="552"/>
                    <a:pt x="57" y="551"/>
                  </a:cubicBezTo>
                  <a:cubicBezTo>
                    <a:pt x="55" y="548"/>
                    <a:pt x="52" y="545"/>
                    <a:pt x="50" y="541"/>
                  </a:cubicBezTo>
                  <a:cubicBezTo>
                    <a:pt x="50" y="541"/>
                    <a:pt x="50" y="541"/>
                    <a:pt x="49" y="540"/>
                  </a:cubicBezTo>
                  <a:cubicBezTo>
                    <a:pt x="47" y="537"/>
                    <a:pt x="45" y="534"/>
                    <a:pt x="43" y="531"/>
                  </a:cubicBezTo>
                  <a:cubicBezTo>
                    <a:pt x="43" y="531"/>
                    <a:pt x="42" y="530"/>
                    <a:pt x="42" y="529"/>
                  </a:cubicBezTo>
                  <a:cubicBezTo>
                    <a:pt x="40" y="526"/>
                    <a:pt x="38" y="523"/>
                    <a:pt x="37" y="520"/>
                  </a:cubicBezTo>
                  <a:cubicBezTo>
                    <a:pt x="36" y="520"/>
                    <a:pt x="36" y="519"/>
                    <a:pt x="36" y="519"/>
                  </a:cubicBezTo>
                  <a:cubicBezTo>
                    <a:pt x="34" y="515"/>
                    <a:pt x="32" y="512"/>
                    <a:pt x="30" y="508"/>
                  </a:cubicBezTo>
                  <a:cubicBezTo>
                    <a:pt x="29" y="508"/>
                    <a:pt x="29" y="507"/>
                    <a:pt x="29" y="507"/>
                  </a:cubicBezTo>
                  <a:cubicBezTo>
                    <a:pt x="27" y="504"/>
                    <a:pt x="26" y="500"/>
                    <a:pt x="24" y="498"/>
                  </a:cubicBezTo>
                  <a:cubicBezTo>
                    <a:pt x="24" y="497"/>
                    <a:pt x="24" y="496"/>
                    <a:pt x="23" y="495"/>
                  </a:cubicBezTo>
                  <a:cubicBezTo>
                    <a:pt x="22" y="492"/>
                    <a:pt x="20" y="489"/>
                    <a:pt x="19" y="485"/>
                  </a:cubicBezTo>
                  <a:cubicBezTo>
                    <a:pt x="19" y="485"/>
                    <a:pt x="18" y="485"/>
                    <a:pt x="18" y="485"/>
                  </a:cubicBezTo>
                  <a:cubicBezTo>
                    <a:pt x="12" y="471"/>
                    <a:pt x="8" y="458"/>
                    <a:pt x="5" y="446"/>
                  </a:cubicBezTo>
                  <a:cubicBezTo>
                    <a:pt x="1" y="424"/>
                    <a:pt x="0" y="407"/>
                    <a:pt x="0" y="391"/>
                  </a:cubicBezTo>
                  <a:cubicBezTo>
                    <a:pt x="0" y="384"/>
                    <a:pt x="0" y="266"/>
                    <a:pt x="0" y="162"/>
                  </a:cubicBezTo>
                  <a:cubicBezTo>
                    <a:pt x="0" y="152"/>
                    <a:pt x="0" y="143"/>
                    <a:pt x="0" y="133"/>
                  </a:cubicBezTo>
                  <a:cubicBezTo>
                    <a:pt x="0" y="126"/>
                    <a:pt x="0" y="120"/>
                    <a:pt x="0" y="113"/>
                  </a:cubicBezTo>
                  <a:cubicBezTo>
                    <a:pt x="0" y="105"/>
                    <a:pt x="0" y="97"/>
                    <a:pt x="0" y="89"/>
                  </a:cubicBezTo>
                  <a:cubicBezTo>
                    <a:pt x="0" y="80"/>
                    <a:pt x="0" y="72"/>
                    <a:pt x="0" y="64"/>
                  </a:cubicBezTo>
                  <a:cubicBezTo>
                    <a:pt x="0" y="57"/>
                    <a:pt x="0" y="51"/>
                    <a:pt x="0" y="45"/>
                  </a:cubicBezTo>
                  <a:cubicBezTo>
                    <a:pt x="0" y="33"/>
                    <a:pt x="0" y="22"/>
                    <a:pt x="0" y="15"/>
                  </a:cubicBezTo>
                  <a:cubicBezTo>
                    <a:pt x="0" y="6"/>
                    <a:pt x="0" y="1"/>
                    <a:pt x="0" y="1"/>
                  </a:cubicBezTo>
                  <a:close/>
                  <a:moveTo>
                    <a:pt x="167" y="524"/>
                  </a:moveTo>
                  <a:cubicBezTo>
                    <a:pt x="158" y="524"/>
                    <a:pt x="158" y="524"/>
                    <a:pt x="158" y="524"/>
                  </a:cubicBezTo>
                  <a:cubicBezTo>
                    <a:pt x="144" y="531"/>
                    <a:pt x="144" y="531"/>
                    <a:pt x="144" y="531"/>
                  </a:cubicBezTo>
                  <a:cubicBezTo>
                    <a:pt x="146" y="538"/>
                    <a:pt x="146" y="538"/>
                    <a:pt x="146" y="538"/>
                  </a:cubicBezTo>
                  <a:cubicBezTo>
                    <a:pt x="156" y="533"/>
                    <a:pt x="156" y="533"/>
                    <a:pt x="156" y="533"/>
                  </a:cubicBezTo>
                  <a:cubicBezTo>
                    <a:pt x="156" y="533"/>
                    <a:pt x="156" y="533"/>
                    <a:pt x="156" y="533"/>
                  </a:cubicBezTo>
                  <a:cubicBezTo>
                    <a:pt x="156" y="575"/>
                    <a:pt x="156" y="575"/>
                    <a:pt x="156" y="575"/>
                  </a:cubicBezTo>
                  <a:cubicBezTo>
                    <a:pt x="167" y="575"/>
                    <a:pt x="167" y="575"/>
                    <a:pt x="167" y="575"/>
                  </a:cubicBezTo>
                  <a:lnTo>
                    <a:pt x="167" y="524"/>
                  </a:lnTo>
                  <a:close/>
                  <a:moveTo>
                    <a:pt x="235" y="545"/>
                  </a:moveTo>
                  <a:cubicBezTo>
                    <a:pt x="235" y="533"/>
                    <a:pt x="229" y="524"/>
                    <a:pt x="217" y="524"/>
                  </a:cubicBezTo>
                  <a:cubicBezTo>
                    <a:pt x="205" y="524"/>
                    <a:pt x="198" y="532"/>
                    <a:pt x="198" y="541"/>
                  </a:cubicBezTo>
                  <a:cubicBezTo>
                    <a:pt x="198" y="551"/>
                    <a:pt x="205" y="557"/>
                    <a:pt x="213" y="557"/>
                  </a:cubicBezTo>
                  <a:cubicBezTo>
                    <a:pt x="218" y="557"/>
                    <a:pt x="221" y="555"/>
                    <a:pt x="224" y="553"/>
                  </a:cubicBezTo>
                  <a:cubicBezTo>
                    <a:pt x="224" y="553"/>
                    <a:pt x="224" y="553"/>
                    <a:pt x="224" y="553"/>
                  </a:cubicBezTo>
                  <a:cubicBezTo>
                    <a:pt x="222" y="560"/>
                    <a:pt x="217" y="567"/>
                    <a:pt x="208" y="567"/>
                  </a:cubicBezTo>
                  <a:cubicBezTo>
                    <a:pt x="205" y="568"/>
                    <a:pt x="204" y="568"/>
                    <a:pt x="203" y="568"/>
                  </a:cubicBezTo>
                  <a:cubicBezTo>
                    <a:pt x="203" y="575"/>
                    <a:pt x="203" y="575"/>
                    <a:pt x="203" y="575"/>
                  </a:cubicBezTo>
                  <a:cubicBezTo>
                    <a:pt x="225" y="576"/>
                    <a:pt x="235" y="562"/>
                    <a:pt x="235" y="545"/>
                  </a:cubicBezTo>
                  <a:close/>
                  <a:moveTo>
                    <a:pt x="294" y="558"/>
                  </a:moveTo>
                  <a:cubicBezTo>
                    <a:pt x="294" y="547"/>
                    <a:pt x="285" y="542"/>
                    <a:pt x="275" y="542"/>
                  </a:cubicBezTo>
                  <a:cubicBezTo>
                    <a:pt x="274" y="542"/>
                    <a:pt x="273" y="542"/>
                    <a:pt x="272" y="542"/>
                  </a:cubicBezTo>
                  <a:cubicBezTo>
                    <a:pt x="274" y="532"/>
                    <a:pt x="274" y="532"/>
                    <a:pt x="274" y="532"/>
                  </a:cubicBezTo>
                  <a:cubicBezTo>
                    <a:pt x="292" y="532"/>
                    <a:pt x="292" y="532"/>
                    <a:pt x="292" y="532"/>
                  </a:cubicBezTo>
                  <a:cubicBezTo>
                    <a:pt x="292" y="524"/>
                    <a:pt x="292" y="524"/>
                    <a:pt x="292" y="524"/>
                  </a:cubicBezTo>
                  <a:cubicBezTo>
                    <a:pt x="266" y="524"/>
                    <a:pt x="266" y="524"/>
                    <a:pt x="266" y="524"/>
                  </a:cubicBezTo>
                  <a:cubicBezTo>
                    <a:pt x="262" y="549"/>
                    <a:pt x="262" y="549"/>
                    <a:pt x="262" y="549"/>
                  </a:cubicBezTo>
                  <a:cubicBezTo>
                    <a:pt x="264" y="549"/>
                    <a:pt x="266" y="549"/>
                    <a:pt x="269" y="549"/>
                  </a:cubicBezTo>
                  <a:cubicBezTo>
                    <a:pt x="278" y="549"/>
                    <a:pt x="283" y="553"/>
                    <a:pt x="283" y="559"/>
                  </a:cubicBezTo>
                  <a:cubicBezTo>
                    <a:pt x="283" y="564"/>
                    <a:pt x="278" y="568"/>
                    <a:pt x="272" y="568"/>
                  </a:cubicBezTo>
                  <a:cubicBezTo>
                    <a:pt x="268" y="568"/>
                    <a:pt x="264" y="566"/>
                    <a:pt x="262" y="565"/>
                  </a:cubicBezTo>
                  <a:cubicBezTo>
                    <a:pt x="260" y="573"/>
                    <a:pt x="260" y="573"/>
                    <a:pt x="260" y="573"/>
                  </a:cubicBezTo>
                  <a:cubicBezTo>
                    <a:pt x="262" y="574"/>
                    <a:pt x="267" y="576"/>
                    <a:pt x="273" y="576"/>
                  </a:cubicBezTo>
                  <a:cubicBezTo>
                    <a:pt x="286" y="576"/>
                    <a:pt x="294" y="568"/>
                    <a:pt x="294" y="558"/>
                  </a:cubicBezTo>
                  <a:close/>
                  <a:moveTo>
                    <a:pt x="351" y="560"/>
                  </a:moveTo>
                  <a:cubicBezTo>
                    <a:pt x="351" y="553"/>
                    <a:pt x="346" y="549"/>
                    <a:pt x="340" y="548"/>
                  </a:cubicBezTo>
                  <a:cubicBezTo>
                    <a:pt x="340" y="547"/>
                    <a:pt x="340" y="547"/>
                    <a:pt x="340" y="547"/>
                  </a:cubicBezTo>
                  <a:cubicBezTo>
                    <a:pt x="346" y="545"/>
                    <a:pt x="349" y="541"/>
                    <a:pt x="349" y="536"/>
                  </a:cubicBezTo>
                  <a:cubicBezTo>
                    <a:pt x="349" y="529"/>
                    <a:pt x="344" y="524"/>
                    <a:pt x="333" y="524"/>
                  </a:cubicBezTo>
                  <a:cubicBezTo>
                    <a:pt x="327" y="524"/>
                    <a:pt x="322" y="525"/>
                    <a:pt x="319" y="527"/>
                  </a:cubicBezTo>
                  <a:cubicBezTo>
                    <a:pt x="321" y="534"/>
                    <a:pt x="321" y="534"/>
                    <a:pt x="321" y="534"/>
                  </a:cubicBezTo>
                  <a:cubicBezTo>
                    <a:pt x="323" y="533"/>
                    <a:pt x="327" y="531"/>
                    <a:pt x="331" y="531"/>
                  </a:cubicBezTo>
                  <a:cubicBezTo>
                    <a:pt x="336" y="531"/>
                    <a:pt x="338" y="534"/>
                    <a:pt x="338" y="537"/>
                  </a:cubicBezTo>
                  <a:cubicBezTo>
                    <a:pt x="338" y="542"/>
                    <a:pt x="333" y="545"/>
                    <a:pt x="328" y="545"/>
                  </a:cubicBezTo>
                  <a:cubicBezTo>
                    <a:pt x="325" y="545"/>
                    <a:pt x="325" y="545"/>
                    <a:pt x="325" y="545"/>
                  </a:cubicBezTo>
                  <a:cubicBezTo>
                    <a:pt x="325" y="551"/>
                    <a:pt x="325" y="551"/>
                    <a:pt x="325" y="551"/>
                  </a:cubicBezTo>
                  <a:cubicBezTo>
                    <a:pt x="329" y="551"/>
                    <a:pt x="329" y="551"/>
                    <a:pt x="329" y="551"/>
                  </a:cubicBezTo>
                  <a:cubicBezTo>
                    <a:pt x="335" y="551"/>
                    <a:pt x="340" y="554"/>
                    <a:pt x="340" y="560"/>
                  </a:cubicBezTo>
                  <a:cubicBezTo>
                    <a:pt x="340" y="564"/>
                    <a:pt x="337" y="568"/>
                    <a:pt x="330" y="568"/>
                  </a:cubicBezTo>
                  <a:cubicBezTo>
                    <a:pt x="326" y="568"/>
                    <a:pt x="321" y="566"/>
                    <a:pt x="319" y="565"/>
                  </a:cubicBezTo>
                  <a:cubicBezTo>
                    <a:pt x="317" y="572"/>
                    <a:pt x="317" y="572"/>
                    <a:pt x="317" y="572"/>
                  </a:cubicBezTo>
                  <a:cubicBezTo>
                    <a:pt x="320" y="574"/>
                    <a:pt x="325" y="576"/>
                    <a:pt x="331" y="576"/>
                  </a:cubicBezTo>
                  <a:cubicBezTo>
                    <a:pt x="344" y="576"/>
                    <a:pt x="351" y="569"/>
                    <a:pt x="351" y="560"/>
                  </a:cubicBezTo>
                  <a:close/>
                  <a:moveTo>
                    <a:pt x="18" y="45"/>
                  </a:moveTo>
                  <a:cubicBezTo>
                    <a:pt x="121" y="45"/>
                    <a:pt x="203" y="47"/>
                    <a:pt x="248" y="92"/>
                  </a:cubicBezTo>
                  <a:cubicBezTo>
                    <a:pt x="292" y="47"/>
                    <a:pt x="375" y="45"/>
                    <a:pt x="477" y="45"/>
                  </a:cubicBezTo>
                  <a:cubicBezTo>
                    <a:pt x="477" y="34"/>
                    <a:pt x="477" y="24"/>
                    <a:pt x="477" y="15"/>
                  </a:cubicBezTo>
                  <a:cubicBezTo>
                    <a:pt x="375" y="15"/>
                    <a:pt x="292" y="17"/>
                    <a:pt x="248" y="62"/>
                  </a:cubicBezTo>
                  <a:cubicBezTo>
                    <a:pt x="203" y="17"/>
                    <a:pt x="121" y="15"/>
                    <a:pt x="18" y="15"/>
                  </a:cubicBezTo>
                  <a:cubicBezTo>
                    <a:pt x="18" y="24"/>
                    <a:pt x="18" y="34"/>
                    <a:pt x="18" y="45"/>
                  </a:cubicBezTo>
                  <a:close/>
                  <a:moveTo>
                    <a:pt x="18" y="89"/>
                  </a:moveTo>
                  <a:cubicBezTo>
                    <a:pt x="121" y="89"/>
                    <a:pt x="203" y="91"/>
                    <a:pt x="248" y="136"/>
                  </a:cubicBezTo>
                  <a:cubicBezTo>
                    <a:pt x="292" y="91"/>
                    <a:pt x="375" y="89"/>
                    <a:pt x="477" y="89"/>
                  </a:cubicBezTo>
                  <a:cubicBezTo>
                    <a:pt x="477" y="80"/>
                    <a:pt x="477" y="72"/>
                    <a:pt x="477" y="64"/>
                  </a:cubicBezTo>
                  <a:cubicBezTo>
                    <a:pt x="375" y="64"/>
                    <a:pt x="292" y="66"/>
                    <a:pt x="248" y="111"/>
                  </a:cubicBezTo>
                  <a:cubicBezTo>
                    <a:pt x="203" y="66"/>
                    <a:pt x="121" y="64"/>
                    <a:pt x="18" y="64"/>
                  </a:cubicBezTo>
                  <a:cubicBezTo>
                    <a:pt x="18" y="72"/>
                    <a:pt x="18" y="80"/>
                    <a:pt x="18" y="89"/>
                  </a:cubicBezTo>
                  <a:close/>
                  <a:moveTo>
                    <a:pt x="18" y="133"/>
                  </a:moveTo>
                  <a:cubicBezTo>
                    <a:pt x="121" y="133"/>
                    <a:pt x="203" y="135"/>
                    <a:pt x="248" y="180"/>
                  </a:cubicBezTo>
                  <a:cubicBezTo>
                    <a:pt x="292" y="135"/>
                    <a:pt x="375" y="133"/>
                    <a:pt x="477" y="133"/>
                  </a:cubicBezTo>
                  <a:cubicBezTo>
                    <a:pt x="477" y="126"/>
                    <a:pt x="477" y="120"/>
                    <a:pt x="477" y="113"/>
                  </a:cubicBezTo>
                  <a:cubicBezTo>
                    <a:pt x="375" y="113"/>
                    <a:pt x="292" y="115"/>
                    <a:pt x="248" y="160"/>
                  </a:cubicBezTo>
                  <a:cubicBezTo>
                    <a:pt x="203" y="115"/>
                    <a:pt x="121" y="113"/>
                    <a:pt x="18" y="113"/>
                  </a:cubicBezTo>
                  <a:cubicBezTo>
                    <a:pt x="18" y="120"/>
                    <a:pt x="18" y="126"/>
                    <a:pt x="18" y="133"/>
                  </a:cubicBezTo>
                  <a:close/>
                  <a:moveTo>
                    <a:pt x="19" y="395"/>
                  </a:moveTo>
                  <a:cubicBezTo>
                    <a:pt x="20" y="408"/>
                    <a:pt x="20" y="427"/>
                    <a:pt x="28" y="455"/>
                  </a:cubicBezTo>
                  <a:cubicBezTo>
                    <a:pt x="31" y="465"/>
                    <a:pt x="35" y="475"/>
                    <a:pt x="40" y="485"/>
                  </a:cubicBezTo>
                  <a:cubicBezTo>
                    <a:pt x="455" y="485"/>
                    <a:pt x="455" y="485"/>
                    <a:pt x="455" y="485"/>
                  </a:cubicBezTo>
                  <a:cubicBezTo>
                    <a:pt x="460" y="475"/>
                    <a:pt x="464" y="465"/>
                    <a:pt x="467" y="455"/>
                  </a:cubicBezTo>
                  <a:cubicBezTo>
                    <a:pt x="475" y="427"/>
                    <a:pt x="475" y="408"/>
                    <a:pt x="477" y="395"/>
                  </a:cubicBezTo>
                  <a:cubicBezTo>
                    <a:pt x="477" y="391"/>
                    <a:pt x="477" y="273"/>
                    <a:pt x="477" y="162"/>
                  </a:cubicBezTo>
                  <a:cubicBezTo>
                    <a:pt x="375" y="162"/>
                    <a:pt x="292" y="163"/>
                    <a:pt x="248" y="209"/>
                  </a:cubicBezTo>
                  <a:cubicBezTo>
                    <a:pt x="203" y="163"/>
                    <a:pt x="121" y="162"/>
                    <a:pt x="18" y="162"/>
                  </a:cubicBezTo>
                  <a:cubicBezTo>
                    <a:pt x="18" y="273"/>
                    <a:pt x="18" y="391"/>
                    <a:pt x="19" y="39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4" name="Freeform 58"/>
            <p:cNvSpPr>
              <a:spLocks noEditPoints="1"/>
            </p:cNvSpPr>
            <p:nvPr/>
          </p:nvSpPr>
          <p:spPr bwMode="auto">
            <a:xfrm>
              <a:off x="-1106488" y="-771525"/>
              <a:ext cx="171450" cy="127000"/>
            </a:xfrm>
            <a:custGeom>
              <a:avLst/>
              <a:gdLst>
                <a:gd name="T0" fmla="*/ 3 w 224"/>
                <a:gd name="T1" fmla="*/ 112 h 165"/>
                <a:gd name="T2" fmla="*/ 17 w 224"/>
                <a:gd name="T3" fmla="*/ 96 h 165"/>
                <a:gd name="T4" fmla="*/ 22 w 224"/>
                <a:gd name="T5" fmla="*/ 124 h 165"/>
                <a:gd name="T6" fmla="*/ 56 w 224"/>
                <a:gd name="T7" fmla="*/ 103 h 165"/>
                <a:gd name="T8" fmla="*/ 21 w 224"/>
                <a:gd name="T9" fmla="*/ 59 h 165"/>
                <a:gd name="T10" fmla="*/ 39 w 224"/>
                <a:gd name="T11" fmla="*/ 64 h 165"/>
                <a:gd name="T12" fmla="*/ 79 w 224"/>
                <a:gd name="T13" fmla="*/ 91 h 165"/>
                <a:gd name="T14" fmla="*/ 104 w 224"/>
                <a:gd name="T15" fmla="*/ 87 h 165"/>
                <a:gd name="T16" fmla="*/ 108 w 224"/>
                <a:gd name="T17" fmla="*/ 69 h 165"/>
                <a:gd name="T18" fmla="*/ 127 w 224"/>
                <a:gd name="T19" fmla="*/ 97 h 165"/>
                <a:gd name="T20" fmla="*/ 109 w 224"/>
                <a:gd name="T21" fmla="*/ 102 h 165"/>
                <a:gd name="T22" fmla="*/ 90 w 224"/>
                <a:gd name="T23" fmla="*/ 102 h 165"/>
                <a:gd name="T24" fmla="*/ 115 w 224"/>
                <a:gd name="T25" fmla="*/ 130 h 165"/>
                <a:gd name="T26" fmla="*/ 110 w 224"/>
                <a:gd name="T27" fmla="*/ 164 h 165"/>
                <a:gd name="T28" fmla="*/ 86 w 224"/>
                <a:gd name="T29" fmla="*/ 136 h 165"/>
                <a:gd name="T30" fmla="*/ 47 w 224"/>
                <a:gd name="T31" fmla="*/ 139 h 165"/>
                <a:gd name="T32" fmla="*/ 126 w 224"/>
                <a:gd name="T33" fmla="*/ 40 h 165"/>
                <a:gd name="T34" fmla="*/ 151 w 224"/>
                <a:gd name="T35" fmla="*/ 26 h 165"/>
                <a:gd name="T36" fmla="*/ 150 w 224"/>
                <a:gd name="T37" fmla="*/ 44 h 165"/>
                <a:gd name="T38" fmla="*/ 133 w 224"/>
                <a:gd name="T39" fmla="*/ 45 h 165"/>
                <a:gd name="T40" fmla="*/ 190 w 224"/>
                <a:gd name="T41" fmla="*/ 74 h 165"/>
                <a:gd name="T42" fmla="*/ 204 w 224"/>
                <a:gd name="T43" fmla="*/ 83 h 165"/>
                <a:gd name="T44" fmla="*/ 220 w 224"/>
                <a:gd name="T45" fmla="*/ 79 h 165"/>
                <a:gd name="T46" fmla="*/ 220 w 224"/>
                <a:gd name="T47" fmla="*/ 60 h 165"/>
                <a:gd name="T48" fmla="*/ 209 w 224"/>
                <a:gd name="T49" fmla="*/ 53 h 165"/>
                <a:gd name="T50" fmla="*/ 195 w 224"/>
                <a:gd name="T51" fmla="*/ 58 h 165"/>
                <a:gd name="T52" fmla="*/ 183 w 224"/>
                <a:gd name="T53" fmla="*/ 36 h 165"/>
                <a:gd name="T54" fmla="*/ 179 w 224"/>
                <a:gd name="T55" fmla="*/ 25 h 165"/>
                <a:gd name="T56" fmla="*/ 149 w 224"/>
                <a:gd name="T57" fmla="*/ 22 h 165"/>
                <a:gd name="T58" fmla="*/ 157 w 224"/>
                <a:gd name="T59" fmla="*/ 4 h 165"/>
                <a:gd name="T60" fmla="*/ 119 w 224"/>
                <a:gd name="T61" fmla="*/ 13 h 165"/>
                <a:gd name="T62" fmla="*/ 119 w 224"/>
                <a:gd name="T63" fmla="*/ 39 h 165"/>
                <a:gd name="T64" fmla="*/ 122 w 224"/>
                <a:gd name="T65" fmla="*/ 61 h 165"/>
                <a:gd name="T66" fmla="*/ 175 w 224"/>
                <a:gd name="T67" fmla="*/ 114 h 165"/>
                <a:gd name="T68" fmla="*/ 129 w 224"/>
                <a:gd name="T69" fmla="*/ 102 h 165"/>
                <a:gd name="T70" fmla="*/ 128 w 224"/>
                <a:gd name="T71" fmla="*/ 103 h 165"/>
                <a:gd name="T72" fmla="*/ 157 w 224"/>
                <a:gd name="T73" fmla="*/ 130 h 165"/>
                <a:gd name="T74" fmla="*/ 184 w 224"/>
                <a:gd name="T75" fmla="*/ 108 h 165"/>
                <a:gd name="T76" fmla="*/ 115 w 224"/>
                <a:gd name="T77" fmla="*/ 46 h 165"/>
                <a:gd name="T78" fmla="*/ 98 w 224"/>
                <a:gd name="T79" fmla="*/ 44 h 165"/>
                <a:gd name="T80" fmla="*/ 60 w 224"/>
                <a:gd name="T81" fmla="*/ 40 h 165"/>
                <a:gd name="T82" fmla="*/ 82 w 224"/>
                <a:gd name="T83" fmla="*/ 25 h 165"/>
                <a:gd name="T84" fmla="*/ 66 w 224"/>
                <a:gd name="T85" fmla="*/ 15 h 165"/>
                <a:gd name="T86" fmla="*/ 45 w 224"/>
                <a:gd name="T87" fmla="*/ 4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4" h="165">
                  <a:moveTo>
                    <a:pt x="7" y="136"/>
                  </a:moveTo>
                  <a:cubicBezTo>
                    <a:pt x="2" y="133"/>
                    <a:pt x="0" y="128"/>
                    <a:pt x="0" y="123"/>
                  </a:cubicBezTo>
                  <a:cubicBezTo>
                    <a:pt x="0" y="122"/>
                    <a:pt x="1" y="117"/>
                    <a:pt x="3" y="112"/>
                  </a:cubicBezTo>
                  <a:cubicBezTo>
                    <a:pt x="4" y="110"/>
                    <a:pt x="7" y="112"/>
                    <a:pt x="8" y="108"/>
                  </a:cubicBezTo>
                  <a:cubicBezTo>
                    <a:pt x="9" y="103"/>
                    <a:pt x="13" y="97"/>
                    <a:pt x="14" y="96"/>
                  </a:cubicBezTo>
                  <a:cubicBezTo>
                    <a:pt x="15" y="96"/>
                    <a:pt x="16" y="96"/>
                    <a:pt x="17" y="96"/>
                  </a:cubicBezTo>
                  <a:cubicBezTo>
                    <a:pt x="18" y="96"/>
                    <a:pt x="16" y="100"/>
                    <a:pt x="16" y="102"/>
                  </a:cubicBezTo>
                  <a:cubicBezTo>
                    <a:pt x="16" y="103"/>
                    <a:pt x="13" y="111"/>
                    <a:pt x="15" y="117"/>
                  </a:cubicBezTo>
                  <a:cubicBezTo>
                    <a:pt x="17" y="123"/>
                    <a:pt x="20" y="123"/>
                    <a:pt x="22" y="124"/>
                  </a:cubicBezTo>
                  <a:cubicBezTo>
                    <a:pt x="24" y="125"/>
                    <a:pt x="33" y="126"/>
                    <a:pt x="41" y="124"/>
                  </a:cubicBezTo>
                  <a:cubicBezTo>
                    <a:pt x="50" y="123"/>
                    <a:pt x="69" y="116"/>
                    <a:pt x="64" y="111"/>
                  </a:cubicBezTo>
                  <a:cubicBezTo>
                    <a:pt x="61" y="109"/>
                    <a:pt x="59" y="106"/>
                    <a:pt x="56" y="103"/>
                  </a:cubicBezTo>
                  <a:cubicBezTo>
                    <a:pt x="46" y="95"/>
                    <a:pt x="34" y="89"/>
                    <a:pt x="24" y="81"/>
                  </a:cubicBezTo>
                  <a:cubicBezTo>
                    <a:pt x="23" y="80"/>
                    <a:pt x="22" y="79"/>
                    <a:pt x="21" y="77"/>
                  </a:cubicBezTo>
                  <a:cubicBezTo>
                    <a:pt x="17" y="72"/>
                    <a:pt x="17" y="64"/>
                    <a:pt x="21" y="59"/>
                  </a:cubicBezTo>
                  <a:cubicBezTo>
                    <a:pt x="22" y="58"/>
                    <a:pt x="22" y="57"/>
                    <a:pt x="23" y="56"/>
                  </a:cubicBezTo>
                  <a:cubicBezTo>
                    <a:pt x="24" y="54"/>
                    <a:pt x="26" y="53"/>
                    <a:pt x="28" y="56"/>
                  </a:cubicBezTo>
                  <a:cubicBezTo>
                    <a:pt x="30" y="59"/>
                    <a:pt x="35" y="61"/>
                    <a:pt x="39" y="64"/>
                  </a:cubicBezTo>
                  <a:cubicBezTo>
                    <a:pt x="44" y="68"/>
                    <a:pt x="50" y="71"/>
                    <a:pt x="56" y="75"/>
                  </a:cubicBezTo>
                  <a:cubicBezTo>
                    <a:pt x="62" y="80"/>
                    <a:pt x="69" y="85"/>
                    <a:pt x="75" y="90"/>
                  </a:cubicBezTo>
                  <a:cubicBezTo>
                    <a:pt x="77" y="92"/>
                    <a:pt x="77" y="92"/>
                    <a:pt x="79" y="91"/>
                  </a:cubicBezTo>
                  <a:cubicBezTo>
                    <a:pt x="82" y="89"/>
                    <a:pt x="84" y="88"/>
                    <a:pt x="87" y="88"/>
                  </a:cubicBezTo>
                  <a:cubicBezTo>
                    <a:pt x="90" y="87"/>
                    <a:pt x="92" y="88"/>
                    <a:pt x="95" y="88"/>
                  </a:cubicBezTo>
                  <a:cubicBezTo>
                    <a:pt x="98" y="88"/>
                    <a:pt x="101" y="87"/>
                    <a:pt x="104" y="87"/>
                  </a:cubicBezTo>
                  <a:cubicBezTo>
                    <a:pt x="106" y="86"/>
                    <a:pt x="106" y="85"/>
                    <a:pt x="106" y="84"/>
                  </a:cubicBezTo>
                  <a:cubicBezTo>
                    <a:pt x="104" y="81"/>
                    <a:pt x="104" y="77"/>
                    <a:pt x="105" y="74"/>
                  </a:cubicBezTo>
                  <a:cubicBezTo>
                    <a:pt x="105" y="73"/>
                    <a:pt x="106" y="71"/>
                    <a:pt x="108" y="69"/>
                  </a:cubicBezTo>
                  <a:cubicBezTo>
                    <a:pt x="109" y="68"/>
                    <a:pt x="111" y="69"/>
                    <a:pt x="113" y="70"/>
                  </a:cubicBezTo>
                  <a:cubicBezTo>
                    <a:pt x="117" y="73"/>
                    <a:pt x="121" y="76"/>
                    <a:pt x="124" y="79"/>
                  </a:cubicBezTo>
                  <a:cubicBezTo>
                    <a:pt x="129" y="84"/>
                    <a:pt x="130" y="91"/>
                    <a:pt x="127" y="97"/>
                  </a:cubicBezTo>
                  <a:cubicBezTo>
                    <a:pt x="127" y="97"/>
                    <a:pt x="127" y="98"/>
                    <a:pt x="127" y="99"/>
                  </a:cubicBezTo>
                  <a:cubicBezTo>
                    <a:pt x="126" y="102"/>
                    <a:pt x="125" y="103"/>
                    <a:pt x="121" y="103"/>
                  </a:cubicBezTo>
                  <a:cubicBezTo>
                    <a:pt x="117" y="103"/>
                    <a:pt x="113" y="102"/>
                    <a:pt x="109" y="102"/>
                  </a:cubicBezTo>
                  <a:cubicBezTo>
                    <a:pt x="107" y="102"/>
                    <a:pt x="104" y="102"/>
                    <a:pt x="101" y="101"/>
                  </a:cubicBezTo>
                  <a:cubicBezTo>
                    <a:pt x="98" y="101"/>
                    <a:pt x="95" y="101"/>
                    <a:pt x="93" y="101"/>
                  </a:cubicBezTo>
                  <a:cubicBezTo>
                    <a:pt x="92" y="101"/>
                    <a:pt x="91" y="101"/>
                    <a:pt x="90" y="102"/>
                  </a:cubicBezTo>
                  <a:cubicBezTo>
                    <a:pt x="89" y="103"/>
                    <a:pt x="90" y="104"/>
                    <a:pt x="91" y="104"/>
                  </a:cubicBezTo>
                  <a:cubicBezTo>
                    <a:pt x="92" y="106"/>
                    <a:pt x="95" y="109"/>
                    <a:pt x="97" y="111"/>
                  </a:cubicBezTo>
                  <a:cubicBezTo>
                    <a:pt x="104" y="118"/>
                    <a:pt x="110" y="125"/>
                    <a:pt x="115" y="130"/>
                  </a:cubicBezTo>
                  <a:cubicBezTo>
                    <a:pt x="120" y="137"/>
                    <a:pt x="122" y="140"/>
                    <a:pt x="122" y="143"/>
                  </a:cubicBezTo>
                  <a:cubicBezTo>
                    <a:pt x="124" y="149"/>
                    <a:pt x="123" y="152"/>
                    <a:pt x="121" y="155"/>
                  </a:cubicBezTo>
                  <a:cubicBezTo>
                    <a:pt x="120" y="159"/>
                    <a:pt x="117" y="164"/>
                    <a:pt x="110" y="164"/>
                  </a:cubicBezTo>
                  <a:cubicBezTo>
                    <a:pt x="104" y="165"/>
                    <a:pt x="101" y="164"/>
                    <a:pt x="99" y="162"/>
                  </a:cubicBezTo>
                  <a:cubicBezTo>
                    <a:pt x="97" y="159"/>
                    <a:pt x="96" y="154"/>
                    <a:pt x="96" y="152"/>
                  </a:cubicBezTo>
                  <a:cubicBezTo>
                    <a:pt x="94" y="145"/>
                    <a:pt x="90" y="141"/>
                    <a:pt x="86" y="136"/>
                  </a:cubicBezTo>
                  <a:cubicBezTo>
                    <a:pt x="84" y="133"/>
                    <a:pt x="82" y="131"/>
                    <a:pt x="79" y="127"/>
                  </a:cubicBezTo>
                  <a:cubicBezTo>
                    <a:pt x="78" y="127"/>
                    <a:pt x="77" y="126"/>
                    <a:pt x="76" y="126"/>
                  </a:cubicBezTo>
                  <a:cubicBezTo>
                    <a:pt x="70" y="129"/>
                    <a:pt x="58" y="137"/>
                    <a:pt x="47" y="139"/>
                  </a:cubicBezTo>
                  <a:cubicBezTo>
                    <a:pt x="29" y="144"/>
                    <a:pt x="13" y="141"/>
                    <a:pt x="7" y="136"/>
                  </a:cubicBezTo>
                  <a:close/>
                  <a:moveTo>
                    <a:pt x="119" y="39"/>
                  </a:moveTo>
                  <a:cubicBezTo>
                    <a:pt x="121" y="41"/>
                    <a:pt x="123" y="41"/>
                    <a:pt x="126" y="40"/>
                  </a:cubicBezTo>
                  <a:cubicBezTo>
                    <a:pt x="128" y="39"/>
                    <a:pt x="130" y="38"/>
                    <a:pt x="133" y="37"/>
                  </a:cubicBezTo>
                  <a:cubicBezTo>
                    <a:pt x="135" y="35"/>
                    <a:pt x="137" y="34"/>
                    <a:pt x="139" y="32"/>
                  </a:cubicBezTo>
                  <a:cubicBezTo>
                    <a:pt x="142" y="28"/>
                    <a:pt x="146" y="26"/>
                    <a:pt x="151" y="26"/>
                  </a:cubicBezTo>
                  <a:cubicBezTo>
                    <a:pt x="151" y="26"/>
                    <a:pt x="152" y="26"/>
                    <a:pt x="153" y="27"/>
                  </a:cubicBezTo>
                  <a:cubicBezTo>
                    <a:pt x="153" y="27"/>
                    <a:pt x="153" y="28"/>
                    <a:pt x="152" y="29"/>
                  </a:cubicBezTo>
                  <a:cubicBezTo>
                    <a:pt x="150" y="34"/>
                    <a:pt x="149" y="39"/>
                    <a:pt x="150" y="44"/>
                  </a:cubicBezTo>
                  <a:cubicBezTo>
                    <a:pt x="151" y="49"/>
                    <a:pt x="146" y="47"/>
                    <a:pt x="146" y="47"/>
                  </a:cubicBezTo>
                  <a:cubicBezTo>
                    <a:pt x="146" y="47"/>
                    <a:pt x="140" y="46"/>
                    <a:pt x="139" y="46"/>
                  </a:cubicBezTo>
                  <a:cubicBezTo>
                    <a:pt x="138" y="45"/>
                    <a:pt x="134" y="45"/>
                    <a:pt x="133" y="45"/>
                  </a:cubicBezTo>
                  <a:cubicBezTo>
                    <a:pt x="133" y="46"/>
                    <a:pt x="128" y="48"/>
                    <a:pt x="128" y="49"/>
                  </a:cubicBezTo>
                  <a:cubicBezTo>
                    <a:pt x="128" y="50"/>
                    <a:pt x="133" y="53"/>
                    <a:pt x="133" y="53"/>
                  </a:cubicBezTo>
                  <a:cubicBezTo>
                    <a:pt x="133" y="53"/>
                    <a:pt x="182" y="72"/>
                    <a:pt x="190" y="74"/>
                  </a:cubicBezTo>
                  <a:cubicBezTo>
                    <a:pt x="191" y="75"/>
                    <a:pt x="195" y="78"/>
                    <a:pt x="196" y="78"/>
                  </a:cubicBezTo>
                  <a:cubicBezTo>
                    <a:pt x="197" y="79"/>
                    <a:pt x="198" y="79"/>
                    <a:pt x="198" y="80"/>
                  </a:cubicBezTo>
                  <a:cubicBezTo>
                    <a:pt x="200" y="81"/>
                    <a:pt x="202" y="82"/>
                    <a:pt x="204" y="83"/>
                  </a:cubicBezTo>
                  <a:cubicBezTo>
                    <a:pt x="205" y="84"/>
                    <a:pt x="209" y="84"/>
                    <a:pt x="209" y="84"/>
                  </a:cubicBezTo>
                  <a:cubicBezTo>
                    <a:pt x="213" y="84"/>
                    <a:pt x="215" y="82"/>
                    <a:pt x="216" y="81"/>
                  </a:cubicBezTo>
                  <a:cubicBezTo>
                    <a:pt x="217" y="81"/>
                    <a:pt x="219" y="79"/>
                    <a:pt x="220" y="79"/>
                  </a:cubicBezTo>
                  <a:cubicBezTo>
                    <a:pt x="221" y="77"/>
                    <a:pt x="222" y="75"/>
                    <a:pt x="222" y="75"/>
                  </a:cubicBezTo>
                  <a:cubicBezTo>
                    <a:pt x="223" y="73"/>
                    <a:pt x="224" y="69"/>
                    <a:pt x="223" y="67"/>
                  </a:cubicBezTo>
                  <a:cubicBezTo>
                    <a:pt x="223" y="66"/>
                    <a:pt x="222" y="62"/>
                    <a:pt x="220" y="60"/>
                  </a:cubicBezTo>
                  <a:cubicBezTo>
                    <a:pt x="218" y="57"/>
                    <a:pt x="216" y="56"/>
                    <a:pt x="214" y="55"/>
                  </a:cubicBezTo>
                  <a:cubicBezTo>
                    <a:pt x="212" y="53"/>
                    <a:pt x="211" y="53"/>
                    <a:pt x="211" y="53"/>
                  </a:cubicBezTo>
                  <a:cubicBezTo>
                    <a:pt x="210" y="53"/>
                    <a:pt x="209" y="52"/>
                    <a:pt x="209" y="53"/>
                  </a:cubicBezTo>
                  <a:cubicBezTo>
                    <a:pt x="209" y="53"/>
                    <a:pt x="210" y="56"/>
                    <a:pt x="209" y="56"/>
                  </a:cubicBezTo>
                  <a:cubicBezTo>
                    <a:pt x="208" y="57"/>
                    <a:pt x="208" y="58"/>
                    <a:pt x="205" y="58"/>
                  </a:cubicBezTo>
                  <a:cubicBezTo>
                    <a:pt x="203" y="58"/>
                    <a:pt x="200" y="59"/>
                    <a:pt x="195" y="58"/>
                  </a:cubicBezTo>
                  <a:cubicBezTo>
                    <a:pt x="190" y="57"/>
                    <a:pt x="166" y="53"/>
                    <a:pt x="162" y="52"/>
                  </a:cubicBezTo>
                  <a:cubicBezTo>
                    <a:pt x="163" y="51"/>
                    <a:pt x="167" y="49"/>
                    <a:pt x="170" y="48"/>
                  </a:cubicBezTo>
                  <a:cubicBezTo>
                    <a:pt x="175" y="45"/>
                    <a:pt x="181" y="42"/>
                    <a:pt x="183" y="36"/>
                  </a:cubicBezTo>
                  <a:cubicBezTo>
                    <a:pt x="184" y="34"/>
                    <a:pt x="185" y="31"/>
                    <a:pt x="184" y="28"/>
                  </a:cubicBezTo>
                  <a:cubicBezTo>
                    <a:pt x="184" y="27"/>
                    <a:pt x="182" y="26"/>
                    <a:pt x="180" y="25"/>
                  </a:cubicBezTo>
                  <a:cubicBezTo>
                    <a:pt x="180" y="25"/>
                    <a:pt x="180" y="25"/>
                    <a:pt x="179" y="25"/>
                  </a:cubicBezTo>
                  <a:cubicBezTo>
                    <a:pt x="175" y="22"/>
                    <a:pt x="171" y="21"/>
                    <a:pt x="166" y="23"/>
                  </a:cubicBezTo>
                  <a:cubicBezTo>
                    <a:pt x="161" y="24"/>
                    <a:pt x="156" y="25"/>
                    <a:pt x="151" y="23"/>
                  </a:cubicBezTo>
                  <a:cubicBezTo>
                    <a:pt x="150" y="23"/>
                    <a:pt x="150" y="23"/>
                    <a:pt x="149" y="22"/>
                  </a:cubicBezTo>
                  <a:cubicBezTo>
                    <a:pt x="150" y="21"/>
                    <a:pt x="150" y="21"/>
                    <a:pt x="151" y="20"/>
                  </a:cubicBezTo>
                  <a:cubicBezTo>
                    <a:pt x="153" y="17"/>
                    <a:pt x="156" y="15"/>
                    <a:pt x="158" y="12"/>
                  </a:cubicBezTo>
                  <a:cubicBezTo>
                    <a:pt x="160" y="9"/>
                    <a:pt x="160" y="6"/>
                    <a:pt x="157" y="4"/>
                  </a:cubicBezTo>
                  <a:cubicBezTo>
                    <a:pt x="154" y="2"/>
                    <a:pt x="150" y="0"/>
                    <a:pt x="145" y="1"/>
                  </a:cubicBezTo>
                  <a:cubicBezTo>
                    <a:pt x="138" y="2"/>
                    <a:pt x="132" y="5"/>
                    <a:pt x="126" y="8"/>
                  </a:cubicBezTo>
                  <a:cubicBezTo>
                    <a:pt x="124" y="10"/>
                    <a:pt x="121" y="11"/>
                    <a:pt x="119" y="13"/>
                  </a:cubicBezTo>
                  <a:cubicBezTo>
                    <a:pt x="116" y="16"/>
                    <a:pt x="113" y="19"/>
                    <a:pt x="114" y="24"/>
                  </a:cubicBezTo>
                  <a:cubicBezTo>
                    <a:pt x="114" y="26"/>
                    <a:pt x="115" y="27"/>
                    <a:pt x="115" y="29"/>
                  </a:cubicBezTo>
                  <a:cubicBezTo>
                    <a:pt x="115" y="33"/>
                    <a:pt x="116" y="36"/>
                    <a:pt x="119" y="39"/>
                  </a:cubicBezTo>
                  <a:close/>
                  <a:moveTo>
                    <a:pt x="98" y="44"/>
                  </a:moveTo>
                  <a:cubicBezTo>
                    <a:pt x="101" y="49"/>
                    <a:pt x="106" y="53"/>
                    <a:pt x="111" y="56"/>
                  </a:cubicBezTo>
                  <a:cubicBezTo>
                    <a:pt x="115" y="58"/>
                    <a:pt x="118" y="60"/>
                    <a:pt x="122" y="61"/>
                  </a:cubicBezTo>
                  <a:cubicBezTo>
                    <a:pt x="132" y="65"/>
                    <a:pt x="146" y="74"/>
                    <a:pt x="150" y="77"/>
                  </a:cubicBezTo>
                  <a:cubicBezTo>
                    <a:pt x="161" y="85"/>
                    <a:pt x="172" y="97"/>
                    <a:pt x="176" y="104"/>
                  </a:cubicBezTo>
                  <a:cubicBezTo>
                    <a:pt x="178" y="107"/>
                    <a:pt x="178" y="111"/>
                    <a:pt x="175" y="114"/>
                  </a:cubicBezTo>
                  <a:cubicBezTo>
                    <a:pt x="173" y="116"/>
                    <a:pt x="164" y="116"/>
                    <a:pt x="162" y="115"/>
                  </a:cubicBezTo>
                  <a:cubicBezTo>
                    <a:pt x="159" y="115"/>
                    <a:pt x="152" y="113"/>
                    <a:pt x="146" y="110"/>
                  </a:cubicBezTo>
                  <a:cubicBezTo>
                    <a:pt x="139" y="107"/>
                    <a:pt x="129" y="102"/>
                    <a:pt x="129" y="102"/>
                  </a:cubicBezTo>
                  <a:cubicBezTo>
                    <a:pt x="129" y="102"/>
                    <a:pt x="128" y="102"/>
                    <a:pt x="128" y="102"/>
                  </a:cubicBezTo>
                  <a:cubicBezTo>
                    <a:pt x="128" y="102"/>
                    <a:pt x="128" y="102"/>
                    <a:pt x="128" y="102"/>
                  </a:cubicBezTo>
                  <a:cubicBezTo>
                    <a:pt x="128" y="102"/>
                    <a:pt x="128" y="102"/>
                    <a:pt x="128" y="103"/>
                  </a:cubicBezTo>
                  <a:cubicBezTo>
                    <a:pt x="128" y="103"/>
                    <a:pt x="128" y="104"/>
                    <a:pt x="129" y="105"/>
                  </a:cubicBezTo>
                  <a:cubicBezTo>
                    <a:pt x="129" y="106"/>
                    <a:pt x="134" y="113"/>
                    <a:pt x="134" y="113"/>
                  </a:cubicBezTo>
                  <a:cubicBezTo>
                    <a:pt x="137" y="118"/>
                    <a:pt x="145" y="126"/>
                    <a:pt x="157" y="130"/>
                  </a:cubicBezTo>
                  <a:cubicBezTo>
                    <a:pt x="163" y="132"/>
                    <a:pt x="169" y="133"/>
                    <a:pt x="175" y="130"/>
                  </a:cubicBezTo>
                  <a:cubicBezTo>
                    <a:pt x="177" y="129"/>
                    <a:pt x="180" y="127"/>
                    <a:pt x="183" y="123"/>
                  </a:cubicBezTo>
                  <a:cubicBezTo>
                    <a:pt x="186" y="118"/>
                    <a:pt x="185" y="112"/>
                    <a:pt x="184" y="108"/>
                  </a:cubicBezTo>
                  <a:cubicBezTo>
                    <a:pt x="182" y="100"/>
                    <a:pt x="176" y="90"/>
                    <a:pt x="168" y="83"/>
                  </a:cubicBezTo>
                  <a:cubicBezTo>
                    <a:pt x="162" y="76"/>
                    <a:pt x="160" y="73"/>
                    <a:pt x="147" y="64"/>
                  </a:cubicBezTo>
                  <a:cubicBezTo>
                    <a:pt x="135" y="55"/>
                    <a:pt x="120" y="48"/>
                    <a:pt x="115" y="46"/>
                  </a:cubicBezTo>
                  <a:cubicBezTo>
                    <a:pt x="110" y="43"/>
                    <a:pt x="93" y="35"/>
                    <a:pt x="92" y="35"/>
                  </a:cubicBezTo>
                  <a:cubicBezTo>
                    <a:pt x="91" y="35"/>
                    <a:pt x="91" y="35"/>
                    <a:pt x="91" y="36"/>
                  </a:cubicBezTo>
                  <a:cubicBezTo>
                    <a:pt x="92" y="37"/>
                    <a:pt x="98" y="43"/>
                    <a:pt x="98" y="44"/>
                  </a:cubicBezTo>
                  <a:close/>
                  <a:moveTo>
                    <a:pt x="45" y="42"/>
                  </a:moveTo>
                  <a:cubicBezTo>
                    <a:pt x="46" y="46"/>
                    <a:pt x="49" y="47"/>
                    <a:pt x="51" y="45"/>
                  </a:cubicBezTo>
                  <a:cubicBezTo>
                    <a:pt x="54" y="43"/>
                    <a:pt x="57" y="42"/>
                    <a:pt x="60" y="40"/>
                  </a:cubicBezTo>
                  <a:cubicBezTo>
                    <a:pt x="66" y="37"/>
                    <a:pt x="73" y="34"/>
                    <a:pt x="80" y="31"/>
                  </a:cubicBezTo>
                  <a:cubicBezTo>
                    <a:pt x="82" y="30"/>
                    <a:pt x="83" y="29"/>
                    <a:pt x="82" y="26"/>
                  </a:cubicBezTo>
                  <a:cubicBezTo>
                    <a:pt x="82" y="26"/>
                    <a:pt x="82" y="25"/>
                    <a:pt x="82" y="25"/>
                  </a:cubicBezTo>
                  <a:cubicBezTo>
                    <a:pt x="81" y="23"/>
                    <a:pt x="80" y="20"/>
                    <a:pt x="79" y="17"/>
                  </a:cubicBezTo>
                  <a:cubicBezTo>
                    <a:pt x="78" y="17"/>
                    <a:pt x="77" y="16"/>
                    <a:pt x="75" y="15"/>
                  </a:cubicBezTo>
                  <a:cubicBezTo>
                    <a:pt x="72" y="15"/>
                    <a:pt x="69" y="15"/>
                    <a:pt x="66" y="15"/>
                  </a:cubicBezTo>
                  <a:cubicBezTo>
                    <a:pt x="60" y="17"/>
                    <a:pt x="53" y="20"/>
                    <a:pt x="47" y="23"/>
                  </a:cubicBezTo>
                  <a:cubicBezTo>
                    <a:pt x="41" y="25"/>
                    <a:pt x="39" y="30"/>
                    <a:pt x="42" y="37"/>
                  </a:cubicBezTo>
                  <a:cubicBezTo>
                    <a:pt x="42" y="39"/>
                    <a:pt x="44" y="40"/>
                    <a:pt x="45"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5" name="Freeform 59"/>
            <p:cNvSpPr/>
            <p:nvPr/>
          </p:nvSpPr>
          <p:spPr bwMode="auto">
            <a:xfrm>
              <a:off x="-2065338" y="-779463"/>
              <a:ext cx="160338" cy="142875"/>
            </a:xfrm>
            <a:custGeom>
              <a:avLst/>
              <a:gdLst>
                <a:gd name="T0" fmla="*/ 27 w 210"/>
                <a:gd name="T1" fmla="*/ 9 h 187"/>
                <a:gd name="T2" fmla="*/ 42 w 210"/>
                <a:gd name="T3" fmla="*/ 17 h 187"/>
                <a:gd name="T4" fmla="*/ 47 w 210"/>
                <a:gd name="T5" fmla="*/ 7 h 187"/>
                <a:gd name="T6" fmla="*/ 59 w 210"/>
                <a:gd name="T7" fmla="*/ 7 h 187"/>
                <a:gd name="T8" fmla="*/ 64 w 210"/>
                <a:gd name="T9" fmla="*/ 25 h 187"/>
                <a:gd name="T10" fmla="*/ 59 w 210"/>
                <a:gd name="T11" fmla="*/ 42 h 187"/>
                <a:gd name="T12" fmla="*/ 72 w 210"/>
                <a:gd name="T13" fmla="*/ 67 h 187"/>
                <a:gd name="T14" fmla="*/ 79 w 210"/>
                <a:gd name="T15" fmla="*/ 51 h 187"/>
                <a:gd name="T16" fmla="*/ 127 w 210"/>
                <a:gd name="T17" fmla="*/ 1 h 187"/>
                <a:gd name="T18" fmla="*/ 154 w 210"/>
                <a:gd name="T19" fmla="*/ 16 h 187"/>
                <a:gd name="T20" fmla="*/ 178 w 210"/>
                <a:gd name="T21" fmla="*/ 40 h 187"/>
                <a:gd name="T22" fmla="*/ 202 w 210"/>
                <a:gd name="T23" fmla="*/ 77 h 187"/>
                <a:gd name="T24" fmla="*/ 200 w 210"/>
                <a:gd name="T25" fmla="*/ 105 h 187"/>
                <a:gd name="T26" fmla="*/ 185 w 210"/>
                <a:gd name="T27" fmla="*/ 108 h 187"/>
                <a:gd name="T28" fmla="*/ 181 w 210"/>
                <a:gd name="T29" fmla="*/ 105 h 187"/>
                <a:gd name="T30" fmla="*/ 174 w 210"/>
                <a:gd name="T31" fmla="*/ 107 h 187"/>
                <a:gd name="T32" fmla="*/ 180 w 210"/>
                <a:gd name="T33" fmla="*/ 116 h 187"/>
                <a:gd name="T34" fmla="*/ 207 w 210"/>
                <a:gd name="T35" fmla="*/ 137 h 187"/>
                <a:gd name="T36" fmla="*/ 210 w 210"/>
                <a:gd name="T37" fmla="*/ 144 h 187"/>
                <a:gd name="T38" fmla="*/ 201 w 210"/>
                <a:gd name="T39" fmla="*/ 141 h 187"/>
                <a:gd name="T40" fmla="*/ 160 w 210"/>
                <a:gd name="T41" fmla="*/ 114 h 187"/>
                <a:gd name="T42" fmla="*/ 153 w 210"/>
                <a:gd name="T43" fmla="*/ 129 h 187"/>
                <a:gd name="T44" fmla="*/ 146 w 210"/>
                <a:gd name="T45" fmla="*/ 137 h 187"/>
                <a:gd name="T46" fmla="*/ 139 w 210"/>
                <a:gd name="T47" fmla="*/ 134 h 187"/>
                <a:gd name="T48" fmla="*/ 132 w 210"/>
                <a:gd name="T49" fmla="*/ 115 h 187"/>
                <a:gd name="T50" fmla="*/ 123 w 210"/>
                <a:gd name="T51" fmla="*/ 122 h 187"/>
                <a:gd name="T52" fmla="*/ 110 w 210"/>
                <a:gd name="T53" fmla="*/ 100 h 187"/>
                <a:gd name="T54" fmla="*/ 98 w 210"/>
                <a:gd name="T55" fmla="*/ 97 h 187"/>
                <a:gd name="T56" fmla="*/ 91 w 210"/>
                <a:gd name="T57" fmla="*/ 87 h 187"/>
                <a:gd name="T58" fmla="*/ 91 w 210"/>
                <a:gd name="T59" fmla="*/ 86 h 187"/>
                <a:gd name="T60" fmla="*/ 97 w 210"/>
                <a:gd name="T61" fmla="*/ 81 h 187"/>
                <a:gd name="T62" fmla="*/ 103 w 210"/>
                <a:gd name="T63" fmla="*/ 81 h 187"/>
                <a:gd name="T64" fmla="*/ 96 w 210"/>
                <a:gd name="T65" fmla="*/ 64 h 187"/>
                <a:gd name="T66" fmla="*/ 95 w 210"/>
                <a:gd name="T67" fmla="*/ 54 h 187"/>
                <a:gd name="T68" fmla="*/ 118 w 210"/>
                <a:gd name="T69" fmla="*/ 66 h 187"/>
                <a:gd name="T70" fmla="*/ 132 w 210"/>
                <a:gd name="T71" fmla="*/ 68 h 187"/>
                <a:gd name="T72" fmla="*/ 139 w 210"/>
                <a:gd name="T73" fmla="*/ 97 h 187"/>
                <a:gd name="T74" fmla="*/ 141 w 210"/>
                <a:gd name="T75" fmla="*/ 97 h 187"/>
                <a:gd name="T76" fmla="*/ 146 w 210"/>
                <a:gd name="T77" fmla="*/ 86 h 187"/>
                <a:gd name="T78" fmla="*/ 158 w 210"/>
                <a:gd name="T79" fmla="*/ 91 h 187"/>
                <a:gd name="T80" fmla="*/ 167 w 210"/>
                <a:gd name="T81" fmla="*/ 105 h 187"/>
                <a:gd name="T82" fmla="*/ 187 w 210"/>
                <a:gd name="T83" fmla="*/ 92 h 187"/>
                <a:gd name="T84" fmla="*/ 179 w 210"/>
                <a:gd name="T85" fmla="*/ 66 h 187"/>
                <a:gd name="T86" fmla="*/ 152 w 210"/>
                <a:gd name="T87" fmla="*/ 33 h 187"/>
                <a:gd name="T88" fmla="*/ 110 w 210"/>
                <a:gd name="T89" fmla="*/ 21 h 187"/>
                <a:gd name="T90" fmla="*/ 89 w 210"/>
                <a:gd name="T91" fmla="*/ 74 h 187"/>
                <a:gd name="T92" fmla="*/ 91 w 210"/>
                <a:gd name="T93" fmla="*/ 86 h 187"/>
                <a:gd name="T94" fmla="*/ 91 w 210"/>
                <a:gd name="T95" fmla="*/ 87 h 187"/>
                <a:gd name="T96" fmla="*/ 95 w 210"/>
                <a:gd name="T97" fmla="*/ 113 h 187"/>
                <a:gd name="T98" fmla="*/ 92 w 210"/>
                <a:gd name="T99" fmla="*/ 127 h 187"/>
                <a:gd name="T100" fmla="*/ 106 w 210"/>
                <a:gd name="T101" fmla="*/ 144 h 187"/>
                <a:gd name="T102" fmla="*/ 141 w 210"/>
                <a:gd name="T103" fmla="*/ 161 h 187"/>
                <a:gd name="T104" fmla="*/ 157 w 210"/>
                <a:gd name="T105" fmla="*/ 177 h 187"/>
                <a:gd name="T106" fmla="*/ 150 w 210"/>
                <a:gd name="T107" fmla="*/ 185 h 187"/>
                <a:gd name="T108" fmla="*/ 134 w 210"/>
                <a:gd name="T109" fmla="*/ 186 h 187"/>
                <a:gd name="T110" fmla="*/ 87 w 210"/>
                <a:gd name="T111" fmla="*/ 159 h 187"/>
                <a:gd name="T112" fmla="*/ 70 w 210"/>
                <a:gd name="T113" fmla="*/ 128 h 187"/>
                <a:gd name="T114" fmla="*/ 72 w 210"/>
                <a:gd name="T115" fmla="*/ 121 h 187"/>
                <a:gd name="T116" fmla="*/ 56 w 210"/>
                <a:gd name="T117" fmla="*/ 84 h 187"/>
                <a:gd name="T118" fmla="*/ 33 w 210"/>
                <a:gd name="T119" fmla="*/ 82 h 187"/>
                <a:gd name="T120" fmla="*/ 34 w 210"/>
                <a:gd name="T121" fmla="*/ 60 h 187"/>
                <a:gd name="T122" fmla="*/ 30 w 210"/>
                <a:gd name="T123" fmla="*/ 50 h 187"/>
                <a:gd name="T124" fmla="*/ 8 w 210"/>
                <a:gd name="T125" fmla="*/ 3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0" h="187">
                  <a:moveTo>
                    <a:pt x="3" y="19"/>
                  </a:moveTo>
                  <a:cubicBezTo>
                    <a:pt x="9" y="11"/>
                    <a:pt x="17" y="9"/>
                    <a:pt x="27" y="9"/>
                  </a:cubicBezTo>
                  <a:cubicBezTo>
                    <a:pt x="31" y="9"/>
                    <a:pt x="34" y="11"/>
                    <a:pt x="37" y="13"/>
                  </a:cubicBezTo>
                  <a:cubicBezTo>
                    <a:pt x="39" y="15"/>
                    <a:pt x="40" y="19"/>
                    <a:pt x="42" y="17"/>
                  </a:cubicBezTo>
                  <a:cubicBezTo>
                    <a:pt x="43" y="16"/>
                    <a:pt x="44" y="14"/>
                    <a:pt x="44" y="13"/>
                  </a:cubicBezTo>
                  <a:cubicBezTo>
                    <a:pt x="45" y="10"/>
                    <a:pt x="45" y="9"/>
                    <a:pt x="47" y="7"/>
                  </a:cubicBezTo>
                  <a:cubicBezTo>
                    <a:pt x="49" y="6"/>
                    <a:pt x="51" y="6"/>
                    <a:pt x="53" y="6"/>
                  </a:cubicBezTo>
                  <a:cubicBezTo>
                    <a:pt x="55" y="5"/>
                    <a:pt x="57" y="6"/>
                    <a:pt x="59" y="7"/>
                  </a:cubicBezTo>
                  <a:cubicBezTo>
                    <a:pt x="62" y="9"/>
                    <a:pt x="63" y="11"/>
                    <a:pt x="65" y="13"/>
                  </a:cubicBezTo>
                  <a:cubicBezTo>
                    <a:pt x="67" y="18"/>
                    <a:pt x="65" y="21"/>
                    <a:pt x="64" y="25"/>
                  </a:cubicBezTo>
                  <a:cubicBezTo>
                    <a:pt x="64" y="28"/>
                    <a:pt x="62" y="30"/>
                    <a:pt x="61" y="33"/>
                  </a:cubicBezTo>
                  <a:cubicBezTo>
                    <a:pt x="60" y="36"/>
                    <a:pt x="59" y="39"/>
                    <a:pt x="59" y="42"/>
                  </a:cubicBezTo>
                  <a:cubicBezTo>
                    <a:pt x="61" y="49"/>
                    <a:pt x="63" y="56"/>
                    <a:pt x="68" y="62"/>
                  </a:cubicBezTo>
                  <a:cubicBezTo>
                    <a:pt x="70" y="63"/>
                    <a:pt x="71" y="65"/>
                    <a:pt x="72" y="67"/>
                  </a:cubicBezTo>
                  <a:cubicBezTo>
                    <a:pt x="74" y="69"/>
                    <a:pt x="75" y="68"/>
                    <a:pt x="76" y="66"/>
                  </a:cubicBezTo>
                  <a:cubicBezTo>
                    <a:pt x="77" y="61"/>
                    <a:pt x="78" y="56"/>
                    <a:pt x="79" y="51"/>
                  </a:cubicBezTo>
                  <a:cubicBezTo>
                    <a:pt x="83" y="34"/>
                    <a:pt x="90" y="19"/>
                    <a:pt x="103" y="8"/>
                  </a:cubicBezTo>
                  <a:cubicBezTo>
                    <a:pt x="110" y="2"/>
                    <a:pt x="118" y="0"/>
                    <a:pt x="127" y="1"/>
                  </a:cubicBezTo>
                  <a:cubicBezTo>
                    <a:pt x="135" y="2"/>
                    <a:pt x="141" y="6"/>
                    <a:pt x="147" y="11"/>
                  </a:cubicBezTo>
                  <a:cubicBezTo>
                    <a:pt x="149" y="13"/>
                    <a:pt x="152" y="14"/>
                    <a:pt x="154" y="16"/>
                  </a:cubicBezTo>
                  <a:cubicBezTo>
                    <a:pt x="158" y="20"/>
                    <a:pt x="163" y="24"/>
                    <a:pt x="167" y="28"/>
                  </a:cubicBezTo>
                  <a:cubicBezTo>
                    <a:pt x="171" y="32"/>
                    <a:pt x="175" y="36"/>
                    <a:pt x="178" y="40"/>
                  </a:cubicBezTo>
                  <a:cubicBezTo>
                    <a:pt x="183" y="47"/>
                    <a:pt x="190" y="54"/>
                    <a:pt x="194" y="62"/>
                  </a:cubicBezTo>
                  <a:cubicBezTo>
                    <a:pt x="197" y="67"/>
                    <a:pt x="200" y="72"/>
                    <a:pt x="202" y="77"/>
                  </a:cubicBezTo>
                  <a:cubicBezTo>
                    <a:pt x="204" y="81"/>
                    <a:pt x="205" y="86"/>
                    <a:pt x="205" y="91"/>
                  </a:cubicBezTo>
                  <a:cubicBezTo>
                    <a:pt x="206" y="96"/>
                    <a:pt x="205" y="102"/>
                    <a:pt x="200" y="105"/>
                  </a:cubicBezTo>
                  <a:cubicBezTo>
                    <a:pt x="196" y="108"/>
                    <a:pt x="192" y="110"/>
                    <a:pt x="187" y="111"/>
                  </a:cubicBezTo>
                  <a:cubicBezTo>
                    <a:pt x="185" y="111"/>
                    <a:pt x="184" y="110"/>
                    <a:pt x="185" y="108"/>
                  </a:cubicBezTo>
                  <a:cubicBezTo>
                    <a:pt x="185" y="108"/>
                    <a:pt x="181" y="107"/>
                    <a:pt x="181" y="107"/>
                  </a:cubicBezTo>
                  <a:cubicBezTo>
                    <a:pt x="181" y="106"/>
                    <a:pt x="182" y="106"/>
                    <a:pt x="181" y="105"/>
                  </a:cubicBezTo>
                  <a:cubicBezTo>
                    <a:pt x="180" y="104"/>
                    <a:pt x="180" y="104"/>
                    <a:pt x="179" y="105"/>
                  </a:cubicBezTo>
                  <a:cubicBezTo>
                    <a:pt x="177" y="106"/>
                    <a:pt x="176" y="106"/>
                    <a:pt x="174" y="107"/>
                  </a:cubicBezTo>
                  <a:cubicBezTo>
                    <a:pt x="172" y="108"/>
                    <a:pt x="172" y="109"/>
                    <a:pt x="173" y="110"/>
                  </a:cubicBezTo>
                  <a:cubicBezTo>
                    <a:pt x="175" y="112"/>
                    <a:pt x="178" y="114"/>
                    <a:pt x="180" y="116"/>
                  </a:cubicBezTo>
                  <a:cubicBezTo>
                    <a:pt x="182" y="118"/>
                    <a:pt x="183" y="119"/>
                    <a:pt x="184" y="120"/>
                  </a:cubicBezTo>
                  <a:cubicBezTo>
                    <a:pt x="187" y="123"/>
                    <a:pt x="203" y="134"/>
                    <a:pt x="207" y="137"/>
                  </a:cubicBezTo>
                  <a:cubicBezTo>
                    <a:pt x="208" y="138"/>
                    <a:pt x="209" y="140"/>
                    <a:pt x="210" y="141"/>
                  </a:cubicBezTo>
                  <a:cubicBezTo>
                    <a:pt x="210" y="142"/>
                    <a:pt x="210" y="143"/>
                    <a:pt x="210" y="144"/>
                  </a:cubicBezTo>
                  <a:cubicBezTo>
                    <a:pt x="209" y="144"/>
                    <a:pt x="208" y="144"/>
                    <a:pt x="208" y="144"/>
                  </a:cubicBezTo>
                  <a:cubicBezTo>
                    <a:pt x="205" y="143"/>
                    <a:pt x="203" y="142"/>
                    <a:pt x="201" y="141"/>
                  </a:cubicBezTo>
                  <a:cubicBezTo>
                    <a:pt x="192" y="135"/>
                    <a:pt x="183" y="130"/>
                    <a:pt x="174" y="124"/>
                  </a:cubicBezTo>
                  <a:cubicBezTo>
                    <a:pt x="169" y="121"/>
                    <a:pt x="165" y="118"/>
                    <a:pt x="160" y="114"/>
                  </a:cubicBezTo>
                  <a:cubicBezTo>
                    <a:pt x="158" y="112"/>
                    <a:pt x="157" y="113"/>
                    <a:pt x="156" y="116"/>
                  </a:cubicBezTo>
                  <a:cubicBezTo>
                    <a:pt x="155" y="121"/>
                    <a:pt x="154" y="123"/>
                    <a:pt x="153" y="129"/>
                  </a:cubicBezTo>
                  <a:cubicBezTo>
                    <a:pt x="152" y="131"/>
                    <a:pt x="151" y="133"/>
                    <a:pt x="150" y="135"/>
                  </a:cubicBezTo>
                  <a:cubicBezTo>
                    <a:pt x="149" y="136"/>
                    <a:pt x="147" y="137"/>
                    <a:pt x="146" y="137"/>
                  </a:cubicBezTo>
                  <a:cubicBezTo>
                    <a:pt x="145" y="137"/>
                    <a:pt x="143" y="137"/>
                    <a:pt x="142" y="137"/>
                  </a:cubicBezTo>
                  <a:cubicBezTo>
                    <a:pt x="141" y="136"/>
                    <a:pt x="140" y="135"/>
                    <a:pt x="139" y="134"/>
                  </a:cubicBezTo>
                  <a:cubicBezTo>
                    <a:pt x="137" y="129"/>
                    <a:pt x="135" y="124"/>
                    <a:pt x="133" y="118"/>
                  </a:cubicBezTo>
                  <a:cubicBezTo>
                    <a:pt x="133" y="117"/>
                    <a:pt x="132" y="116"/>
                    <a:pt x="132" y="115"/>
                  </a:cubicBezTo>
                  <a:cubicBezTo>
                    <a:pt x="131" y="116"/>
                    <a:pt x="131" y="116"/>
                    <a:pt x="130" y="117"/>
                  </a:cubicBezTo>
                  <a:cubicBezTo>
                    <a:pt x="129" y="120"/>
                    <a:pt x="126" y="121"/>
                    <a:pt x="123" y="122"/>
                  </a:cubicBezTo>
                  <a:cubicBezTo>
                    <a:pt x="120" y="122"/>
                    <a:pt x="118" y="121"/>
                    <a:pt x="117" y="118"/>
                  </a:cubicBezTo>
                  <a:cubicBezTo>
                    <a:pt x="115" y="112"/>
                    <a:pt x="112" y="106"/>
                    <a:pt x="110" y="100"/>
                  </a:cubicBezTo>
                  <a:cubicBezTo>
                    <a:pt x="109" y="98"/>
                    <a:pt x="108" y="97"/>
                    <a:pt x="106" y="97"/>
                  </a:cubicBezTo>
                  <a:cubicBezTo>
                    <a:pt x="103" y="98"/>
                    <a:pt x="101" y="98"/>
                    <a:pt x="98" y="97"/>
                  </a:cubicBezTo>
                  <a:cubicBezTo>
                    <a:pt x="97" y="97"/>
                    <a:pt x="95" y="95"/>
                    <a:pt x="94" y="94"/>
                  </a:cubicBezTo>
                  <a:cubicBezTo>
                    <a:pt x="93" y="92"/>
                    <a:pt x="92" y="89"/>
                    <a:pt x="91" y="87"/>
                  </a:cubicBezTo>
                  <a:cubicBezTo>
                    <a:pt x="91" y="87"/>
                    <a:pt x="91" y="87"/>
                    <a:pt x="91" y="87"/>
                  </a:cubicBezTo>
                  <a:cubicBezTo>
                    <a:pt x="91" y="87"/>
                    <a:pt x="91" y="87"/>
                    <a:pt x="91" y="86"/>
                  </a:cubicBezTo>
                  <a:cubicBezTo>
                    <a:pt x="91" y="85"/>
                    <a:pt x="91" y="84"/>
                    <a:pt x="92" y="83"/>
                  </a:cubicBezTo>
                  <a:cubicBezTo>
                    <a:pt x="92" y="81"/>
                    <a:pt x="94" y="80"/>
                    <a:pt x="97" y="81"/>
                  </a:cubicBezTo>
                  <a:cubicBezTo>
                    <a:pt x="97" y="81"/>
                    <a:pt x="97" y="81"/>
                    <a:pt x="97" y="81"/>
                  </a:cubicBezTo>
                  <a:cubicBezTo>
                    <a:pt x="99" y="81"/>
                    <a:pt x="101" y="81"/>
                    <a:pt x="103" y="81"/>
                  </a:cubicBezTo>
                  <a:cubicBezTo>
                    <a:pt x="104" y="81"/>
                    <a:pt x="103" y="78"/>
                    <a:pt x="103" y="77"/>
                  </a:cubicBezTo>
                  <a:cubicBezTo>
                    <a:pt x="102" y="72"/>
                    <a:pt x="99" y="67"/>
                    <a:pt x="96" y="64"/>
                  </a:cubicBezTo>
                  <a:cubicBezTo>
                    <a:pt x="95" y="62"/>
                    <a:pt x="95" y="59"/>
                    <a:pt x="94" y="57"/>
                  </a:cubicBezTo>
                  <a:cubicBezTo>
                    <a:pt x="94" y="56"/>
                    <a:pt x="94" y="55"/>
                    <a:pt x="95" y="54"/>
                  </a:cubicBezTo>
                  <a:cubicBezTo>
                    <a:pt x="98" y="51"/>
                    <a:pt x="107" y="51"/>
                    <a:pt x="111" y="54"/>
                  </a:cubicBezTo>
                  <a:cubicBezTo>
                    <a:pt x="114" y="57"/>
                    <a:pt x="116" y="61"/>
                    <a:pt x="118" y="66"/>
                  </a:cubicBezTo>
                  <a:cubicBezTo>
                    <a:pt x="119" y="67"/>
                    <a:pt x="119" y="68"/>
                    <a:pt x="121" y="67"/>
                  </a:cubicBezTo>
                  <a:cubicBezTo>
                    <a:pt x="125" y="64"/>
                    <a:pt x="128" y="66"/>
                    <a:pt x="132" y="68"/>
                  </a:cubicBezTo>
                  <a:cubicBezTo>
                    <a:pt x="134" y="70"/>
                    <a:pt x="135" y="73"/>
                    <a:pt x="135" y="76"/>
                  </a:cubicBezTo>
                  <a:cubicBezTo>
                    <a:pt x="135" y="83"/>
                    <a:pt x="137" y="90"/>
                    <a:pt x="139" y="97"/>
                  </a:cubicBezTo>
                  <a:cubicBezTo>
                    <a:pt x="139" y="98"/>
                    <a:pt x="140" y="98"/>
                    <a:pt x="140" y="99"/>
                  </a:cubicBezTo>
                  <a:cubicBezTo>
                    <a:pt x="140" y="98"/>
                    <a:pt x="141" y="97"/>
                    <a:pt x="141" y="97"/>
                  </a:cubicBezTo>
                  <a:cubicBezTo>
                    <a:pt x="141" y="95"/>
                    <a:pt x="140" y="94"/>
                    <a:pt x="140" y="92"/>
                  </a:cubicBezTo>
                  <a:cubicBezTo>
                    <a:pt x="139" y="90"/>
                    <a:pt x="143" y="85"/>
                    <a:pt x="146" y="86"/>
                  </a:cubicBezTo>
                  <a:cubicBezTo>
                    <a:pt x="148" y="86"/>
                    <a:pt x="151" y="87"/>
                    <a:pt x="153" y="87"/>
                  </a:cubicBezTo>
                  <a:cubicBezTo>
                    <a:pt x="155" y="88"/>
                    <a:pt x="157" y="89"/>
                    <a:pt x="158" y="91"/>
                  </a:cubicBezTo>
                  <a:cubicBezTo>
                    <a:pt x="159" y="93"/>
                    <a:pt x="160" y="95"/>
                    <a:pt x="161" y="97"/>
                  </a:cubicBezTo>
                  <a:cubicBezTo>
                    <a:pt x="163" y="100"/>
                    <a:pt x="164" y="103"/>
                    <a:pt x="167" y="105"/>
                  </a:cubicBezTo>
                  <a:cubicBezTo>
                    <a:pt x="168" y="106"/>
                    <a:pt x="169" y="107"/>
                    <a:pt x="171" y="106"/>
                  </a:cubicBezTo>
                  <a:cubicBezTo>
                    <a:pt x="177" y="102"/>
                    <a:pt x="182" y="98"/>
                    <a:pt x="187" y="92"/>
                  </a:cubicBezTo>
                  <a:cubicBezTo>
                    <a:pt x="188" y="89"/>
                    <a:pt x="188" y="88"/>
                    <a:pt x="188" y="85"/>
                  </a:cubicBezTo>
                  <a:cubicBezTo>
                    <a:pt x="186" y="79"/>
                    <a:pt x="182" y="72"/>
                    <a:pt x="179" y="66"/>
                  </a:cubicBezTo>
                  <a:cubicBezTo>
                    <a:pt x="173" y="57"/>
                    <a:pt x="166" y="49"/>
                    <a:pt x="159" y="41"/>
                  </a:cubicBezTo>
                  <a:cubicBezTo>
                    <a:pt x="156" y="38"/>
                    <a:pt x="154" y="35"/>
                    <a:pt x="152" y="33"/>
                  </a:cubicBezTo>
                  <a:cubicBezTo>
                    <a:pt x="147" y="29"/>
                    <a:pt x="143" y="25"/>
                    <a:pt x="138" y="21"/>
                  </a:cubicBezTo>
                  <a:cubicBezTo>
                    <a:pt x="128" y="15"/>
                    <a:pt x="119" y="14"/>
                    <a:pt x="110" y="21"/>
                  </a:cubicBezTo>
                  <a:cubicBezTo>
                    <a:pt x="99" y="31"/>
                    <a:pt x="95" y="43"/>
                    <a:pt x="92" y="56"/>
                  </a:cubicBezTo>
                  <a:cubicBezTo>
                    <a:pt x="90" y="62"/>
                    <a:pt x="90" y="68"/>
                    <a:pt x="89" y="74"/>
                  </a:cubicBezTo>
                  <a:cubicBezTo>
                    <a:pt x="89" y="76"/>
                    <a:pt x="89" y="78"/>
                    <a:pt x="89" y="80"/>
                  </a:cubicBezTo>
                  <a:cubicBezTo>
                    <a:pt x="90" y="82"/>
                    <a:pt x="90" y="84"/>
                    <a:pt x="91" y="86"/>
                  </a:cubicBezTo>
                  <a:cubicBezTo>
                    <a:pt x="91" y="87"/>
                    <a:pt x="91" y="87"/>
                    <a:pt x="91" y="87"/>
                  </a:cubicBezTo>
                  <a:cubicBezTo>
                    <a:pt x="91" y="87"/>
                    <a:pt x="91" y="87"/>
                    <a:pt x="91" y="87"/>
                  </a:cubicBezTo>
                  <a:cubicBezTo>
                    <a:pt x="91" y="90"/>
                    <a:pt x="91" y="94"/>
                    <a:pt x="92" y="97"/>
                  </a:cubicBezTo>
                  <a:cubicBezTo>
                    <a:pt x="93" y="103"/>
                    <a:pt x="94" y="108"/>
                    <a:pt x="95" y="113"/>
                  </a:cubicBezTo>
                  <a:cubicBezTo>
                    <a:pt x="95" y="117"/>
                    <a:pt x="95" y="120"/>
                    <a:pt x="94" y="124"/>
                  </a:cubicBezTo>
                  <a:cubicBezTo>
                    <a:pt x="94" y="125"/>
                    <a:pt x="93" y="126"/>
                    <a:pt x="92" y="127"/>
                  </a:cubicBezTo>
                  <a:cubicBezTo>
                    <a:pt x="89" y="130"/>
                    <a:pt x="88" y="133"/>
                    <a:pt x="92" y="136"/>
                  </a:cubicBezTo>
                  <a:cubicBezTo>
                    <a:pt x="97" y="139"/>
                    <a:pt x="102" y="142"/>
                    <a:pt x="106" y="144"/>
                  </a:cubicBezTo>
                  <a:cubicBezTo>
                    <a:pt x="114" y="149"/>
                    <a:pt x="122" y="153"/>
                    <a:pt x="130" y="157"/>
                  </a:cubicBezTo>
                  <a:cubicBezTo>
                    <a:pt x="133" y="159"/>
                    <a:pt x="137" y="160"/>
                    <a:pt x="141" y="161"/>
                  </a:cubicBezTo>
                  <a:cubicBezTo>
                    <a:pt x="148" y="163"/>
                    <a:pt x="152" y="167"/>
                    <a:pt x="157" y="171"/>
                  </a:cubicBezTo>
                  <a:cubicBezTo>
                    <a:pt x="159" y="173"/>
                    <a:pt x="158" y="175"/>
                    <a:pt x="157" y="177"/>
                  </a:cubicBezTo>
                  <a:cubicBezTo>
                    <a:pt x="155" y="179"/>
                    <a:pt x="153" y="182"/>
                    <a:pt x="151" y="184"/>
                  </a:cubicBezTo>
                  <a:cubicBezTo>
                    <a:pt x="151" y="184"/>
                    <a:pt x="150" y="185"/>
                    <a:pt x="150" y="185"/>
                  </a:cubicBezTo>
                  <a:cubicBezTo>
                    <a:pt x="145" y="186"/>
                    <a:pt x="141" y="186"/>
                    <a:pt x="137" y="187"/>
                  </a:cubicBezTo>
                  <a:cubicBezTo>
                    <a:pt x="136" y="187"/>
                    <a:pt x="135" y="187"/>
                    <a:pt x="134" y="186"/>
                  </a:cubicBezTo>
                  <a:cubicBezTo>
                    <a:pt x="126" y="182"/>
                    <a:pt x="118" y="179"/>
                    <a:pt x="111" y="174"/>
                  </a:cubicBezTo>
                  <a:cubicBezTo>
                    <a:pt x="103" y="170"/>
                    <a:pt x="95" y="164"/>
                    <a:pt x="87" y="159"/>
                  </a:cubicBezTo>
                  <a:cubicBezTo>
                    <a:pt x="83" y="156"/>
                    <a:pt x="78" y="152"/>
                    <a:pt x="75" y="147"/>
                  </a:cubicBezTo>
                  <a:cubicBezTo>
                    <a:pt x="71" y="141"/>
                    <a:pt x="69" y="135"/>
                    <a:pt x="70" y="128"/>
                  </a:cubicBezTo>
                  <a:cubicBezTo>
                    <a:pt x="70" y="126"/>
                    <a:pt x="69" y="124"/>
                    <a:pt x="71" y="123"/>
                  </a:cubicBezTo>
                  <a:cubicBezTo>
                    <a:pt x="72" y="122"/>
                    <a:pt x="72" y="121"/>
                    <a:pt x="72" y="121"/>
                  </a:cubicBezTo>
                  <a:cubicBezTo>
                    <a:pt x="70" y="114"/>
                    <a:pt x="70" y="107"/>
                    <a:pt x="66" y="101"/>
                  </a:cubicBezTo>
                  <a:cubicBezTo>
                    <a:pt x="63" y="96"/>
                    <a:pt x="59" y="90"/>
                    <a:pt x="56" y="84"/>
                  </a:cubicBezTo>
                  <a:cubicBezTo>
                    <a:pt x="55" y="83"/>
                    <a:pt x="54" y="83"/>
                    <a:pt x="52" y="84"/>
                  </a:cubicBezTo>
                  <a:cubicBezTo>
                    <a:pt x="47" y="88"/>
                    <a:pt x="37" y="86"/>
                    <a:pt x="33" y="82"/>
                  </a:cubicBezTo>
                  <a:cubicBezTo>
                    <a:pt x="31" y="79"/>
                    <a:pt x="31" y="75"/>
                    <a:pt x="32" y="72"/>
                  </a:cubicBezTo>
                  <a:cubicBezTo>
                    <a:pt x="34" y="68"/>
                    <a:pt x="34" y="64"/>
                    <a:pt x="34" y="60"/>
                  </a:cubicBezTo>
                  <a:cubicBezTo>
                    <a:pt x="34" y="59"/>
                    <a:pt x="34" y="58"/>
                    <a:pt x="34" y="57"/>
                  </a:cubicBezTo>
                  <a:cubicBezTo>
                    <a:pt x="34" y="54"/>
                    <a:pt x="32" y="52"/>
                    <a:pt x="30" y="50"/>
                  </a:cubicBezTo>
                  <a:cubicBezTo>
                    <a:pt x="26" y="46"/>
                    <a:pt x="22" y="41"/>
                    <a:pt x="18" y="37"/>
                  </a:cubicBezTo>
                  <a:cubicBezTo>
                    <a:pt x="15" y="35"/>
                    <a:pt x="12" y="33"/>
                    <a:pt x="8" y="32"/>
                  </a:cubicBezTo>
                  <a:cubicBezTo>
                    <a:pt x="4" y="31"/>
                    <a:pt x="0" y="24"/>
                    <a:pt x="3" y="1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6" name="Freeform 60"/>
            <p:cNvSpPr>
              <a:spLocks noEditPoints="1"/>
            </p:cNvSpPr>
            <p:nvPr/>
          </p:nvSpPr>
          <p:spPr bwMode="auto">
            <a:xfrm>
              <a:off x="-1889125" y="-954088"/>
              <a:ext cx="114300" cy="150813"/>
            </a:xfrm>
            <a:custGeom>
              <a:avLst/>
              <a:gdLst>
                <a:gd name="T0" fmla="*/ 0 w 151"/>
                <a:gd name="T1" fmla="*/ 139 h 197"/>
                <a:gd name="T2" fmla="*/ 13 w 151"/>
                <a:gd name="T3" fmla="*/ 110 h 197"/>
                <a:gd name="T4" fmla="*/ 55 w 151"/>
                <a:gd name="T5" fmla="*/ 43 h 197"/>
                <a:gd name="T6" fmla="*/ 83 w 151"/>
                <a:gd name="T7" fmla="*/ 8 h 197"/>
                <a:gd name="T8" fmla="*/ 102 w 151"/>
                <a:gd name="T9" fmla="*/ 4 h 197"/>
                <a:gd name="T10" fmla="*/ 108 w 151"/>
                <a:gd name="T11" fmla="*/ 19 h 197"/>
                <a:gd name="T12" fmla="*/ 89 w 151"/>
                <a:gd name="T13" fmla="*/ 38 h 197"/>
                <a:gd name="T14" fmla="*/ 68 w 151"/>
                <a:gd name="T15" fmla="*/ 60 h 197"/>
                <a:gd name="T16" fmla="*/ 56 w 151"/>
                <a:gd name="T17" fmla="*/ 91 h 197"/>
                <a:gd name="T18" fmla="*/ 57 w 151"/>
                <a:gd name="T19" fmla="*/ 113 h 197"/>
                <a:gd name="T20" fmla="*/ 59 w 151"/>
                <a:gd name="T21" fmla="*/ 112 h 197"/>
                <a:gd name="T22" fmla="*/ 64 w 151"/>
                <a:gd name="T23" fmla="*/ 96 h 197"/>
                <a:gd name="T24" fmla="*/ 79 w 151"/>
                <a:gd name="T25" fmla="*/ 70 h 197"/>
                <a:gd name="T26" fmla="*/ 95 w 151"/>
                <a:gd name="T27" fmla="*/ 74 h 197"/>
                <a:gd name="T28" fmla="*/ 97 w 151"/>
                <a:gd name="T29" fmla="*/ 94 h 197"/>
                <a:gd name="T30" fmla="*/ 107 w 151"/>
                <a:gd name="T31" fmla="*/ 110 h 197"/>
                <a:gd name="T32" fmla="*/ 103 w 151"/>
                <a:gd name="T33" fmla="*/ 124 h 197"/>
                <a:gd name="T34" fmla="*/ 113 w 151"/>
                <a:gd name="T35" fmla="*/ 138 h 197"/>
                <a:gd name="T36" fmla="*/ 138 w 151"/>
                <a:gd name="T37" fmla="*/ 121 h 197"/>
                <a:gd name="T38" fmla="*/ 143 w 151"/>
                <a:gd name="T39" fmla="*/ 146 h 197"/>
                <a:gd name="T40" fmla="*/ 136 w 151"/>
                <a:gd name="T41" fmla="*/ 152 h 197"/>
                <a:gd name="T42" fmla="*/ 135 w 151"/>
                <a:gd name="T43" fmla="*/ 152 h 197"/>
                <a:gd name="T44" fmla="*/ 138 w 151"/>
                <a:gd name="T45" fmla="*/ 138 h 197"/>
                <a:gd name="T46" fmla="*/ 122 w 151"/>
                <a:gd name="T47" fmla="*/ 150 h 197"/>
                <a:gd name="T48" fmla="*/ 133 w 151"/>
                <a:gd name="T49" fmla="*/ 169 h 197"/>
                <a:gd name="T50" fmla="*/ 134 w 151"/>
                <a:gd name="T51" fmla="*/ 178 h 197"/>
                <a:gd name="T52" fmla="*/ 130 w 151"/>
                <a:gd name="T53" fmla="*/ 184 h 197"/>
                <a:gd name="T54" fmla="*/ 119 w 151"/>
                <a:gd name="T55" fmla="*/ 184 h 197"/>
                <a:gd name="T56" fmla="*/ 112 w 151"/>
                <a:gd name="T57" fmla="*/ 176 h 197"/>
                <a:gd name="T58" fmla="*/ 107 w 151"/>
                <a:gd name="T59" fmla="*/ 175 h 197"/>
                <a:gd name="T60" fmla="*/ 93 w 151"/>
                <a:gd name="T61" fmla="*/ 197 h 197"/>
                <a:gd name="T62" fmla="*/ 83 w 151"/>
                <a:gd name="T63" fmla="*/ 185 h 197"/>
                <a:gd name="T64" fmla="*/ 86 w 151"/>
                <a:gd name="T65" fmla="*/ 177 h 197"/>
                <a:gd name="T66" fmla="*/ 101 w 151"/>
                <a:gd name="T67" fmla="*/ 155 h 197"/>
                <a:gd name="T68" fmla="*/ 93 w 151"/>
                <a:gd name="T69" fmla="*/ 136 h 197"/>
                <a:gd name="T70" fmla="*/ 89 w 151"/>
                <a:gd name="T71" fmla="*/ 138 h 197"/>
                <a:gd name="T72" fmla="*/ 78 w 151"/>
                <a:gd name="T73" fmla="*/ 120 h 197"/>
                <a:gd name="T74" fmla="*/ 91 w 151"/>
                <a:gd name="T75" fmla="*/ 79 h 197"/>
                <a:gd name="T76" fmla="*/ 88 w 151"/>
                <a:gd name="T77" fmla="*/ 78 h 197"/>
                <a:gd name="T78" fmla="*/ 72 w 151"/>
                <a:gd name="T79" fmla="*/ 115 h 197"/>
                <a:gd name="T80" fmla="*/ 74 w 151"/>
                <a:gd name="T81" fmla="*/ 127 h 197"/>
                <a:gd name="T82" fmla="*/ 75 w 151"/>
                <a:gd name="T83" fmla="*/ 135 h 197"/>
                <a:gd name="T84" fmla="*/ 73 w 151"/>
                <a:gd name="T85" fmla="*/ 150 h 197"/>
                <a:gd name="T86" fmla="*/ 57 w 151"/>
                <a:gd name="T87" fmla="*/ 138 h 197"/>
                <a:gd name="T88" fmla="*/ 57 w 151"/>
                <a:gd name="T89" fmla="*/ 76 h 197"/>
                <a:gd name="T90" fmla="*/ 55 w 151"/>
                <a:gd name="T91" fmla="*/ 72 h 197"/>
                <a:gd name="T92" fmla="*/ 40 w 151"/>
                <a:gd name="T93" fmla="*/ 97 h 197"/>
                <a:gd name="T94" fmla="*/ 16 w 151"/>
                <a:gd name="T95" fmla="*/ 143 h 197"/>
                <a:gd name="T96" fmla="*/ 0 w 151"/>
                <a:gd name="T97" fmla="*/ 142 h 197"/>
                <a:gd name="T98" fmla="*/ 19 w 151"/>
                <a:gd name="T99" fmla="*/ 36 h 197"/>
                <a:gd name="T100" fmla="*/ 26 w 151"/>
                <a:gd name="T101" fmla="*/ 40 h 197"/>
                <a:gd name="T102" fmla="*/ 26 w 151"/>
                <a:gd name="T103" fmla="*/ 55 h 197"/>
                <a:gd name="T104" fmla="*/ 35 w 151"/>
                <a:gd name="T105" fmla="*/ 41 h 197"/>
                <a:gd name="T106" fmla="*/ 51 w 151"/>
                <a:gd name="T107" fmla="*/ 23 h 197"/>
                <a:gd name="T108" fmla="*/ 29 w 151"/>
                <a:gd name="T109" fmla="*/ 7 h 197"/>
                <a:gd name="T110" fmla="*/ 10 w 151"/>
                <a:gd name="T111" fmla="*/ 12 h 197"/>
                <a:gd name="T112" fmla="*/ 14 w 151"/>
                <a:gd name="T113" fmla="*/ 3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1" h="197">
                  <a:moveTo>
                    <a:pt x="0" y="142"/>
                  </a:moveTo>
                  <a:cubicBezTo>
                    <a:pt x="0" y="141"/>
                    <a:pt x="0" y="140"/>
                    <a:pt x="0" y="139"/>
                  </a:cubicBezTo>
                  <a:cubicBezTo>
                    <a:pt x="1" y="133"/>
                    <a:pt x="3" y="128"/>
                    <a:pt x="6" y="123"/>
                  </a:cubicBezTo>
                  <a:cubicBezTo>
                    <a:pt x="9" y="119"/>
                    <a:pt x="11" y="115"/>
                    <a:pt x="13" y="110"/>
                  </a:cubicBezTo>
                  <a:cubicBezTo>
                    <a:pt x="17" y="104"/>
                    <a:pt x="20" y="98"/>
                    <a:pt x="23" y="92"/>
                  </a:cubicBezTo>
                  <a:cubicBezTo>
                    <a:pt x="24" y="90"/>
                    <a:pt x="50" y="49"/>
                    <a:pt x="55" y="43"/>
                  </a:cubicBezTo>
                  <a:cubicBezTo>
                    <a:pt x="59" y="37"/>
                    <a:pt x="63" y="31"/>
                    <a:pt x="68" y="25"/>
                  </a:cubicBezTo>
                  <a:cubicBezTo>
                    <a:pt x="73" y="20"/>
                    <a:pt x="78" y="14"/>
                    <a:pt x="83" y="8"/>
                  </a:cubicBezTo>
                  <a:cubicBezTo>
                    <a:pt x="84" y="7"/>
                    <a:pt x="85" y="6"/>
                    <a:pt x="86" y="4"/>
                  </a:cubicBezTo>
                  <a:cubicBezTo>
                    <a:pt x="90" y="1"/>
                    <a:pt x="97" y="0"/>
                    <a:pt x="102" y="4"/>
                  </a:cubicBezTo>
                  <a:cubicBezTo>
                    <a:pt x="105" y="6"/>
                    <a:pt x="107" y="10"/>
                    <a:pt x="108" y="14"/>
                  </a:cubicBezTo>
                  <a:cubicBezTo>
                    <a:pt x="109" y="16"/>
                    <a:pt x="108" y="17"/>
                    <a:pt x="108" y="19"/>
                  </a:cubicBezTo>
                  <a:cubicBezTo>
                    <a:pt x="106" y="23"/>
                    <a:pt x="103" y="25"/>
                    <a:pt x="100" y="27"/>
                  </a:cubicBezTo>
                  <a:cubicBezTo>
                    <a:pt x="96" y="30"/>
                    <a:pt x="92" y="34"/>
                    <a:pt x="89" y="38"/>
                  </a:cubicBezTo>
                  <a:cubicBezTo>
                    <a:pt x="84" y="42"/>
                    <a:pt x="79" y="47"/>
                    <a:pt x="74" y="52"/>
                  </a:cubicBezTo>
                  <a:cubicBezTo>
                    <a:pt x="71" y="54"/>
                    <a:pt x="70" y="57"/>
                    <a:pt x="68" y="60"/>
                  </a:cubicBezTo>
                  <a:cubicBezTo>
                    <a:pt x="65" y="65"/>
                    <a:pt x="62" y="69"/>
                    <a:pt x="60" y="73"/>
                  </a:cubicBezTo>
                  <a:cubicBezTo>
                    <a:pt x="58" y="79"/>
                    <a:pt x="57" y="85"/>
                    <a:pt x="56" y="91"/>
                  </a:cubicBezTo>
                  <a:cubicBezTo>
                    <a:pt x="55" y="96"/>
                    <a:pt x="55" y="101"/>
                    <a:pt x="56" y="106"/>
                  </a:cubicBezTo>
                  <a:cubicBezTo>
                    <a:pt x="56" y="108"/>
                    <a:pt x="57" y="110"/>
                    <a:pt x="57" y="113"/>
                  </a:cubicBezTo>
                  <a:cubicBezTo>
                    <a:pt x="57" y="113"/>
                    <a:pt x="58" y="114"/>
                    <a:pt x="58" y="114"/>
                  </a:cubicBezTo>
                  <a:cubicBezTo>
                    <a:pt x="59" y="113"/>
                    <a:pt x="59" y="113"/>
                    <a:pt x="59" y="112"/>
                  </a:cubicBezTo>
                  <a:cubicBezTo>
                    <a:pt x="60" y="110"/>
                    <a:pt x="60" y="107"/>
                    <a:pt x="61" y="104"/>
                  </a:cubicBezTo>
                  <a:cubicBezTo>
                    <a:pt x="61" y="101"/>
                    <a:pt x="63" y="98"/>
                    <a:pt x="64" y="96"/>
                  </a:cubicBezTo>
                  <a:cubicBezTo>
                    <a:pt x="66" y="91"/>
                    <a:pt x="68" y="87"/>
                    <a:pt x="70" y="83"/>
                  </a:cubicBezTo>
                  <a:cubicBezTo>
                    <a:pt x="72" y="78"/>
                    <a:pt x="74" y="72"/>
                    <a:pt x="79" y="70"/>
                  </a:cubicBezTo>
                  <a:cubicBezTo>
                    <a:pt x="82" y="69"/>
                    <a:pt x="85" y="68"/>
                    <a:pt x="88" y="67"/>
                  </a:cubicBezTo>
                  <a:cubicBezTo>
                    <a:pt x="91" y="66"/>
                    <a:pt x="95" y="69"/>
                    <a:pt x="95" y="74"/>
                  </a:cubicBezTo>
                  <a:cubicBezTo>
                    <a:pt x="96" y="77"/>
                    <a:pt x="97" y="80"/>
                    <a:pt x="97" y="84"/>
                  </a:cubicBezTo>
                  <a:cubicBezTo>
                    <a:pt x="97" y="87"/>
                    <a:pt x="97" y="90"/>
                    <a:pt x="97" y="94"/>
                  </a:cubicBezTo>
                  <a:cubicBezTo>
                    <a:pt x="97" y="97"/>
                    <a:pt x="100" y="100"/>
                    <a:pt x="102" y="101"/>
                  </a:cubicBezTo>
                  <a:cubicBezTo>
                    <a:pt x="105" y="103"/>
                    <a:pt x="107" y="106"/>
                    <a:pt x="107" y="110"/>
                  </a:cubicBezTo>
                  <a:cubicBezTo>
                    <a:pt x="107" y="114"/>
                    <a:pt x="106" y="118"/>
                    <a:pt x="104" y="121"/>
                  </a:cubicBezTo>
                  <a:cubicBezTo>
                    <a:pt x="103" y="122"/>
                    <a:pt x="103" y="123"/>
                    <a:pt x="103" y="124"/>
                  </a:cubicBezTo>
                  <a:cubicBezTo>
                    <a:pt x="105" y="128"/>
                    <a:pt x="107" y="133"/>
                    <a:pt x="109" y="138"/>
                  </a:cubicBezTo>
                  <a:cubicBezTo>
                    <a:pt x="110" y="140"/>
                    <a:pt x="111" y="140"/>
                    <a:pt x="113" y="138"/>
                  </a:cubicBezTo>
                  <a:cubicBezTo>
                    <a:pt x="116" y="135"/>
                    <a:pt x="119" y="131"/>
                    <a:pt x="123" y="128"/>
                  </a:cubicBezTo>
                  <a:cubicBezTo>
                    <a:pt x="127" y="124"/>
                    <a:pt x="132" y="121"/>
                    <a:pt x="138" y="121"/>
                  </a:cubicBezTo>
                  <a:cubicBezTo>
                    <a:pt x="145" y="120"/>
                    <a:pt x="151" y="124"/>
                    <a:pt x="149" y="132"/>
                  </a:cubicBezTo>
                  <a:cubicBezTo>
                    <a:pt x="149" y="138"/>
                    <a:pt x="145" y="142"/>
                    <a:pt x="143" y="146"/>
                  </a:cubicBezTo>
                  <a:cubicBezTo>
                    <a:pt x="141" y="148"/>
                    <a:pt x="140" y="148"/>
                    <a:pt x="139" y="149"/>
                  </a:cubicBezTo>
                  <a:cubicBezTo>
                    <a:pt x="138" y="149"/>
                    <a:pt x="137" y="151"/>
                    <a:pt x="136" y="152"/>
                  </a:cubicBezTo>
                  <a:cubicBezTo>
                    <a:pt x="136" y="152"/>
                    <a:pt x="136" y="153"/>
                    <a:pt x="135" y="153"/>
                  </a:cubicBezTo>
                  <a:cubicBezTo>
                    <a:pt x="135" y="153"/>
                    <a:pt x="135" y="152"/>
                    <a:pt x="135" y="152"/>
                  </a:cubicBezTo>
                  <a:cubicBezTo>
                    <a:pt x="136" y="151"/>
                    <a:pt x="138" y="146"/>
                    <a:pt x="138" y="144"/>
                  </a:cubicBezTo>
                  <a:cubicBezTo>
                    <a:pt x="139" y="142"/>
                    <a:pt x="139" y="139"/>
                    <a:pt x="138" y="138"/>
                  </a:cubicBezTo>
                  <a:cubicBezTo>
                    <a:pt x="136" y="138"/>
                    <a:pt x="135" y="138"/>
                    <a:pt x="133" y="139"/>
                  </a:cubicBezTo>
                  <a:cubicBezTo>
                    <a:pt x="129" y="141"/>
                    <a:pt x="125" y="146"/>
                    <a:pt x="122" y="150"/>
                  </a:cubicBezTo>
                  <a:cubicBezTo>
                    <a:pt x="120" y="152"/>
                    <a:pt x="120" y="154"/>
                    <a:pt x="122" y="156"/>
                  </a:cubicBezTo>
                  <a:cubicBezTo>
                    <a:pt x="125" y="161"/>
                    <a:pt x="128" y="166"/>
                    <a:pt x="133" y="169"/>
                  </a:cubicBezTo>
                  <a:cubicBezTo>
                    <a:pt x="134" y="170"/>
                    <a:pt x="135" y="172"/>
                    <a:pt x="134" y="174"/>
                  </a:cubicBezTo>
                  <a:cubicBezTo>
                    <a:pt x="134" y="175"/>
                    <a:pt x="134" y="177"/>
                    <a:pt x="134" y="178"/>
                  </a:cubicBezTo>
                  <a:cubicBezTo>
                    <a:pt x="134" y="180"/>
                    <a:pt x="134" y="182"/>
                    <a:pt x="132" y="183"/>
                  </a:cubicBezTo>
                  <a:cubicBezTo>
                    <a:pt x="131" y="183"/>
                    <a:pt x="130" y="183"/>
                    <a:pt x="130" y="184"/>
                  </a:cubicBezTo>
                  <a:cubicBezTo>
                    <a:pt x="130" y="186"/>
                    <a:pt x="128" y="186"/>
                    <a:pt x="127" y="186"/>
                  </a:cubicBezTo>
                  <a:cubicBezTo>
                    <a:pt x="124" y="185"/>
                    <a:pt x="121" y="185"/>
                    <a:pt x="119" y="184"/>
                  </a:cubicBezTo>
                  <a:cubicBezTo>
                    <a:pt x="119" y="184"/>
                    <a:pt x="118" y="184"/>
                    <a:pt x="118" y="184"/>
                  </a:cubicBezTo>
                  <a:cubicBezTo>
                    <a:pt x="116" y="181"/>
                    <a:pt x="114" y="178"/>
                    <a:pt x="112" y="176"/>
                  </a:cubicBezTo>
                  <a:cubicBezTo>
                    <a:pt x="111" y="174"/>
                    <a:pt x="109" y="172"/>
                    <a:pt x="109" y="171"/>
                  </a:cubicBezTo>
                  <a:cubicBezTo>
                    <a:pt x="108" y="172"/>
                    <a:pt x="107" y="174"/>
                    <a:pt x="107" y="175"/>
                  </a:cubicBezTo>
                  <a:cubicBezTo>
                    <a:pt x="105" y="180"/>
                    <a:pt x="104" y="185"/>
                    <a:pt x="102" y="190"/>
                  </a:cubicBezTo>
                  <a:cubicBezTo>
                    <a:pt x="99" y="195"/>
                    <a:pt x="98" y="197"/>
                    <a:pt x="93" y="197"/>
                  </a:cubicBezTo>
                  <a:cubicBezTo>
                    <a:pt x="89" y="196"/>
                    <a:pt x="84" y="192"/>
                    <a:pt x="84" y="189"/>
                  </a:cubicBezTo>
                  <a:cubicBezTo>
                    <a:pt x="84" y="187"/>
                    <a:pt x="83" y="186"/>
                    <a:pt x="83" y="185"/>
                  </a:cubicBezTo>
                  <a:cubicBezTo>
                    <a:pt x="82" y="182"/>
                    <a:pt x="82" y="180"/>
                    <a:pt x="84" y="177"/>
                  </a:cubicBezTo>
                  <a:cubicBezTo>
                    <a:pt x="86" y="175"/>
                    <a:pt x="85" y="176"/>
                    <a:pt x="86" y="177"/>
                  </a:cubicBezTo>
                  <a:cubicBezTo>
                    <a:pt x="88" y="178"/>
                    <a:pt x="90" y="176"/>
                    <a:pt x="92" y="174"/>
                  </a:cubicBezTo>
                  <a:cubicBezTo>
                    <a:pt x="96" y="169"/>
                    <a:pt x="98" y="162"/>
                    <a:pt x="101" y="155"/>
                  </a:cubicBezTo>
                  <a:cubicBezTo>
                    <a:pt x="101" y="154"/>
                    <a:pt x="101" y="153"/>
                    <a:pt x="101" y="153"/>
                  </a:cubicBezTo>
                  <a:cubicBezTo>
                    <a:pt x="98" y="147"/>
                    <a:pt x="96" y="141"/>
                    <a:pt x="93" y="136"/>
                  </a:cubicBezTo>
                  <a:cubicBezTo>
                    <a:pt x="91" y="135"/>
                    <a:pt x="91" y="135"/>
                    <a:pt x="90" y="136"/>
                  </a:cubicBezTo>
                  <a:cubicBezTo>
                    <a:pt x="89" y="137"/>
                    <a:pt x="89" y="138"/>
                    <a:pt x="89" y="138"/>
                  </a:cubicBezTo>
                  <a:cubicBezTo>
                    <a:pt x="86" y="141"/>
                    <a:pt x="83" y="141"/>
                    <a:pt x="81" y="138"/>
                  </a:cubicBezTo>
                  <a:cubicBezTo>
                    <a:pt x="78" y="132"/>
                    <a:pt x="76" y="126"/>
                    <a:pt x="78" y="120"/>
                  </a:cubicBezTo>
                  <a:cubicBezTo>
                    <a:pt x="80" y="115"/>
                    <a:pt x="83" y="110"/>
                    <a:pt x="85" y="104"/>
                  </a:cubicBezTo>
                  <a:cubicBezTo>
                    <a:pt x="88" y="96"/>
                    <a:pt x="91" y="88"/>
                    <a:pt x="91" y="79"/>
                  </a:cubicBezTo>
                  <a:cubicBezTo>
                    <a:pt x="91" y="79"/>
                    <a:pt x="91" y="77"/>
                    <a:pt x="91" y="77"/>
                  </a:cubicBezTo>
                  <a:cubicBezTo>
                    <a:pt x="90" y="77"/>
                    <a:pt x="89" y="77"/>
                    <a:pt x="88" y="78"/>
                  </a:cubicBezTo>
                  <a:cubicBezTo>
                    <a:pt x="84" y="81"/>
                    <a:pt x="82" y="85"/>
                    <a:pt x="79" y="89"/>
                  </a:cubicBezTo>
                  <a:cubicBezTo>
                    <a:pt x="75" y="97"/>
                    <a:pt x="74" y="106"/>
                    <a:pt x="72" y="115"/>
                  </a:cubicBezTo>
                  <a:cubicBezTo>
                    <a:pt x="71" y="117"/>
                    <a:pt x="73" y="120"/>
                    <a:pt x="73" y="122"/>
                  </a:cubicBezTo>
                  <a:cubicBezTo>
                    <a:pt x="73" y="124"/>
                    <a:pt x="74" y="125"/>
                    <a:pt x="74" y="127"/>
                  </a:cubicBezTo>
                  <a:cubicBezTo>
                    <a:pt x="74" y="128"/>
                    <a:pt x="74" y="130"/>
                    <a:pt x="75" y="132"/>
                  </a:cubicBezTo>
                  <a:cubicBezTo>
                    <a:pt x="75" y="133"/>
                    <a:pt x="75" y="134"/>
                    <a:pt x="75" y="135"/>
                  </a:cubicBezTo>
                  <a:cubicBezTo>
                    <a:pt x="75" y="138"/>
                    <a:pt x="75" y="141"/>
                    <a:pt x="75" y="144"/>
                  </a:cubicBezTo>
                  <a:cubicBezTo>
                    <a:pt x="75" y="146"/>
                    <a:pt x="75" y="148"/>
                    <a:pt x="73" y="150"/>
                  </a:cubicBezTo>
                  <a:cubicBezTo>
                    <a:pt x="71" y="151"/>
                    <a:pt x="69" y="150"/>
                    <a:pt x="67" y="149"/>
                  </a:cubicBezTo>
                  <a:cubicBezTo>
                    <a:pt x="62" y="147"/>
                    <a:pt x="59" y="143"/>
                    <a:pt x="57" y="138"/>
                  </a:cubicBezTo>
                  <a:cubicBezTo>
                    <a:pt x="53" y="132"/>
                    <a:pt x="52" y="125"/>
                    <a:pt x="51" y="118"/>
                  </a:cubicBezTo>
                  <a:cubicBezTo>
                    <a:pt x="51" y="104"/>
                    <a:pt x="53" y="90"/>
                    <a:pt x="57" y="76"/>
                  </a:cubicBezTo>
                  <a:cubicBezTo>
                    <a:pt x="57" y="74"/>
                    <a:pt x="58" y="72"/>
                    <a:pt x="57" y="71"/>
                  </a:cubicBezTo>
                  <a:cubicBezTo>
                    <a:pt x="57" y="71"/>
                    <a:pt x="56" y="71"/>
                    <a:pt x="55" y="72"/>
                  </a:cubicBezTo>
                  <a:cubicBezTo>
                    <a:pt x="51" y="79"/>
                    <a:pt x="46" y="86"/>
                    <a:pt x="42" y="93"/>
                  </a:cubicBezTo>
                  <a:cubicBezTo>
                    <a:pt x="41" y="94"/>
                    <a:pt x="40" y="96"/>
                    <a:pt x="40" y="97"/>
                  </a:cubicBezTo>
                  <a:cubicBezTo>
                    <a:pt x="34" y="105"/>
                    <a:pt x="31" y="115"/>
                    <a:pt x="26" y="124"/>
                  </a:cubicBezTo>
                  <a:cubicBezTo>
                    <a:pt x="23" y="130"/>
                    <a:pt x="20" y="137"/>
                    <a:pt x="16" y="143"/>
                  </a:cubicBezTo>
                  <a:cubicBezTo>
                    <a:pt x="14" y="147"/>
                    <a:pt x="11" y="148"/>
                    <a:pt x="7" y="147"/>
                  </a:cubicBezTo>
                  <a:cubicBezTo>
                    <a:pt x="4" y="147"/>
                    <a:pt x="2" y="145"/>
                    <a:pt x="0" y="142"/>
                  </a:cubicBezTo>
                  <a:close/>
                  <a:moveTo>
                    <a:pt x="14" y="34"/>
                  </a:moveTo>
                  <a:cubicBezTo>
                    <a:pt x="16" y="34"/>
                    <a:pt x="18" y="35"/>
                    <a:pt x="19" y="36"/>
                  </a:cubicBezTo>
                  <a:cubicBezTo>
                    <a:pt x="21" y="36"/>
                    <a:pt x="22" y="37"/>
                    <a:pt x="23" y="37"/>
                  </a:cubicBezTo>
                  <a:cubicBezTo>
                    <a:pt x="25" y="37"/>
                    <a:pt x="26" y="38"/>
                    <a:pt x="26" y="40"/>
                  </a:cubicBezTo>
                  <a:cubicBezTo>
                    <a:pt x="26" y="42"/>
                    <a:pt x="26" y="44"/>
                    <a:pt x="26" y="47"/>
                  </a:cubicBezTo>
                  <a:cubicBezTo>
                    <a:pt x="26" y="49"/>
                    <a:pt x="25" y="55"/>
                    <a:pt x="26" y="55"/>
                  </a:cubicBezTo>
                  <a:cubicBezTo>
                    <a:pt x="27" y="55"/>
                    <a:pt x="29" y="49"/>
                    <a:pt x="30" y="47"/>
                  </a:cubicBezTo>
                  <a:cubicBezTo>
                    <a:pt x="31" y="45"/>
                    <a:pt x="32" y="42"/>
                    <a:pt x="35" y="41"/>
                  </a:cubicBezTo>
                  <a:cubicBezTo>
                    <a:pt x="40" y="40"/>
                    <a:pt x="45" y="37"/>
                    <a:pt x="48" y="33"/>
                  </a:cubicBezTo>
                  <a:cubicBezTo>
                    <a:pt x="51" y="30"/>
                    <a:pt x="53" y="27"/>
                    <a:pt x="51" y="23"/>
                  </a:cubicBezTo>
                  <a:cubicBezTo>
                    <a:pt x="49" y="17"/>
                    <a:pt x="46" y="11"/>
                    <a:pt x="39" y="9"/>
                  </a:cubicBezTo>
                  <a:cubicBezTo>
                    <a:pt x="36" y="8"/>
                    <a:pt x="33" y="7"/>
                    <a:pt x="29" y="7"/>
                  </a:cubicBezTo>
                  <a:cubicBezTo>
                    <a:pt x="25" y="7"/>
                    <a:pt x="20" y="7"/>
                    <a:pt x="16" y="8"/>
                  </a:cubicBezTo>
                  <a:cubicBezTo>
                    <a:pt x="13" y="9"/>
                    <a:pt x="11" y="9"/>
                    <a:pt x="10" y="12"/>
                  </a:cubicBezTo>
                  <a:cubicBezTo>
                    <a:pt x="9" y="14"/>
                    <a:pt x="8" y="17"/>
                    <a:pt x="7" y="19"/>
                  </a:cubicBezTo>
                  <a:cubicBezTo>
                    <a:pt x="5" y="24"/>
                    <a:pt x="8" y="33"/>
                    <a:pt x="14" y="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7" name="Freeform 61"/>
            <p:cNvSpPr>
              <a:spLocks noEditPoints="1"/>
            </p:cNvSpPr>
            <p:nvPr/>
          </p:nvSpPr>
          <p:spPr bwMode="auto">
            <a:xfrm>
              <a:off x="-1695450" y="-1049338"/>
              <a:ext cx="127000" cy="174625"/>
            </a:xfrm>
            <a:custGeom>
              <a:avLst/>
              <a:gdLst>
                <a:gd name="T0" fmla="*/ 81 w 167"/>
                <a:gd name="T1" fmla="*/ 122 h 228"/>
                <a:gd name="T2" fmla="*/ 96 w 167"/>
                <a:gd name="T3" fmla="*/ 130 h 228"/>
                <a:gd name="T4" fmla="*/ 82 w 167"/>
                <a:gd name="T5" fmla="*/ 167 h 228"/>
                <a:gd name="T6" fmla="*/ 99 w 167"/>
                <a:gd name="T7" fmla="*/ 175 h 228"/>
                <a:gd name="T8" fmla="*/ 87 w 167"/>
                <a:gd name="T9" fmla="*/ 195 h 228"/>
                <a:gd name="T10" fmla="*/ 84 w 167"/>
                <a:gd name="T11" fmla="*/ 216 h 228"/>
                <a:gd name="T12" fmla="*/ 110 w 167"/>
                <a:gd name="T13" fmla="*/ 210 h 228"/>
                <a:gd name="T14" fmla="*/ 150 w 167"/>
                <a:gd name="T15" fmla="*/ 201 h 228"/>
                <a:gd name="T16" fmla="*/ 161 w 167"/>
                <a:gd name="T17" fmla="*/ 197 h 228"/>
                <a:gd name="T18" fmla="*/ 163 w 167"/>
                <a:gd name="T19" fmla="*/ 174 h 228"/>
                <a:gd name="T20" fmla="*/ 124 w 167"/>
                <a:gd name="T21" fmla="*/ 178 h 228"/>
                <a:gd name="T22" fmla="*/ 121 w 167"/>
                <a:gd name="T23" fmla="*/ 159 h 228"/>
                <a:gd name="T24" fmla="*/ 138 w 167"/>
                <a:gd name="T25" fmla="*/ 128 h 228"/>
                <a:gd name="T26" fmla="*/ 114 w 167"/>
                <a:gd name="T27" fmla="*/ 133 h 228"/>
                <a:gd name="T28" fmla="*/ 118 w 167"/>
                <a:gd name="T29" fmla="*/ 112 h 228"/>
                <a:gd name="T30" fmla="*/ 136 w 167"/>
                <a:gd name="T31" fmla="*/ 85 h 228"/>
                <a:gd name="T32" fmla="*/ 147 w 167"/>
                <a:gd name="T33" fmla="*/ 25 h 228"/>
                <a:gd name="T34" fmla="*/ 112 w 167"/>
                <a:gd name="T35" fmla="*/ 1 h 228"/>
                <a:gd name="T36" fmla="*/ 97 w 167"/>
                <a:gd name="T37" fmla="*/ 5 h 228"/>
                <a:gd name="T38" fmla="*/ 66 w 167"/>
                <a:gd name="T39" fmla="*/ 46 h 228"/>
                <a:gd name="T40" fmla="*/ 83 w 167"/>
                <a:gd name="T41" fmla="*/ 53 h 228"/>
                <a:gd name="T42" fmla="*/ 116 w 167"/>
                <a:gd name="T43" fmla="*/ 21 h 228"/>
                <a:gd name="T44" fmla="*/ 131 w 167"/>
                <a:gd name="T45" fmla="*/ 46 h 228"/>
                <a:gd name="T46" fmla="*/ 115 w 167"/>
                <a:gd name="T47" fmla="*/ 89 h 228"/>
                <a:gd name="T48" fmla="*/ 111 w 167"/>
                <a:gd name="T49" fmla="*/ 76 h 228"/>
                <a:gd name="T50" fmla="*/ 123 w 167"/>
                <a:gd name="T51" fmla="*/ 53 h 228"/>
                <a:gd name="T52" fmla="*/ 103 w 167"/>
                <a:gd name="T53" fmla="*/ 49 h 228"/>
                <a:gd name="T54" fmla="*/ 89 w 167"/>
                <a:gd name="T55" fmla="*/ 59 h 228"/>
                <a:gd name="T56" fmla="*/ 81 w 167"/>
                <a:gd name="T57" fmla="*/ 80 h 228"/>
                <a:gd name="T58" fmla="*/ 79 w 167"/>
                <a:gd name="T59" fmla="*/ 81 h 228"/>
                <a:gd name="T60" fmla="*/ 59 w 167"/>
                <a:gd name="T61" fmla="*/ 102 h 228"/>
                <a:gd name="T62" fmla="*/ 84 w 167"/>
                <a:gd name="T63" fmla="*/ 87 h 228"/>
                <a:gd name="T64" fmla="*/ 89 w 167"/>
                <a:gd name="T65" fmla="*/ 102 h 228"/>
                <a:gd name="T66" fmla="*/ 82 w 167"/>
                <a:gd name="T67" fmla="*/ 88 h 228"/>
                <a:gd name="T68" fmla="*/ 7 w 167"/>
                <a:gd name="T69" fmla="*/ 103 h 228"/>
                <a:gd name="T70" fmla="*/ 33 w 167"/>
                <a:gd name="T71" fmla="*/ 100 h 228"/>
                <a:gd name="T72" fmla="*/ 40 w 167"/>
                <a:gd name="T73" fmla="*/ 123 h 228"/>
                <a:gd name="T74" fmla="*/ 10 w 167"/>
                <a:gd name="T75" fmla="*/ 157 h 228"/>
                <a:gd name="T76" fmla="*/ 32 w 167"/>
                <a:gd name="T77" fmla="*/ 185 h 228"/>
                <a:gd name="T78" fmla="*/ 42 w 167"/>
                <a:gd name="T79" fmla="*/ 226 h 228"/>
                <a:gd name="T80" fmla="*/ 61 w 167"/>
                <a:gd name="T81" fmla="*/ 185 h 228"/>
                <a:gd name="T82" fmla="*/ 67 w 167"/>
                <a:gd name="T83" fmla="*/ 143 h 228"/>
                <a:gd name="T84" fmla="*/ 66 w 167"/>
                <a:gd name="T85" fmla="*/ 139 h 228"/>
                <a:gd name="T86" fmla="*/ 48 w 167"/>
                <a:gd name="T87" fmla="*/ 197 h 228"/>
                <a:gd name="T88" fmla="*/ 46 w 167"/>
                <a:gd name="T89" fmla="*/ 191 h 228"/>
                <a:gd name="T90" fmla="*/ 53 w 167"/>
                <a:gd name="T91" fmla="*/ 137 h 228"/>
                <a:gd name="T92" fmla="*/ 46 w 167"/>
                <a:gd name="T93" fmla="*/ 110 h 228"/>
                <a:gd name="T94" fmla="*/ 52 w 167"/>
                <a:gd name="T95" fmla="*/ 68 h 228"/>
                <a:gd name="T96" fmla="*/ 22 w 167"/>
                <a:gd name="T97" fmla="*/ 71 h 228"/>
                <a:gd name="T98" fmla="*/ 1 w 167"/>
                <a:gd name="T99" fmla="*/ 95 h 228"/>
                <a:gd name="T100" fmla="*/ 34 w 167"/>
                <a:gd name="T101" fmla="*/ 162 h 228"/>
                <a:gd name="T102" fmla="*/ 33 w 167"/>
                <a:gd name="T103" fmla="*/ 146 h 228"/>
                <a:gd name="T104" fmla="*/ 35 w 167"/>
                <a:gd name="T105" fmla="*/ 16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7" h="228">
                  <a:moveTo>
                    <a:pt x="62" y="112"/>
                  </a:moveTo>
                  <a:cubicBezTo>
                    <a:pt x="65" y="117"/>
                    <a:pt x="69" y="122"/>
                    <a:pt x="76" y="122"/>
                  </a:cubicBezTo>
                  <a:cubicBezTo>
                    <a:pt x="77" y="122"/>
                    <a:pt x="79" y="123"/>
                    <a:pt x="81" y="122"/>
                  </a:cubicBezTo>
                  <a:cubicBezTo>
                    <a:pt x="82" y="121"/>
                    <a:pt x="83" y="122"/>
                    <a:pt x="84" y="123"/>
                  </a:cubicBezTo>
                  <a:cubicBezTo>
                    <a:pt x="85" y="127"/>
                    <a:pt x="88" y="128"/>
                    <a:pt x="92" y="128"/>
                  </a:cubicBezTo>
                  <a:cubicBezTo>
                    <a:pt x="95" y="127"/>
                    <a:pt x="96" y="128"/>
                    <a:pt x="96" y="130"/>
                  </a:cubicBezTo>
                  <a:cubicBezTo>
                    <a:pt x="97" y="133"/>
                    <a:pt x="97" y="137"/>
                    <a:pt x="97" y="140"/>
                  </a:cubicBezTo>
                  <a:cubicBezTo>
                    <a:pt x="97" y="144"/>
                    <a:pt x="96" y="148"/>
                    <a:pt x="92" y="151"/>
                  </a:cubicBezTo>
                  <a:cubicBezTo>
                    <a:pt x="87" y="155"/>
                    <a:pt x="85" y="161"/>
                    <a:pt x="82" y="167"/>
                  </a:cubicBezTo>
                  <a:cubicBezTo>
                    <a:pt x="81" y="169"/>
                    <a:pt x="82" y="170"/>
                    <a:pt x="83" y="171"/>
                  </a:cubicBezTo>
                  <a:cubicBezTo>
                    <a:pt x="87" y="173"/>
                    <a:pt x="91" y="174"/>
                    <a:pt x="96" y="173"/>
                  </a:cubicBezTo>
                  <a:cubicBezTo>
                    <a:pt x="98" y="173"/>
                    <a:pt x="98" y="173"/>
                    <a:pt x="99" y="175"/>
                  </a:cubicBezTo>
                  <a:cubicBezTo>
                    <a:pt x="99" y="178"/>
                    <a:pt x="99" y="180"/>
                    <a:pt x="100" y="183"/>
                  </a:cubicBezTo>
                  <a:cubicBezTo>
                    <a:pt x="100" y="185"/>
                    <a:pt x="99" y="187"/>
                    <a:pt x="98" y="188"/>
                  </a:cubicBezTo>
                  <a:cubicBezTo>
                    <a:pt x="94" y="191"/>
                    <a:pt x="90" y="192"/>
                    <a:pt x="87" y="195"/>
                  </a:cubicBezTo>
                  <a:cubicBezTo>
                    <a:pt x="86" y="196"/>
                    <a:pt x="84" y="197"/>
                    <a:pt x="83" y="199"/>
                  </a:cubicBezTo>
                  <a:cubicBezTo>
                    <a:pt x="80" y="203"/>
                    <a:pt x="79" y="209"/>
                    <a:pt x="82" y="212"/>
                  </a:cubicBezTo>
                  <a:cubicBezTo>
                    <a:pt x="82" y="213"/>
                    <a:pt x="83" y="215"/>
                    <a:pt x="84" y="216"/>
                  </a:cubicBezTo>
                  <a:cubicBezTo>
                    <a:pt x="85" y="219"/>
                    <a:pt x="88" y="221"/>
                    <a:pt x="91" y="220"/>
                  </a:cubicBezTo>
                  <a:cubicBezTo>
                    <a:pt x="93" y="219"/>
                    <a:pt x="96" y="218"/>
                    <a:pt x="98" y="217"/>
                  </a:cubicBezTo>
                  <a:cubicBezTo>
                    <a:pt x="102" y="214"/>
                    <a:pt x="106" y="212"/>
                    <a:pt x="110" y="210"/>
                  </a:cubicBezTo>
                  <a:cubicBezTo>
                    <a:pt x="113" y="208"/>
                    <a:pt x="116" y="207"/>
                    <a:pt x="119" y="205"/>
                  </a:cubicBezTo>
                  <a:cubicBezTo>
                    <a:pt x="126" y="202"/>
                    <a:pt x="134" y="199"/>
                    <a:pt x="142" y="200"/>
                  </a:cubicBezTo>
                  <a:cubicBezTo>
                    <a:pt x="145" y="200"/>
                    <a:pt x="148" y="201"/>
                    <a:pt x="150" y="201"/>
                  </a:cubicBezTo>
                  <a:cubicBezTo>
                    <a:pt x="151" y="201"/>
                    <a:pt x="152" y="202"/>
                    <a:pt x="153" y="201"/>
                  </a:cubicBezTo>
                  <a:cubicBezTo>
                    <a:pt x="156" y="200"/>
                    <a:pt x="157" y="199"/>
                    <a:pt x="159" y="198"/>
                  </a:cubicBezTo>
                  <a:cubicBezTo>
                    <a:pt x="160" y="198"/>
                    <a:pt x="161" y="197"/>
                    <a:pt x="161" y="197"/>
                  </a:cubicBezTo>
                  <a:cubicBezTo>
                    <a:pt x="162" y="194"/>
                    <a:pt x="163" y="192"/>
                    <a:pt x="164" y="189"/>
                  </a:cubicBezTo>
                  <a:cubicBezTo>
                    <a:pt x="165" y="186"/>
                    <a:pt x="165" y="183"/>
                    <a:pt x="166" y="180"/>
                  </a:cubicBezTo>
                  <a:cubicBezTo>
                    <a:pt x="167" y="177"/>
                    <a:pt x="166" y="175"/>
                    <a:pt x="163" y="174"/>
                  </a:cubicBezTo>
                  <a:cubicBezTo>
                    <a:pt x="161" y="173"/>
                    <a:pt x="158" y="173"/>
                    <a:pt x="156" y="173"/>
                  </a:cubicBezTo>
                  <a:cubicBezTo>
                    <a:pt x="152" y="173"/>
                    <a:pt x="148" y="172"/>
                    <a:pt x="144" y="173"/>
                  </a:cubicBezTo>
                  <a:cubicBezTo>
                    <a:pt x="137" y="174"/>
                    <a:pt x="131" y="177"/>
                    <a:pt x="124" y="178"/>
                  </a:cubicBezTo>
                  <a:cubicBezTo>
                    <a:pt x="123" y="179"/>
                    <a:pt x="122" y="178"/>
                    <a:pt x="122" y="177"/>
                  </a:cubicBezTo>
                  <a:cubicBezTo>
                    <a:pt x="120" y="176"/>
                    <a:pt x="120" y="174"/>
                    <a:pt x="119" y="172"/>
                  </a:cubicBezTo>
                  <a:cubicBezTo>
                    <a:pt x="118" y="167"/>
                    <a:pt x="117" y="163"/>
                    <a:pt x="121" y="159"/>
                  </a:cubicBezTo>
                  <a:cubicBezTo>
                    <a:pt x="124" y="155"/>
                    <a:pt x="128" y="151"/>
                    <a:pt x="133" y="148"/>
                  </a:cubicBezTo>
                  <a:cubicBezTo>
                    <a:pt x="138" y="144"/>
                    <a:pt x="142" y="137"/>
                    <a:pt x="138" y="130"/>
                  </a:cubicBezTo>
                  <a:cubicBezTo>
                    <a:pt x="138" y="129"/>
                    <a:pt x="138" y="129"/>
                    <a:pt x="138" y="128"/>
                  </a:cubicBezTo>
                  <a:cubicBezTo>
                    <a:pt x="137" y="125"/>
                    <a:pt x="134" y="123"/>
                    <a:pt x="131" y="124"/>
                  </a:cubicBezTo>
                  <a:cubicBezTo>
                    <a:pt x="128" y="125"/>
                    <a:pt x="125" y="127"/>
                    <a:pt x="122" y="128"/>
                  </a:cubicBezTo>
                  <a:cubicBezTo>
                    <a:pt x="119" y="129"/>
                    <a:pt x="117" y="131"/>
                    <a:pt x="114" y="133"/>
                  </a:cubicBezTo>
                  <a:cubicBezTo>
                    <a:pt x="112" y="134"/>
                    <a:pt x="111" y="134"/>
                    <a:pt x="111" y="132"/>
                  </a:cubicBezTo>
                  <a:cubicBezTo>
                    <a:pt x="111" y="129"/>
                    <a:pt x="110" y="126"/>
                    <a:pt x="110" y="124"/>
                  </a:cubicBezTo>
                  <a:cubicBezTo>
                    <a:pt x="110" y="118"/>
                    <a:pt x="113" y="114"/>
                    <a:pt x="118" y="112"/>
                  </a:cubicBezTo>
                  <a:cubicBezTo>
                    <a:pt x="125" y="111"/>
                    <a:pt x="128" y="107"/>
                    <a:pt x="129" y="101"/>
                  </a:cubicBezTo>
                  <a:cubicBezTo>
                    <a:pt x="130" y="99"/>
                    <a:pt x="130" y="98"/>
                    <a:pt x="131" y="96"/>
                  </a:cubicBezTo>
                  <a:cubicBezTo>
                    <a:pt x="132" y="92"/>
                    <a:pt x="135" y="89"/>
                    <a:pt x="136" y="85"/>
                  </a:cubicBezTo>
                  <a:cubicBezTo>
                    <a:pt x="138" y="80"/>
                    <a:pt x="140" y="75"/>
                    <a:pt x="142" y="70"/>
                  </a:cubicBezTo>
                  <a:cubicBezTo>
                    <a:pt x="144" y="60"/>
                    <a:pt x="146" y="50"/>
                    <a:pt x="148" y="40"/>
                  </a:cubicBezTo>
                  <a:cubicBezTo>
                    <a:pt x="148" y="35"/>
                    <a:pt x="148" y="30"/>
                    <a:pt x="147" y="25"/>
                  </a:cubicBezTo>
                  <a:cubicBezTo>
                    <a:pt x="146" y="21"/>
                    <a:pt x="144" y="17"/>
                    <a:pt x="141" y="14"/>
                  </a:cubicBezTo>
                  <a:cubicBezTo>
                    <a:pt x="138" y="9"/>
                    <a:pt x="134" y="4"/>
                    <a:pt x="128" y="2"/>
                  </a:cubicBezTo>
                  <a:cubicBezTo>
                    <a:pt x="123" y="0"/>
                    <a:pt x="117" y="0"/>
                    <a:pt x="112" y="1"/>
                  </a:cubicBezTo>
                  <a:cubicBezTo>
                    <a:pt x="112" y="1"/>
                    <a:pt x="111" y="1"/>
                    <a:pt x="110" y="1"/>
                  </a:cubicBezTo>
                  <a:cubicBezTo>
                    <a:pt x="109" y="2"/>
                    <a:pt x="107" y="2"/>
                    <a:pt x="105" y="3"/>
                  </a:cubicBezTo>
                  <a:cubicBezTo>
                    <a:pt x="102" y="4"/>
                    <a:pt x="100" y="4"/>
                    <a:pt x="97" y="5"/>
                  </a:cubicBezTo>
                  <a:cubicBezTo>
                    <a:pt x="89" y="10"/>
                    <a:pt x="82" y="17"/>
                    <a:pt x="76" y="24"/>
                  </a:cubicBezTo>
                  <a:cubicBezTo>
                    <a:pt x="73" y="29"/>
                    <a:pt x="70" y="33"/>
                    <a:pt x="68" y="39"/>
                  </a:cubicBezTo>
                  <a:cubicBezTo>
                    <a:pt x="68" y="41"/>
                    <a:pt x="66" y="43"/>
                    <a:pt x="66" y="46"/>
                  </a:cubicBezTo>
                  <a:cubicBezTo>
                    <a:pt x="65" y="49"/>
                    <a:pt x="66" y="52"/>
                    <a:pt x="68" y="53"/>
                  </a:cubicBezTo>
                  <a:cubicBezTo>
                    <a:pt x="70" y="53"/>
                    <a:pt x="72" y="54"/>
                    <a:pt x="75" y="54"/>
                  </a:cubicBezTo>
                  <a:cubicBezTo>
                    <a:pt x="78" y="54"/>
                    <a:pt x="80" y="54"/>
                    <a:pt x="83" y="53"/>
                  </a:cubicBezTo>
                  <a:cubicBezTo>
                    <a:pt x="85" y="52"/>
                    <a:pt x="87" y="51"/>
                    <a:pt x="88" y="50"/>
                  </a:cubicBezTo>
                  <a:cubicBezTo>
                    <a:pt x="91" y="46"/>
                    <a:pt x="94" y="42"/>
                    <a:pt x="97" y="38"/>
                  </a:cubicBezTo>
                  <a:cubicBezTo>
                    <a:pt x="102" y="31"/>
                    <a:pt x="108" y="25"/>
                    <a:pt x="116" y="21"/>
                  </a:cubicBezTo>
                  <a:cubicBezTo>
                    <a:pt x="120" y="20"/>
                    <a:pt x="122" y="20"/>
                    <a:pt x="125" y="23"/>
                  </a:cubicBezTo>
                  <a:cubicBezTo>
                    <a:pt x="128" y="26"/>
                    <a:pt x="130" y="30"/>
                    <a:pt x="131" y="35"/>
                  </a:cubicBezTo>
                  <a:cubicBezTo>
                    <a:pt x="131" y="38"/>
                    <a:pt x="131" y="42"/>
                    <a:pt x="131" y="46"/>
                  </a:cubicBezTo>
                  <a:cubicBezTo>
                    <a:pt x="130" y="52"/>
                    <a:pt x="129" y="58"/>
                    <a:pt x="128" y="64"/>
                  </a:cubicBezTo>
                  <a:cubicBezTo>
                    <a:pt x="127" y="70"/>
                    <a:pt x="125" y="76"/>
                    <a:pt x="123" y="82"/>
                  </a:cubicBezTo>
                  <a:cubicBezTo>
                    <a:pt x="122" y="86"/>
                    <a:pt x="119" y="89"/>
                    <a:pt x="115" y="89"/>
                  </a:cubicBezTo>
                  <a:cubicBezTo>
                    <a:pt x="114" y="89"/>
                    <a:pt x="113" y="89"/>
                    <a:pt x="112" y="90"/>
                  </a:cubicBezTo>
                  <a:cubicBezTo>
                    <a:pt x="110" y="90"/>
                    <a:pt x="109" y="89"/>
                    <a:pt x="109" y="87"/>
                  </a:cubicBezTo>
                  <a:cubicBezTo>
                    <a:pt x="109" y="84"/>
                    <a:pt x="109" y="80"/>
                    <a:pt x="111" y="76"/>
                  </a:cubicBezTo>
                  <a:cubicBezTo>
                    <a:pt x="114" y="73"/>
                    <a:pt x="117" y="69"/>
                    <a:pt x="120" y="66"/>
                  </a:cubicBezTo>
                  <a:cubicBezTo>
                    <a:pt x="121" y="65"/>
                    <a:pt x="121" y="64"/>
                    <a:pt x="122" y="63"/>
                  </a:cubicBezTo>
                  <a:cubicBezTo>
                    <a:pt x="122" y="60"/>
                    <a:pt x="122" y="56"/>
                    <a:pt x="123" y="53"/>
                  </a:cubicBezTo>
                  <a:cubicBezTo>
                    <a:pt x="123" y="52"/>
                    <a:pt x="122" y="51"/>
                    <a:pt x="122" y="51"/>
                  </a:cubicBezTo>
                  <a:cubicBezTo>
                    <a:pt x="117" y="48"/>
                    <a:pt x="112" y="45"/>
                    <a:pt x="106" y="49"/>
                  </a:cubicBezTo>
                  <a:cubicBezTo>
                    <a:pt x="105" y="50"/>
                    <a:pt x="104" y="50"/>
                    <a:pt x="103" y="49"/>
                  </a:cubicBezTo>
                  <a:cubicBezTo>
                    <a:pt x="100" y="47"/>
                    <a:pt x="94" y="47"/>
                    <a:pt x="91" y="50"/>
                  </a:cubicBezTo>
                  <a:cubicBezTo>
                    <a:pt x="90" y="52"/>
                    <a:pt x="90" y="54"/>
                    <a:pt x="89" y="56"/>
                  </a:cubicBezTo>
                  <a:cubicBezTo>
                    <a:pt x="89" y="57"/>
                    <a:pt x="88" y="59"/>
                    <a:pt x="89" y="59"/>
                  </a:cubicBezTo>
                  <a:cubicBezTo>
                    <a:pt x="90" y="61"/>
                    <a:pt x="89" y="62"/>
                    <a:pt x="88" y="63"/>
                  </a:cubicBezTo>
                  <a:cubicBezTo>
                    <a:pt x="87" y="64"/>
                    <a:pt x="86" y="66"/>
                    <a:pt x="85" y="67"/>
                  </a:cubicBezTo>
                  <a:cubicBezTo>
                    <a:pt x="82" y="71"/>
                    <a:pt x="80" y="75"/>
                    <a:pt x="81" y="80"/>
                  </a:cubicBezTo>
                  <a:cubicBezTo>
                    <a:pt x="81" y="81"/>
                    <a:pt x="81" y="82"/>
                    <a:pt x="81" y="83"/>
                  </a:cubicBezTo>
                  <a:cubicBezTo>
                    <a:pt x="80" y="83"/>
                    <a:pt x="80" y="83"/>
                    <a:pt x="80" y="83"/>
                  </a:cubicBezTo>
                  <a:cubicBezTo>
                    <a:pt x="80" y="82"/>
                    <a:pt x="79" y="82"/>
                    <a:pt x="79" y="81"/>
                  </a:cubicBezTo>
                  <a:cubicBezTo>
                    <a:pt x="76" y="75"/>
                    <a:pt x="72" y="73"/>
                    <a:pt x="66" y="73"/>
                  </a:cubicBezTo>
                  <a:cubicBezTo>
                    <a:pt x="61" y="73"/>
                    <a:pt x="54" y="78"/>
                    <a:pt x="55" y="85"/>
                  </a:cubicBezTo>
                  <a:cubicBezTo>
                    <a:pt x="56" y="91"/>
                    <a:pt x="57" y="96"/>
                    <a:pt x="59" y="102"/>
                  </a:cubicBezTo>
                  <a:cubicBezTo>
                    <a:pt x="60" y="105"/>
                    <a:pt x="61" y="109"/>
                    <a:pt x="62" y="112"/>
                  </a:cubicBezTo>
                  <a:close/>
                  <a:moveTo>
                    <a:pt x="82" y="87"/>
                  </a:moveTo>
                  <a:cubicBezTo>
                    <a:pt x="83" y="86"/>
                    <a:pt x="83" y="87"/>
                    <a:pt x="84" y="87"/>
                  </a:cubicBezTo>
                  <a:cubicBezTo>
                    <a:pt x="86" y="89"/>
                    <a:pt x="88" y="90"/>
                    <a:pt x="91" y="91"/>
                  </a:cubicBezTo>
                  <a:cubicBezTo>
                    <a:pt x="92" y="91"/>
                    <a:pt x="93" y="93"/>
                    <a:pt x="93" y="93"/>
                  </a:cubicBezTo>
                  <a:cubicBezTo>
                    <a:pt x="92" y="96"/>
                    <a:pt x="91" y="99"/>
                    <a:pt x="89" y="102"/>
                  </a:cubicBezTo>
                  <a:cubicBezTo>
                    <a:pt x="89" y="102"/>
                    <a:pt x="89" y="103"/>
                    <a:pt x="88" y="103"/>
                  </a:cubicBezTo>
                  <a:cubicBezTo>
                    <a:pt x="88" y="103"/>
                    <a:pt x="87" y="102"/>
                    <a:pt x="87" y="102"/>
                  </a:cubicBezTo>
                  <a:cubicBezTo>
                    <a:pt x="86" y="97"/>
                    <a:pt x="84" y="93"/>
                    <a:pt x="82" y="88"/>
                  </a:cubicBezTo>
                  <a:cubicBezTo>
                    <a:pt x="82" y="88"/>
                    <a:pt x="82" y="88"/>
                    <a:pt x="82" y="88"/>
                  </a:cubicBezTo>
                  <a:cubicBezTo>
                    <a:pt x="82" y="87"/>
                    <a:pt x="82" y="87"/>
                    <a:pt x="82" y="87"/>
                  </a:cubicBezTo>
                  <a:close/>
                  <a:moveTo>
                    <a:pt x="7" y="103"/>
                  </a:moveTo>
                  <a:cubicBezTo>
                    <a:pt x="8" y="103"/>
                    <a:pt x="9" y="104"/>
                    <a:pt x="10" y="105"/>
                  </a:cubicBezTo>
                  <a:cubicBezTo>
                    <a:pt x="13" y="109"/>
                    <a:pt x="20" y="110"/>
                    <a:pt x="24" y="107"/>
                  </a:cubicBezTo>
                  <a:cubicBezTo>
                    <a:pt x="27" y="104"/>
                    <a:pt x="30" y="102"/>
                    <a:pt x="33" y="100"/>
                  </a:cubicBezTo>
                  <a:cubicBezTo>
                    <a:pt x="34" y="98"/>
                    <a:pt x="35" y="98"/>
                    <a:pt x="36" y="100"/>
                  </a:cubicBezTo>
                  <a:cubicBezTo>
                    <a:pt x="37" y="102"/>
                    <a:pt x="37" y="104"/>
                    <a:pt x="38" y="107"/>
                  </a:cubicBezTo>
                  <a:cubicBezTo>
                    <a:pt x="38" y="112"/>
                    <a:pt x="39" y="118"/>
                    <a:pt x="40" y="123"/>
                  </a:cubicBezTo>
                  <a:cubicBezTo>
                    <a:pt x="40" y="127"/>
                    <a:pt x="38" y="129"/>
                    <a:pt x="35" y="129"/>
                  </a:cubicBezTo>
                  <a:cubicBezTo>
                    <a:pt x="31" y="130"/>
                    <a:pt x="28" y="131"/>
                    <a:pt x="25" y="133"/>
                  </a:cubicBezTo>
                  <a:cubicBezTo>
                    <a:pt x="17" y="139"/>
                    <a:pt x="13" y="147"/>
                    <a:pt x="10" y="157"/>
                  </a:cubicBezTo>
                  <a:cubicBezTo>
                    <a:pt x="8" y="163"/>
                    <a:pt x="8" y="168"/>
                    <a:pt x="12" y="174"/>
                  </a:cubicBezTo>
                  <a:cubicBezTo>
                    <a:pt x="17" y="180"/>
                    <a:pt x="22" y="183"/>
                    <a:pt x="30" y="182"/>
                  </a:cubicBezTo>
                  <a:cubicBezTo>
                    <a:pt x="31" y="182"/>
                    <a:pt x="32" y="183"/>
                    <a:pt x="32" y="185"/>
                  </a:cubicBezTo>
                  <a:cubicBezTo>
                    <a:pt x="31" y="192"/>
                    <a:pt x="30" y="199"/>
                    <a:pt x="30" y="207"/>
                  </a:cubicBezTo>
                  <a:cubicBezTo>
                    <a:pt x="29" y="211"/>
                    <a:pt x="29" y="216"/>
                    <a:pt x="31" y="220"/>
                  </a:cubicBezTo>
                  <a:cubicBezTo>
                    <a:pt x="33" y="225"/>
                    <a:pt x="38" y="228"/>
                    <a:pt x="42" y="226"/>
                  </a:cubicBezTo>
                  <a:cubicBezTo>
                    <a:pt x="44" y="225"/>
                    <a:pt x="45" y="223"/>
                    <a:pt x="47" y="221"/>
                  </a:cubicBezTo>
                  <a:cubicBezTo>
                    <a:pt x="53" y="214"/>
                    <a:pt x="56" y="205"/>
                    <a:pt x="58" y="195"/>
                  </a:cubicBezTo>
                  <a:cubicBezTo>
                    <a:pt x="59" y="192"/>
                    <a:pt x="60" y="189"/>
                    <a:pt x="61" y="185"/>
                  </a:cubicBezTo>
                  <a:cubicBezTo>
                    <a:pt x="62" y="180"/>
                    <a:pt x="63" y="175"/>
                    <a:pt x="64" y="170"/>
                  </a:cubicBezTo>
                  <a:cubicBezTo>
                    <a:pt x="65" y="165"/>
                    <a:pt x="66" y="157"/>
                    <a:pt x="66" y="156"/>
                  </a:cubicBezTo>
                  <a:cubicBezTo>
                    <a:pt x="66" y="152"/>
                    <a:pt x="67" y="148"/>
                    <a:pt x="67" y="143"/>
                  </a:cubicBezTo>
                  <a:cubicBezTo>
                    <a:pt x="67" y="142"/>
                    <a:pt x="68" y="140"/>
                    <a:pt x="68" y="139"/>
                  </a:cubicBezTo>
                  <a:cubicBezTo>
                    <a:pt x="68" y="138"/>
                    <a:pt x="68" y="136"/>
                    <a:pt x="67" y="136"/>
                  </a:cubicBezTo>
                  <a:cubicBezTo>
                    <a:pt x="66" y="136"/>
                    <a:pt x="66" y="138"/>
                    <a:pt x="66" y="139"/>
                  </a:cubicBezTo>
                  <a:cubicBezTo>
                    <a:pt x="64" y="146"/>
                    <a:pt x="62" y="154"/>
                    <a:pt x="60" y="161"/>
                  </a:cubicBezTo>
                  <a:cubicBezTo>
                    <a:pt x="58" y="167"/>
                    <a:pt x="57" y="173"/>
                    <a:pt x="55" y="179"/>
                  </a:cubicBezTo>
                  <a:cubicBezTo>
                    <a:pt x="53" y="185"/>
                    <a:pt x="52" y="191"/>
                    <a:pt x="48" y="197"/>
                  </a:cubicBezTo>
                  <a:cubicBezTo>
                    <a:pt x="47" y="197"/>
                    <a:pt x="47" y="198"/>
                    <a:pt x="46" y="198"/>
                  </a:cubicBezTo>
                  <a:cubicBezTo>
                    <a:pt x="46" y="197"/>
                    <a:pt x="45" y="196"/>
                    <a:pt x="45" y="196"/>
                  </a:cubicBezTo>
                  <a:cubicBezTo>
                    <a:pt x="45" y="194"/>
                    <a:pt x="46" y="193"/>
                    <a:pt x="46" y="191"/>
                  </a:cubicBezTo>
                  <a:cubicBezTo>
                    <a:pt x="47" y="187"/>
                    <a:pt x="48" y="182"/>
                    <a:pt x="48" y="178"/>
                  </a:cubicBezTo>
                  <a:cubicBezTo>
                    <a:pt x="50" y="171"/>
                    <a:pt x="51" y="164"/>
                    <a:pt x="52" y="156"/>
                  </a:cubicBezTo>
                  <a:cubicBezTo>
                    <a:pt x="53" y="150"/>
                    <a:pt x="53" y="144"/>
                    <a:pt x="53" y="137"/>
                  </a:cubicBezTo>
                  <a:cubicBezTo>
                    <a:pt x="53" y="134"/>
                    <a:pt x="52" y="131"/>
                    <a:pt x="49" y="128"/>
                  </a:cubicBezTo>
                  <a:cubicBezTo>
                    <a:pt x="49" y="127"/>
                    <a:pt x="48" y="126"/>
                    <a:pt x="48" y="125"/>
                  </a:cubicBezTo>
                  <a:cubicBezTo>
                    <a:pt x="47" y="120"/>
                    <a:pt x="47" y="115"/>
                    <a:pt x="46" y="110"/>
                  </a:cubicBezTo>
                  <a:cubicBezTo>
                    <a:pt x="45" y="104"/>
                    <a:pt x="46" y="98"/>
                    <a:pt x="47" y="93"/>
                  </a:cubicBezTo>
                  <a:cubicBezTo>
                    <a:pt x="48" y="90"/>
                    <a:pt x="49" y="87"/>
                    <a:pt x="51" y="84"/>
                  </a:cubicBezTo>
                  <a:cubicBezTo>
                    <a:pt x="53" y="79"/>
                    <a:pt x="53" y="73"/>
                    <a:pt x="52" y="68"/>
                  </a:cubicBezTo>
                  <a:cubicBezTo>
                    <a:pt x="51" y="65"/>
                    <a:pt x="49" y="62"/>
                    <a:pt x="45" y="62"/>
                  </a:cubicBezTo>
                  <a:cubicBezTo>
                    <a:pt x="42" y="61"/>
                    <a:pt x="39" y="61"/>
                    <a:pt x="35" y="63"/>
                  </a:cubicBezTo>
                  <a:cubicBezTo>
                    <a:pt x="31" y="66"/>
                    <a:pt x="27" y="68"/>
                    <a:pt x="22" y="71"/>
                  </a:cubicBezTo>
                  <a:cubicBezTo>
                    <a:pt x="19" y="73"/>
                    <a:pt x="15" y="76"/>
                    <a:pt x="11" y="78"/>
                  </a:cubicBezTo>
                  <a:cubicBezTo>
                    <a:pt x="9" y="81"/>
                    <a:pt x="6" y="83"/>
                    <a:pt x="3" y="86"/>
                  </a:cubicBezTo>
                  <a:cubicBezTo>
                    <a:pt x="1" y="88"/>
                    <a:pt x="0" y="92"/>
                    <a:pt x="1" y="95"/>
                  </a:cubicBezTo>
                  <a:cubicBezTo>
                    <a:pt x="2" y="98"/>
                    <a:pt x="4" y="101"/>
                    <a:pt x="7" y="103"/>
                  </a:cubicBezTo>
                  <a:close/>
                  <a:moveTo>
                    <a:pt x="35" y="160"/>
                  </a:moveTo>
                  <a:cubicBezTo>
                    <a:pt x="34" y="161"/>
                    <a:pt x="34" y="161"/>
                    <a:pt x="34" y="162"/>
                  </a:cubicBezTo>
                  <a:cubicBezTo>
                    <a:pt x="33" y="164"/>
                    <a:pt x="32" y="166"/>
                    <a:pt x="30" y="165"/>
                  </a:cubicBezTo>
                  <a:cubicBezTo>
                    <a:pt x="28" y="165"/>
                    <a:pt x="26" y="162"/>
                    <a:pt x="26" y="160"/>
                  </a:cubicBezTo>
                  <a:cubicBezTo>
                    <a:pt x="26" y="154"/>
                    <a:pt x="29" y="150"/>
                    <a:pt x="33" y="146"/>
                  </a:cubicBezTo>
                  <a:cubicBezTo>
                    <a:pt x="34" y="146"/>
                    <a:pt x="35" y="146"/>
                    <a:pt x="35" y="146"/>
                  </a:cubicBezTo>
                  <a:cubicBezTo>
                    <a:pt x="35" y="148"/>
                    <a:pt x="36" y="149"/>
                    <a:pt x="35" y="151"/>
                  </a:cubicBezTo>
                  <a:cubicBezTo>
                    <a:pt x="35" y="154"/>
                    <a:pt x="35" y="157"/>
                    <a:pt x="35" y="1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8" name="Freeform 62"/>
            <p:cNvSpPr/>
            <p:nvPr/>
          </p:nvSpPr>
          <p:spPr bwMode="auto">
            <a:xfrm>
              <a:off x="-1458913" y="-1000125"/>
              <a:ext cx="100013" cy="82550"/>
            </a:xfrm>
            <a:custGeom>
              <a:avLst/>
              <a:gdLst>
                <a:gd name="T0" fmla="*/ 6 w 131"/>
                <a:gd name="T1" fmla="*/ 85 h 109"/>
                <a:gd name="T2" fmla="*/ 10 w 131"/>
                <a:gd name="T3" fmla="*/ 80 h 109"/>
                <a:gd name="T4" fmla="*/ 18 w 131"/>
                <a:gd name="T5" fmla="*/ 76 h 109"/>
                <a:gd name="T6" fmla="*/ 42 w 131"/>
                <a:gd name="T7" fmla="*/ 72 h 109"/>
                <a:gd name="T8" fmla="*/ 54 w 131"/>
                <a:gd name="T9" fmla="*/ 72 h 109"/>
                <a:gd name="T10" fmla="*/ 71 w 131"/>
                <a:gd name="T11" fmla="*/ 67 h 109"/>
                <a:gd name="T12" fmla="*/ 87 w 131"/>
                <a:gd name="T13" fmla="*/ 52 h 109"/>
                <a:gd name="T14" fmla="*/ 97 w 131"/>
                <a:gd name="T15" fmla="*/ 37 h 109"/>
                <a:gd name="T16" fmla="*/ 91 w 131"/>
                <a:gd name="T17" fmla="*/ 38 h 109"/>
                <a:gd name="T18" fmla="*/ 77 w 131"/>
                <a:gd name="T19" fmla="*/ 42 h 109"/>
                <a:gd name="T20" fmla="*/ 60 w 131"/>
                <a:gd name="T21" fmla="*/ 41 h 109"/>
                <a:gd name="T22" fmla="*/ 51 w 131"/>
                <a:gd name="T23" fmla="*/ 25 h 109"/>
                <a:gd name="T24" fmla="*/ 58 w 131"/>
                <a:gd name="T25" fmla="*/ 16 h 109"/>
                <a:gd name="T26" fmla="*/ 77 w 131"/>
                <a:gd name="T27" fmla="*/ 7 h 109"/>
                <a:gd name="T28" fmla="*/ 103 w 131"/>
                <a:gd name="T29" fmla="*/ 2 h 109"/>
                <a:gd name="T30" fmla="*/ 118 w 131"/>
                <a:gd name="T31" fmla="*/ 10 h 109"/>
                <a:gd name="T32" fmla="*/ 123 w 131"/>
                <a:gd name="T33" fmla="*/ 23 h 109"/>
                <a:gd name="T34" fmla="*/ 124 w 131"/>
                <a:gd name="T35" fmla="*/ 27 h 109"/>
                <a:gd name="T36" fmla="*/ 122 w 131"/>
                <a:gd name="T37" fmla="*/ 36 h 109"/>
                <a:gd name="T38" fmla="*/ 112 w 131"/>
                <a:gd name="T39" fmla="*/ 53 h 109"/>
                <a:gd name="T40" fmla="*/ 97 w 131"/>
                <a:gd name="T41" fmla="*/ 70 h 109"/>
                <a:gd name="T42" fmla="*/ 95 w 131"/>
                <a:gd name="T43" fmla="*/ 73 h 109"/>
                <a:gd name="T44" fmla="*/ 98 w 131"/>
                <a:gd name="T45" fmla="*/ 73 h 109"/>
                <a:gd name="T46" fmla="*/ 112 w 131"/>
                <a:gd name="T47" fmla="*/ 75 h 109"/>
                <a:gd name="T48" fmla="*/ 118 w 131"/>
                <a:gd name="T49" fmla="*/ 73 h 109"/>
                <a:gd name="T50" fmla="*/ 127 w 131"/>
                <a:gd name="T51" fmla="*/ 76 h 109"/>
                <a:gd name="T52" fmla="*/ 131 w 131"/>
                <a:gd name="T53" fmla="*/ 92 h 109"/>
                <a:gd name="T54" fmla="*/ 125 w 131"/>
                <a:gd name="T55" fmla="*/ 104 h 109"/>
                <a:gd name="T56" fmla="*/ 115 w 131"/>
                <a:gd name="T57" fmla="*/ 108 h 109"/>
                <a:gd name="T58" fmla="*/ 108 w 131"/>
                <a:gd name="T59" fmla="*/ 105 h 109"/>
                <a:gd name="T60" fmla="*/ 100 w 131"/>
                <a:gd name="T61" fmla="*/ 103 h 109"/>
                <a:gd name="T62" fmla="*/ 44 w 131"/>
                <a:gd name="T63" fmla="*/ 104 h 109"/>
                <a:gd name="T64" fmla="*/ 21 w 131"/>
                <a:gd name="T65" fmla="*/ 107 h 109"/>
                <a:gd name="T66" fmla="*/ 11 w 131"/>
                <a:gd name="T67" fmla="*/ 105 h 109"/>
                <a:gd name="T68" fmla="*/ 6 w 131"/>
                <a:gd name="T69" fmla="*/ 8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1" h="109">
                  <a:moveTo>
                    <a:pt x="6" y="85"/>
                  </a:moveTo>
                  <a:cubicBezTo>
                    <a:pt x="8" y="84"/>
                    <a:pt x="9" y="82"/>
                    <a:pt x="10" y="80"/>
                  </a:cubicBezTo>
                  <a:cubicBezTo>
                    <a:pt x="12" y="77"/>
                    <a:pt x="15" y="76"/>
                    <a:pt x="18" y="76"/>
                  </a:cubicBezTo>
                  <a:cubicBezTo>
                    <a:pt x="26" y="75"/>
                    <a:pt x="34" y="73"/>
                    <a:pt x="42" y="72"/>
                  </a:cubicBezTo>
                  <a:cubicBezTo>
                    <a:pt x="46" y="72"/>
                    <a:pt x="50" y="72"/>
                    <a:pt x="54" y="72"/>
                  </a:cubicBezTo>
                  <a:cubicBezTo>
                    <a:pt x="60" y="71"/>
                    <a:pt x="66" y="71"/>
                    <a:pt x="71" y="67"/>
                  </a:cubicBezTo>
                  <a:cubicBezTo>
                    <a:pt x="77" y="63"/>
                    <a:pt x="82" y="58"/>
                    <a:pt x="87" y="52"/>
                  </a:cubicBezTo>
                  <a:cubicBezTo>
                    <a:pt x="90" y="48"/>
                    <a:pt x="98" y="38"/>
                    <a:pt x="97" y="37"/>
                  </a:cubicBezTo>
                  <a:cubicBezTo>
                    <a:pt x="96" y="36"/>
                    <a:pt x="92" y="37"/>
                    <a:pt x="91" y="38"/>
                  </a:cubicBezTo>
                  <a:cubicBezTo>
                    <a:pt x="85" y="39"/>
                    <a:pt x="83" y="41"/>
                    <a:pt x="77" y="42"/>
                  </a:cubicBezTo>
                  <a:cubicBezTo>
                    <a:pt x="72" y="43"/>
                    <a:pt x="65" y="45"/>
                    <a:pt x="60" y="41"/>
                  </a:cubicBezTo>
                  <a:cubicBezTo>
                    <a:pt x="55" y="37"/>
                    <a:pt x="52" y="31"/>
                    <a:pt x="51" y="25"/>
                  </a:cubicBezTo>
                  <a:cubicBezTo>
                    <a:pt x="51" y="21"/>
                    <a:pt x="54" y="18"/>
                    <a:pt x="58" y="16"/>
                  </a:cubicBezTo>
                  <a:cubicBezTo>
                    <a:pt x="64" y="13"/>
                    <a:pt x="70" y="9"/>
                    <a:pt x="77" y="7"/>
                  </a:cubicBezTo>
                  <a:cubicBezTo>
                    <a:pt x="85" y="3"/>
                    <a:pt x="94" y="0"/>
                    <a:pt x="103" y="2"/>
                  </a:cubicBezTo>
                  <a:cubicBezTo>
                    <a:pt x="109" y="3"/>
                    <a:pt x="114" y="6"/>
                    <a:pt x="118" y="10"/>
                  </a:cubicBezTo>
                  <a:cubicBezTo>
                    <a:pt x="122" y="13"/>
                    <a:pt x="123" y="18"/>
                    <a:pt x="123" y="23"/>
                  </a:cubicBezTo>
                  <a:cubicBezTo>
                    <a:pt x="123" y="24"/>
                    <a:pt x="123" y="26"/>
                    <a:pt x="124" y="27"/>
                  </a:cubicBezTo>
                  <a:cubicBezTo>
                    <a:pt x="124" y="30"/>
                    <a:pt x="123" y="33"/>
                    <a:pt x="122" y="36"/>
                  </a:cubicBezTo>
                  <a:cubicBezTo>
                    <a:pt x="121" y="38"/>
                    <a:pt x="116" y="47"/>
                    <a:pt x="112" y="53"/>
                  </a:cubicBezTo>
                  <a:cubicBezTo>
                    <a:pt x="108" y="58"/>
                    <a:pt x="101" y="66"/>
                    <a:pt x="97" y="70"/>
                  </a:cubicBezTo>
                  <a:cubicBezTo>
                    <a:pt x="96" y="71"/>
                    <a:pt x="94" y="72"/>
                    <a:pt x="95" y="73"/>
                  </a:cubicBezTo>
                  <a:cubicBezTo>
                    <a:pt x="95" y="73"/>
                    <a:pt x="97" y="73"/>
                    <a:pt x="98" y="73"/>
                  </a:cubicBezTo>
                  <a:cubicBezTo>
                    <a:pt x="103" y="74"/>
                    <a:pt x="107" y="75"/>
                    <a:pt x="112" y="75"/>
                  </a:cubicBezTo>
                  <a:cubicBezTo>
                    <a:pt x="114" y="75"/>
                    <a:pt x="116" y="74"/>
                    <a:pt x="118" y="73"/>
                  </a:cubicBezTo>
                  <a:cubicBezTo>
                    <a:pt x="122" y="72"/>
                    <a:pt x="125" y="73"/>
                    <a:pt x="127" y="76"/>
                  </a:cubicBezTo>
                  <a:cubicBezTo>
                    <a:pt x="130" y="81"/>
                    <a:pt x="131" y="86"/>
                    <a:pt x="131" y="92"/>
                  </a:cubicBezTo>
                  <a:cubicBezTo>
                    <a:pt x="130" y="96"/>
                    <a:pt x="128" y="100"/>
                    <a:pt x="125" y="104"/>
                  </a:cubicBezTo>
                  <a:cubicBezTo>
                    <a:pt x="121" y="108"/>
                    <a:pt x="119" y="109"/>
                    <a:pt x="115" y="108"/>
                  </a:cubicBezTo>
                  <a:cubicBezTo>
                    <a:pt x="113" y="108"/>
                    <a:pt x="111" y="105"/>
                    <a:pt x="108" y="105"/>
                  </a:cubicBezTo>
                  <a:cubicBezTo>
                    <a:pt x="106" y="104"/>
                    <a:pt x="103" y="103"/>
                    <a:pt x="100" y="103"/>
                  </a:cubicBezTo>
                  <a:cubicBezTo>
                    <a:pt x="87" y="101"/>
                    <a:pt x="50" y="104"/>
                    <a:pt x="44" y="104"/>
                  </a:cubicBezTo>
                  <a:cubicBezTo>
                    <a:pt x="41" y="105"/>
                    <a:pt x="29" y="106"/>
                    <a:pt x="21" y="107"/>
                  </a:cubicBezTo>
                  <a:cubicBezTo>
                    <a:pt x="18" y="107"/>
                    <a:pt x="14" y="106"/>
                    <a:pt x="11" y="105"/>
                  </a:cubicBezTo>
                  <a:cubicBezTo>
                    <a:pt x="4" y="103"/>
                    <a:pt x="0" y="92"/>
                    <a:pt x="6" y="8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9" name="Freeform 63"/>
            <p:cNvSpPr/>
            <p:nvPr/>
          </p:nvSpPr>
          <p:spPr bwMode="auto">
            <a:xfrm>
              <a:off x="-1271588" y="-927100"/>
              <a:ext cx="134938" cy="142875"/>
            </a:xfrm>
            <a:custGeom>
              <a:avLst/>
              <a:gdLst>
                <a:gd name="T0" fmla="*/ 1 w 177"/>
                <a:gd name="T1" fmla="*/ 99 h 188"/>
                <a:gd name="T2" fmla="*/ 0 w 177"/>
                <a:gd name="T3" fmla="*/ 97 h 188"/>
                <a:gd name="T4" fmla="*/ 40 w 177"/>
                <a:gd name="T5" fmla="*/ 95 h 188"/>
                <a:gd name="T6" fmla="*/ 81 w 177"/>
                <a:gd name="T7" fmla="*/ 80 h 188"/>
                <a:gd name="T8" fmla="*/ 98 w 177"/>
                <a:gd name="T9" fmla="*/ 69 h 188"/>
                <a:gd name="T10" fmla="*/ 90 w 177"/>
                <a:gd name="T11" fmla="*/ 66 h 188"/>
                <a:gd name="T12" fmla="*/ 78 w 177"/>
                <a:gd name="T13" fmla="*/ 60 h 188"/>
                <a:gd name="T14" fmla="*/ 71 w 177"/>
                <a:gd name="T15" fmla="*/ 52 h 188"/>
                <a:gd name="T16" fmla="*/ 70 w 177"/>
                <a:gd name="T17" fmla="*/ 50 h 188"/>
                <a:gd name="T18" fmla="*/ 73 w 177"/>
                <a:gd name="T19" fmla="*/ 39 h 188"/>
                <a:gd name="T20" fmla="*/ 75 w 177"/>
                <a:gd name="T21" fmla="*/ 36 h 188"/>
                <a:gd name="T22" fmla="*/ 90 w 177"/>
                <a:gd name="T23" fmla="*/ 35 h 188"/>
                <a:gd name="T24" fmla="*/ 109 w 177"/>
                <a:gd name="T25" fmla="*/ 42 h 188"/>
                <a:gd name="T26" fmla="*/ 119 w 177"/>
                <a:gd name="T27" fmla="*/ 45 h 188"/>
                <a:gd name="T28" fmla="*/ 127 w 177"/>
                <a:gd name="T29" fmla="*/ 43 h 188"/>
                <a:gd name="T30" fmla="*/ 146 w 177"/>
                <a:gd name="T31" fmla="*/ 20 h 188"/>
                <a:gd name="T32" fmla="*/ 153 w 177"/>
                <a:gd name="T33" fmla="*/ 9 h 188"/>
                <a:gd name="T34" fmla="*/ 166 w 177"/>
                <a:gd name="T35" fmla="*/ 1 h 188"/>
                <a:gd name="T36" fmla="*/ 173 w 177"/>
                <a:gd name="T37" fmla="*/ 5 h 188"/>
                <a:gd name="T38" fmla="*/ 177 w 177"/>
                <a:gd name="T39" fmla="*/ 19 h 188"/>
                <a:gd name="T40" fmla="*/ 175 w 177"/>
                <a:gd name="T41" fmla="*/ 24 h 188"/>
                <a:gd name="T42" fmla="*/ 164 w 177"/>
                <a:gd name="T43" fmla="*/ 39 h 188"/>
                <a:gd name="T44" fmla="*/ 154 w 177"/>
                <a:gd name="T45" fmla="*/ 51 h 188"/>
                <a:gd name="T46" fmla="*/ 153 w 177"/>
                <a:gd name="T47" fmla="*/ 53 h 188"/>
                <a:gd name="T48" fmla="*/ 155 w 177"/>
                <a:gd name="T49" fmla="*/ 53 h 188"/>
                <a:gd name="T50" fmla="*/ 164 w 177"/>
                <a:gd name="T51" fmla="*/ 55 h 188"/>
                <a:gd name="T52" fmla="*/ 172 w 177"/>
                <a:gd name="T53" fmla="*/ 67 h 188"/>
                <a:gd name="T54" fmla="*/ 171 w 177"/>
                <a:gd name="T55" fmla="*/ 71 h 188"/>
                <a:gd name="T56" fmla="*/ 167 w 177"/>
                <a:gd name="T57" fmla="*/ 75 h 188"/>
                <a:gd name="T58" fmla="*/ 164 w 177"/>
                <a:gd name="T59" fmla="*/ 77 h 188"/>
                <a:gd name="T60" fmla="*/ 158 w 177"/>
                <a:gd name="T61" fmla="*/ 81 h 188"/>
                <a:gd name="T62" fmla="*/ 146 w 177"/>
                <a:gd name="T63" fmla="*/ 82 h 188"/>
                <a:gd name="T64" fmla="*/ 130 w 177"/>
                <a:gd name="T65" fmla="*/ 77 h 188"/>
                <a:gd name="T66" fmla="*/ 121 w 177"/>
                <a:gd name="T67" fmla="*/ 81 h 188"/>
                <a:gd name="T68" fmla="*/ 115 w 177"/>
                <a:gd name="T69" fmla="*/ 85 h 188"/>
                <a:gd name="T70" fmla="*/ 111 w 177"/>
                <a:gd name="T71" fmla="*/ 92 h 188"/>
                <a:gd name="T72" fmla="*/ 112 w 177"/>
                <a:gd name="T73" fmla="*/ 116 h 188"/>
                <a:gd name="T74" fmla="*/ 115 w 177"/>
                <a:gd name="T75" fmla="*/ 135 h 188"/>
                <a:gd name="T76" fmla="*/ 120 w 177"/>
                <a:gd name="T77" fmla="*/ 155 h 188"/>
                <a:gd name="T78" fmla="*/ 125 w 177"/>
                <a:gd name="T79" fmla="*/ 169 h 188"/>
                <a:gd name="T80" fmla="*/ 132 w 177"/>
                <a:gd name="T81" fmla="*/ 181 h 188"/>
                <a:gd name="T82" fmla="*/ 128 w 177"/>
                <a:gd name="T83" fmla="*/ 184 h 188"/>
                <a:gd name="T84" fmla="*/ 124 w 177"/>
                <a:gd name="T85" fmla="*/ 186 h 188"/>
                <a:gd name="T86" fmla="*/ 119 w 177"/>
                <a:gd name="T87" fmla="*/ 187 h 188"/>
                <a:gd name="T88" fmla="*/ 115 w 177"/>
                <a:gd name="T89" fmla="*/ 188 h 188"/>
                <a:gd name="T90" fmla="*/ 105 w 177"/>
                <a:gd name="T91" fmla="*/ 183 h 188"/>
                <a:gd name="T92" fmla="*/ 101 w 177"/>
                <a:gd name="T93" fmla="*/ 179 h 188"/>
                <a:gd name="T94" fmla="*/ 94 w 177"/>
                <a:gd name="T95" fmla="*/ 171 h 188"/>
                <a:gd name="T96" fmla="*/ 88 w 177"/>
                <a:gd name="T97" fmla="*/ 162 h 188"/>
                <a:gd name="T98" fmla="*/ 86 w 177"/>
                <a:gd name="T99" fmla="*/ 148 h 188"/>
                <a:gd name="T100" fmla="*/ 87 w 177"/>
                <a:gd name="T101" fmla="*/ 137 h 188"/>
                <a:gd name="T102" fmla="*/ 89 w 177"/>
                <a:gd name="T103" fmla="*/ 121 h 188"/>
                <a:gd name="T104" fmla="*/ 91 w 177"/>
                <a:gd name="T105" fmla="*/ 101 h 188"/>
                <a:gd name="T106" fmla="*/ 89 w 177"/>
                <a:gd name="T107" fmla="*/ 100 h 188"/>
                <a:gd name="T108" fmla="*/ 69 w 177"/>
                <a:gd name="T109" fmla="*/ 108 h 188"/>
                <a:gd name="T110" fmla="*/ 51 w 177"/>
                <a:gd name="T111" fmla="*/ 112 h 188"/>
                <a:gd name="T112" fmla="*/ 18 w 177"/>
                <a:gd name="T113" fmla="*/ 110 h 188"/>
                <a:gd name="T114" fmla="*/ 9 w 177"/>
                <a:gd name="T115" fmla="*/ 105 h 188"/>
                <a:gd name="T116" fmla="*/ 1 w 177"/>
                <a:gd name="T117" fmla="*/ 9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7" h="188">
                  <a:moveTo>
                    <a:pt x="1" y="99"/>
                  </a:moveTo>
                  <a:cubicBezTo>
                    <a:pt x="0" y="97"/>
                    <a:pt x="0" y="97"/>
                    <a:pt x="0" y="97"/>
                  </a:cubicBezTo>
                  <a:cubicBezTo>
                    <a:pt x="3" y="96"/>
                    <a:pt x="16" y="101"/>
                    <a:pt x="40" y="95"/>
                  </a:cubicBezTo>
                  <a:cubicBezTo>
                    <a:pt x="60" y="91"/>
                    <a:pt x="71" y="85"/>
                    <a:pt x="81" y="80"/>
                  </a:cubicBezTo>
                  <a:cubicBezTo>
                    <a:pt x="89" y="75"/>
                    <a:pt x="97" y="70"/>
                    <a:pt x="98" y="69"/>
                  </a:cubicBezTo>
                  <a:cubicBezTo>
                    <a:pt x="96" y="68"/>
                    <a:pt x="92" y="67"/>
                    <a:pt x="90" y="66"/>
                  </a:cubicBezTo>
                  <a:cubicBezTo>
                    <a:pt x="86" y="64"/>
                    <a:pt x="82" y="62"/>
                    <a:pt x="78" y="60"/>
                  </a:cubicBezTo>
                  <a:cubicBezTo>
                    <a:pt x="75" y="58"/>
                    <a:pt x="72" y="56"/>
                    <a:pt x="71" y="52"/>
                  </a:cubicBezTo>
                  <a:cubicBezTo>
                    <a:pt x="70" y="52"/>
                    <a:pt x="70" y="51"/>
                    <a:pt x="70" y="50"/>
                  </a:cubicBezTo>
                  <a:cubicBezTo>
                    <a:pt x="71" y="47"/>
                    <a:pt x="72" y="43"/>
                    <a:pt x="73" y="39"/>
                  </a:cubicBezTo>
                  <a:cubicBezTo>
                    <a:pt x="73" y="38"/>
                    <a:pt x="74" y="37"/>
                    <a:pt x="75" y="36"/>
                  </a:cubicBezTo>
                  <a:cubicBezTo>
                    <a:pt x="79" y="32"/>
                    <a:pt x="85" y="32"/>
                    <a:pt x="90" y="35"/>
                  </a:cubicBezTo>
                  <a:cubicBezTo>
                    <a:pt x="96" y="39"/>
                    <a:pt x="103" y="41"/>
                    <a:pt x="109" y="42"/>
                  </a:cubicBezTo>
                  <a:cubicBezTo>
                    <a:pt x="113" y="43"/>
                    <a:pt x="116" y="44"/>
                    <a:pt x="119" y="45"/>
                  </a:cubicBezTo>
                  <a:cubicBezTo>
                    <a:pt x="122" y="46"/>
                    <a:pt x="125" y="45"/>
                    <a:pt x="127" y="43"/>
                  </a:cubicBezTo>
                  <a:cubicBezTo>
                    <a:pt x="134" y="36"/>
                    <a:pt x="140" y="28"/>
                    <a:pt x="146" y="20"/>
                  </a:cubicBezTo>
                  <a:cubicBezTo>
                    <a:pt x="148" y="17"/>
                    <a:pt x="151" y="13"/>
                    <a:pt x="153" y="9"/>
                  </a:cubicBezTo>
                  <a:cubicBezTo>
                    <a:pt x="155" y="3"/>
                    <a:pt x="161" y="2"/>
                    <a:pt x="166" y="1"/>
                  </a:cubicBezTo>
                  <a:cubicBezTo>
                    <a:pt x="169" y="0"/>
                    <a:pt x="171" y="2"/>
                    <a:pt x="173" y="5"/>
                  </a:cubicBezTo>
                  <a:cubicBezTo>
                    <a:pt x="176" y="9"/>
                    <a:pt x="177" y="14"/>
                    <a:pt x="177" y="19"/>
                  </a:cubicBezTo>
                  <a:cubicBezTo>
                    <a:pt x="177" y="21"/>
                    <a:pt x="176" y="23"/>
                    <a:pt x="175" y="24"/>
                  </a:cubicBezTo>
                  <a:cubicBezTo>
                    <a:pt x="172" y="29"/>
                    <a:pt x="168" y="34"/>
                    <a:pt x="164" y="39"/>
                  </a:cubicBezTo>
                  <a:cubicBezTo>
                    <a:pt x="161" y="43"/>
                    <a:pt x="157" y="47"/>
                    <a:pt x="154" y="51"/>
                  </a:cubicBezTo>
                  <a:cubicBezTo>
                    <a:pt x="153" y="51"/>
                    <a:pt x="152" y="53"/>
                    <a:pt x="153" y="53"/>
                  </a:cubicBezTo>
                  <a:cubicBezTo>
                    <a:pt x="153" y="54"/>
                    <a:pt x="154" y="54"/>
                    <a:pt x="155" y="53"/>
                  </a:cubicBezTo>
                  <a:cubicBezTo>
                    <a:pt x="158" y="52"/>
                    <a:pt x="161" y="54"/>
                    <a:pt x="164" y="55"/>
                  </a:cubicBezTo>
                  <a:cubicBezTo>
                    <a:pt x="168" y="58"/>
                    <a:pt x="170" y="62"/>
                    <a:pt x="172" y="67"/>
                  </a:cubicBezTo>
                  <a:cubicBezTo>
                    <a:pt x="174" y="69"/>
                    <a:pt x="173" y="70"/>
                    <a:pt x="171" y="71"/>
                  </a:cubicBezTo>
                  <a:cubicBezTo>
                    <a:pt x="170" y="72"/>
                    <a:pt x="169" y="74"/>
                    <a:pt x="167" y="75"/>
                  </a:cubicBezTo>
                  <a:cubicBezTo>
                    <a:pt x="167" y="76"/>
                    <a:pt x="165" y="76"/>
                    <a:pt x="164" y="77"/>
                  </a:cubicBezTo>
                  <a:cubicBezTo>
                    <a:pt x="162" y="78"/>
                    <a:pt x="160" y="79"/>
                    <a:pt x="158" y="81"/>
                  </a:cubicBezTo>
                  <a:cubicBezTo>
                    <a:pt x="154" y="83"/>
                    <a:pt x="149" y="84"/>
                    <a:pt x="146" y="82"/>
                  </a:cubicBezTo>
                  <a:cubicBezTo>
                    <a:pt x="141" y="78"/>
                    <a:pt x="136" y="78"/>
                    <a:pt x="130" y="77"/>
                  </a:cubicBezTo>
                  <a:cubicBezTo>
                    <a:pt x="126" y="76"/>
                    <a:pt x="124" y="79"/>
                    <a:pt x="121" y="81"/>
                  </a:cubicBezTo>
                  <a:cubicBezTo>
                    <a:pt x="119" y="83"/>
                    <a:pt x="117" y="84"/>
                    <a:pt x="115" y="85"/>
                  </a:cubicBezTo>
                  <a:cubicBezTo>
                    <a:pt x="113" y="86"/>
                    <a:pt x="110" y="88"/>
                    <a:pt x="111" y="92"/>
                  </a:cubicBezTo>
                  <a:cubicBezTo>
                    <a:pt x="111" y="98"/>
                    <a:pt x="111" y="108"/>
                    <a:pt x="112" y="116"/>
                  </a:cubicBezTo>
                  <a:cubicBezTo>
                    <a:pt x="113" y="122"/>
                    <a:pt x="114" y="129"/>
                    <a:pt x="115" y="135"/>
                  </a:cubicBezTo>
                  <a:cubicBezTo>
                    <a:pt x="116" y="142"/>
                    <a:pt x="117" y="148"/>
                    <a:pt x="120" y="155"/>
                  </a:cubicBezTo>
                  <a:cubicBezTo>
                    <a:pt x="122" y="160"/>
                    <a:pt x="123" y="163"/>
                    <a:pt x="125" y="169"/>
                  </a:cubicBezTo>
                  <a:cubicBezTo>
                    <a:pt x="130" y="178"/>
                    <a:pt x="132" y="181"/>
                    <a:pt x="132" y="181"/>
                  </a:cubicBezTo>
                  <a:cubicBezTo>
                    <a:pt x="132" y="182"/>
                    <a:pt x="131" y="183"/>
                    <a:pt x="128" y="184"/>
                  </a:cubicBezTo>
                  <a:cubicBezTo>
                    <a:pt x="126" y="185"/>
                    <a:pt x="125" y="185"/>
                    <a:pt x="124" y="186"/>
                  </a:cubicBezTo>
                  <a:cubicBezTo>
                    <a:pt x="122" y="186"/>
                    <a:pt x="120" y="186"/>
                    <a:pt x="119" y="187"/>
                  </a:cubicBezTo>
                  <a:cubicBezTo>
                    <a:pt x="118" y="187"/>
                    <a:pt x="118" y="187"/>
                    <a:pt x="115" y="188"/>
                  </a:cubicBezTo>
                  <a:cubicBezTo>
                    <a:pt x="113" y="188"/>
                    <a:pt x="108" y="185"/>
                    <a:pt x="105" y="183"/>
                  </a:cubicBezTo>
                  <a:cubicBezTo>
                    <a:pt x="104" y="181"/>
                    <a:pt x="103" y="181"/>
                    <a:pt x="101" y="179"/>
                  </a:cubicBezTo>
                  <a:cubicBezTo>
                    <a:pt x="98" y="176"/>
                    <a:pt x="96" y="174"/>
                    <a:pt x="94" y="171"/>
                  </a:cubicBezTo>
                  <a:cubicBezTo>
                    <a:pt x="92" y="168"/>
                    <a:pt x="90" y="165"/>
                    <a:pt x="88" y="162"/>
                  </a:cubicBezTo>
                  <a:cubicBezTo>
                    <a:pt x="85" y="158"/>
                    <a:pt x="85" y="153"/>
                    <a:pt x="86" y="148"/>
                  </a:cubicBezTo>
                  <a:cubicBezTo>
                    <a:pt x="87" y="144"/>
                    <a:pt x="86" y="141"/>
                    <a:pt x="87" y="137"/>
                  </a:cubicBezTo>
                  <a:cubicBezTo>
                    <a:pt x="87" y="131"/>
                    <a:pt x="88" y="126"/>
                    <a:pt x="89" y="121"/>
                  </a:cubicBezTo>
                  <a:cubicBezTo>
                    <a:pt x="90" y="114"/>
                    <a:pt x="91" y="108"/>
                    <a:pt x="91" y="101"/>
                  </a:cubicBezTo>
                  <a:cubicBezTo>
                    <a:pt x="92" y="99"/>
                    <a:pt x="91" y="99"/>
                    <a:pt x="89" y="100"/>
                  </a:cubicBezTo>
                  <a:cubicBezTo>
                    <a:pt x="82" y="102"/>
                    <a:pt x="75" y="105"/>
                    <a:pt x="69" y="108"/>
                  </a:cubicBezTo>
                  <a:cubicBezTo>
                    <a:pt x="67" y="108"/>
                    <a:pt x="58" y="111"/>
                    <a:pt x="51" y="112"/>
                  </a:cubicBezTo>
                  <a:cubicBezTo>
                    <a:pt x="40" y="113"/>
                    <a:pt x="22" y="112"/>
                    <a:pt x="18" y="110"/>
                  </a:cubicBezTo>
                  <a:cubicBezTo>
                    <a:pt x="15" y="109"/>
                    <a:pt x="12" y="107"/>
                    <a:pt x="9" y="105"/>
                  </a:cubicBezTo>
                  <a:cubicBezTo>
                    <a:pt x="8" y="104"/>
                    <a:pt x="3" y="100"/>
                    <a:pt x="1" y="9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8000"/>
            <a:lum/>
          </a:blip>
          <a:srcRect/>
          <a:stretch>
            <a:fillRect t="-5000" b="-5000"/>
          </a:stretch>
        </a:blipFill>
        <a:effectLst/>
      </p:bgPr>
    </p:bg>
    <p:spTree>
      <p:nvGrpSpPr>
        <p:cNvPr id="1" name=""/>
        <p:cNvGrpSpPr/>
        <p:nvPr/>
      </p:nvGrpSpPr>
      <p:grpSpPr>
        <a:xfrm>
          <a:off x="0" y="0"/>
          <a:ext cx="0" cy="0"/>
          <a:chOff x="0" y="0"/>
          <a:chExt cx="0" cy="0"/>
        </a:xfrm>
      </p:grpSpPr>
      <p:sp>
        <p:nvSpPr>
          <p:cNvPr id="2" name="矩形 1"/>
          <p:cNvSpPr/>
          <p:nvPr/>
        </p:nvSpPr>
        <p:spPr>
          <a:xfrm>
            <a:off x="7307531" y="0"/>
            <a:ext cx="4876800" cy="6858000"/>
          </a:xfrm>
          <a:prstGeom prst="rect">
            <a:avLst/>
          </a:prstGeom>
          <a:solidFill>
            <a:srgbClr val="8F1E8C"/>
          </a:solidFill>
          <a:ln>
            <a:noFill/>
          </a:ln>
          <a:effectLst>
            <a:glow>
              <a:schemeClr val="bg1">
                <a:alpha val="66000"/>
              </a:schemeClr>
            </a:glow>
            <a:outerShdw blurRad="952500" dir="11280000" sx="1000" sy="1000" algn="ctr" rotWithShape="0">
              <a:srgbClr val="000000">
                <a:alpha val="63000"/>
              </a:srgbClr>
            </a:outerShdw>
            <a:reflection stA="45000" endPos="0" dist="50800" dir="5400000" sy="-100000" algn="bl" rotWithShape="0"/>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7820025" y="1982450"/>
            <a:ext cx="3981451" cy="2893100"/>
            <a:chOff x="7715247" y="881638"/>
            <a:chExt cx="3981451" cy="2893100"/>
          </a:xfrm>
        </p:grpSpPr>
        <p:sp>
          <p:nvSpPr>
            <p:cNvPr id="5" name="文本框 4"/>
            <p:cNvSpPr txBox="1"/>
            <p:nvPr/>
          </p:nvSpPr>
          <p:spPr>
            <a:xfrm>
              <a:off x="8495102" y="2328188"/>
              <a:ext cx="2421743" cy="1446550"/>
            </a:xfrm>
            <a:prstGeom prst="rect">
              <a:avLst/>
            </a:prstGeom>
            <a:noFill/>
          </p:spPr>
          <p:txBody>
            <a:bodyPr wrap="square" rtlCol="0">
              <a:spAutoFit/>
            </a:bodyPr>
            <a:lstStyle/>
            <a:p>
              <a:pPr algn="ctr"/>
              <a:r>
                <a:rPr lang="en-US" altLang="zh-CN" sz="8800" spc="600" dirty="0">
                  <a:solidFill>
                    <a:schemeClr val="bg1"/>
                  </a:solidFill>
                  <a:effectLst>
                    <a:outerShdw blurRad="38100" dist="38100" dir="2700000" algn="tl">
                      <a:srgbClr val="000000">
                        <a:alpha val="43137"/>
                      </a:srgbClr>
                    </a:outerShdw>
                  </a:effectLst>
                  <a:latin typeface="Impact" panose="020B0806030902050204" pitchFamily="34" charset="0"/>
                </a:rPr>
                <a:t>0 1</a:t>
              </a:r>
              <a:endParaRPr lang="zh-CN" altLang="en-US" sz="8800" spc="600" dirty="0">
                <a:solidFill>
                  <a:schemeClr val="bg1"/>
                </a:solidFill>
                <a:effectLst>
                  <a:outerShdw blurRad="38100" dist="38100" dir="2700000" algn="tl">
                    <a:srgbClr val="000000">
                      <a:alpha val="43137"/>
                    </a:srgbClr>
                  </a:outerShdw>
                </a:effectLst>
                <a:latin typeface="Impact" panose="020B0806030902050204" pitchFamily="34" charset="0"/>
              </a:endParaRPr>
            </a:p>
          </p:txBody>
        </p:sp>
        <p:sp>
          <p:nvSpPr>
            <p:cNvPr id="8" name="文本框 7"/>
            <p:cNvSpPr txBox="1"/>
            <p:nvPr/>
          </p:nvSpPr>
          <p:spPr>
            <a:xfrm>
              <a:off x="7715247" y="881638"/>
              <a:ext cx="3981451" cy="1446550"/>
            </a:xfrm>
            <a:prstGeom prst="rect">
              <a:avLst/>
            </a:prstGeom>
            <a:noFill/>
          </p:spPr>
          <p:txBody>
            <a:bodyPr wrap="square" rtlCol="0">
              <a:spAutoFit/>
            </a:bodyPr>
            <a:lstStyle/>
            <a:p>
              <a:pPr algn="dist"/>
              <a:r>
                <a:rPr lang="en-US" altLang="zh-CN" sz="8800" spc="600" dirty="0">
                  <a:solidFill>
                    <a:schemeClr val="bg1"/>
                  </a:solidFill>
                  <a:effectLst>
                    <a:outerShdw blurRad="38100" dist="38100" dir="2700000" algn="tl">
                      <a:srgbClr val="000000">
                        <a:alpha val="43137"/>
                      </a:srgbClr>
                    </a:outerShdw>
                  </a:effectLst>
                  <a:latin typeface="Impact" panose="020B0806030902050204" pitchFamily="34" charset="0"/>
                </a:rPr>
                <a:t>PART</a:t>
              </a:r>
              <a:endParaRPr lang="zh-CN" altLang="en-US" sz="8800" spc="600" dirty="0">
                <a:solidFill>
                  <a:schemeClr val="bg1"/>
                </a:solidFill>
                <a:effectLst>
                  <a:outerShdw blurRad="38100" dist="38100" dir="2700000" algn="tl">
                    <a:srgbClr val="000000">
                      <a:alpha val="43137"/>
                    </a:srgbClr>
                  </a:outerShdw>
                </a:effectLst>
                <a:latin typeface="Impact" panose="020B0806030902050204" pitchFamily="34" charset="0"/>
              </a:endParaRPr>
            </a:p>
          </p:txBody>
        </p:sp>
      </p:grpSp>
      <p:sp>
        <p:nvSpPr>
          <p:cNvPr id="10" name="等腰三角形 9"/>
          <p:cNvSpPr/>
          <p:nvPr/>
        </p:nvSpPr>
        <p:spPr>
          <a:xfrm rot="16200000">
            <a:off x="6201663" y="2936062"/>
            <a:ext cx="1143617" cy="985877"/>
          </a:xfrm>
          <a:prstGeom prst="triangle">
            <a:avLst/>
          </a:prstGeom>
          <a:solidFill>
            <a:srgbClr val="8F1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016660" y="2798276"/>
            <a:ext cx="4785263" cy="923330"/>
          </a:xfrm>
          <a:prstGeom prst="rect">
            <a:avLst/>
          </a:prstGeom>
          <a:noFill/>
        </p:spPr>
        <p:txBody>
          <a:bodyPr wrap="square" rtlCol="0">
            <a:spAutoFit/>
          </a:bodyPr>
          <a:lstStyle/>
          <a:p>
            <a:pPr algn="ctr"/>
            <a:r>
              <a:rPr lang="zh-CN" altLang="en-US" sz="5400" dirty="0">
                <a:solidFill>
                  <a:srgbClr val="8F1E8C"/>
                </a:solidFill>
                <a:latin typeface="思源黑体 CN Heavy" panose="020B0A00000000000000" pitchFamily="34" charset="-122"/>
                <a:ea typeface="思源黑体 CN Heavy" panose="020B0A00000000000000" pitchFamily="34" charset="-122"/>
              </a:rPr>
              <a:t>研究背景</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 name="文本框 78"/>
          <p:cNvSpPr txBox="1"/>
          <p:nvPr/>
        </p:nvSpPr>
        <p:spPr>
          <a:xfrm>
            <a:off x="640947" y="4643509"/>
            <a:ext cx="10910106" cy="830997"/>
          </a:xfrm>
          <a:prstGeom prst="rect">
            <a:avLst/>
          </a:prstGeom>
          <a:noFill/>
        </p:spPr>
        <p:txBody>
          <a:bodyPr wrap="square" rtlCol="0">
            <a:spAutoFit/>
          </a:bodyPr>
          <a:lstStyle/>
          <a:p>
            <a:r>
              <a:rPr lang="zh-CN" altLang="en-US" sz="2400" b="1" dirty="0"/>
              <a:t>领域</a:t>
            </a:r>
            <a:r>
              <a:rPr lang="zh-CN" altLang="en-US" sz="2400" dirty="0"/>
              <a:t>：遥感图像变化检测</a:t>
            </a:r>
          </a:p>
          <a:p>
            <a:r>
              <a:rPr lang="zh-CN" altLang="en-US" sz="2400" b="1" dirty="0"/>
              <a:t>目标</a:t>
            </a:r>
            <a:r>
              <a:rPr lang="zh-CN" altLang="en-US" sz="2400" dirty="0"/>
              <a:t>：从多时相遥感图像中识别出地表变化区域</a:t>
            </a:r>
          </a:p>
        </p:txBody>
      </p:sp>
      <p:sp>
        <p:nvSpPr>
          <p:cNvPr id="80" name="半闭框 79"/>
          <p:cNvSpPr/>
          <p:nvPr/>
        </p:nvSpPr>
        <p:spPr>
          <a:xfrm rot="10800000">
            <a:off x="9383613" y="4024213"/>
            <a:ext cx="2313087" cy="2313087"/>
          </a:xfrm>
          <a:prstGeom prst="halfFrame">
            <a:avLst>
              <a:gd name="adj1" fmla="val 11965"/>
              <a:gd name="adj2" fmla="val 10896"/>
            </a:avLst>
          </a:prstGeom>
          <a:solidFill>
            <a:srgbClr val="891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标题 2"/>
          <p:cNvSpPr>
            <a:spLocks noGrp="1"/>
          </p:cNvSpPr>
          <p:nvPr>
            <p:ph type="title"/>
          </p:nvPr>
        </p:nvSpPr>
        <p:spPr/>
        <p:txBody>
          <a:bodyPr/>
          <a:lstStyle/>
          <a:p>
            <a:r>
              <a:rPr lang="en-US" altLang="zh-CN" dirty="0">
                <a:solidFill>
                  <a:srgbClr val="891D86"/>
                </a:solidFill>
              </a:rPr>
              <a:t>Task</a:t>
            </a:r>
            <a:endParaRPr lang="zh-CN" altLang="en-US" dirty="0"/>
          </a:p>
        </p:txBody>
      </p:sp>
      <p:pic>
        <p:nvPicPr>
          <p:cNvPr id="4" name="图片 3">
            <a:extLst>
              <a:ext uri="{FF2B5EF4-FFF2-40B4-BE49-F238E27FC236}">
                <a16:creationId xmlns:a16="http://schemas.microsoft.com/office/drawing/2014/main" id="{35411F95-731A-D2E5-16BD-D4B940E7014C}"/>
              </a:ext>
            </a:extLst>
          </p:cNvPr>
          <p:cNvPicPr>
            <a:picLocks noChangeAspect="1"/>
          </p:cNvPicPr>
          <p:nvPr/>
        </p:nvPicPr>
        <p:blipFill>
          <a:blip r:embed="rId3"/>
          <a:stretch>
            <a:fillRect/>
          </a:stretch>
        </p:blipFill>
        <p:spPr>
          <a:xfrm>
            <a:off x="567185" y="1383494"/>
            <a:ext cx="4620270" cy="2876951"/>
          </a:xfrm>
          <a:prstGeom prst="rect">
            <a:avLst/>
          </a:prstGeom>
        </p:spPr>
      </p:pic>
      <p:pic>
        <p:nvPicPr>
          <p:cNvPr id="6" name="图片 5">
            <a:extLst>
              <a:ext uri="{FF2B5EF4-FFF2-40B4-BE49-F238E27FC236}">
                <a16:creationId xmlns:a16="http://schemas.microsoft.com/office/drawing/2014/main" id="{B49F1AE2-EA84-AE5E-51D7-B3B0514F0721}"/>
              </a:ext>
            </a:extLst>
          </p:cNvPr>
          <p:cNvPicPr>
            <a:picLocks noChangeAspect="1"/>
          </p:cNvPicPr>
          <p:nvPr/>
        </p:nvPicPr>
        <p:blipFill>
          <a:blip r:embed="rId4"/>
          <a:stretch>
            <a:fillRect/>
          </a:stretch>
        </p:blipFill>
        <p:spPr>
          <a:xfrm>
            <a:off x="8064216" y="1469230"/>
            <a:ext cx="2638793" cy="2705478"/>
          </a:xfrm>
          <a:prstGeom prst="rect">
            <a:avLst/>
          </a:prstGeom>
        </p:spPr>
      </p:pic>
      <p:sp>
        <p:nvSpPr>
          <p:cNvPr id="7" name="箭头: 下 6">
            <a:extLst>
              <a:ext uri="{FF2B5EF4-FFF2-40B4-BE49-F238E27FC236}">
                <a16:creationId xmlns:a16="http://schemas.microsoft.com/office/drawing/2014/main" id="{7D417A70-4F49-D01B-2CC9-928B0885422F}"/>
              </a:ext>
            </a:extLst>
          </p:cNvPr>
          <p:cNvSpPr>
            <a:spLocks noChangeAspect="1"/>
          </p:cNvSpPr>
          <p:nvPr/>
        </p:nvSpPr>
        <p:spPr>
          <a:xfrm rot="16200000">
            <a:off x="6122804" y="2295407"/>
            <a:ext cx="1006063" cy="1261122"/>
          </a:xfrm>
          <a:prstGeom prst="downArrow">
            <a:avLst/>
          </a:prstGeom>
          <a:solidFill>
            <a:schemeClr val="tx2">
              <a:alpha val="30000"/>
            </a:schemeClr>
          </a:solidFill>
          <a:ln w="6055" cap="flat">
            <a:noFill/>
            <a:prstDash val="solid"/>
            <a:miter/>
          </a:ln>
        </p:spPr>
        <p:txBody>
          <a:bodyPr rtlCol="0" anchor="ctr"/>
          <a:lstStyle/>
          <a:p>
            <a:endParaRPr lang="zh-CN" altLang="en-US">
              <a:solidFill>
                <a:schemeClr val="tx1"/>
              </a:solidFill>
              <a:latin typeface="Arial" panose="020B0604020202020204" pitchFamily="34" charset="0"/>
              <a:ea typeface="微软雅黑"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F8E506A-75FC-94EB-C70C-309DFFDB0A4F}"/>
            </a:ext>
          </a:extLst>
        </p:cNvPr>
        <p:cNvGrpSpPr/>
        <p:nvPr/>
      </p:nvGrpSpPr>
      <p:grpSpPr>
        <a:xfrm>
          <a:off x="0" y="0"/>
          <a:ext cx="0" cy="0"/>
          <a:chOff x="0" y="0"/>
          <a:chExt cx="0" cy="0"/>
        </a:xfrm>
      </p:grpSpPr>
      <p:sp>
        <p:nvSpPr>
          <p:cNvPr id="79" name="文本框 78">
            <a:extLst>
              <a:ext uri="{FF2B5EF4-FFF2-40B4-BE49-F238E27FC236}">
                <a16:creationId xmlns:a16="http://schemas.microsoft.com/office/drawing/2014/main" id="{77E82CDE-B727-DF30-1AD6-B247B5E8626B}"/>
              </a:ext>
            </a:extLst>
          </p:cNvPr>
          <p:cNvSpPr txBox="1"/>
          <p:nvPr/>
        </p:nvSpPr>
        <p:spPr>
          <a:xfrm>
            <a:off x="894734" y="4162594"/>
            <a:ext cx="10176389" cy="1569660"/>
          </a:xfrm>
          <a:prstGeom prst="rect">
            <a:avLst/>
          </a:prstGeom>
          <a:noFill/>
        </p:spPr>
        <p:txBody>
          <a:bodyPr wrap="square" rtlCol="0">
            <a:spAutoFit/>
          </a:bodyPr>
          <a:lstStyle/>
          <a:p>
            <a:r>
              <a:rPr lang="zh-CN" altLang="en-US" sz="2400" b="1" dirty="0"/>
              <a:t>任务类型</a:t>
            </a:r>
            <a:r>
              <a:rPr lang="zh-CN" altLang="en-US" sz="2400" dirty="0"/>
              <a:t>：识别任务   </a:t>
            </a:r>
            <a:r>
              <a:rPr lang="en-US" altLang="zh-CN" sz="2400" dirty="0"/>
              <a:t>vs.   </a:t>
            </a:r>
            <a:r>
              <a:rPr lang="zh-CN" altLang="en-US" sz="2400" dirty="0"/>
              <a:t>关系推理任务</a:t>
            </a:r>
            <a:endParaRPr lang="en-US" altLang="zh-CN" sz="2400" dirty="0"/>
          </a:p>
          <a:p>
            <a:r>
              <a:rPr lang="zh-CN" altLang="en-US" sz="2400" b="1" dirty="0"/>
              <a:t>核心问题</a:t>
            </a:r>
            <a:r>
              <a:rPr lang="zh-CN" altLang="en-US" sz="2400" dirty="0"/>
              <a:t>：“是什么？”   </a:t>
            </a:r>
            <a:r>
              <a:rPr lang="en-US" altLang="zh-CN" sz="2400" dirty="0"/>
              <a:t>vs.   </a:t>
            </a:r>
            <a:r>
              <a:rPr lang="zh-CN" altLang="en-US" sz="2400" dirty="0"/>
              <a:t>“什么才是我们关心的变化？”</a:t>
            </a:r>
            <a:endParaRPr lang="en-US" altLang="zh-CN" sz="2400" dirty="0"/>
          </a:p>
          <a:p>
            <a:r>
              <a:rPr lang="zh-CN" altLang="en-US" sz="2400" b="1" dirty="0"/>
              <a:t>最大挑战</a:t>
            </a:r>
            <a:r>
              <a:rPr lang="zh-CN" altLang="en-US" sz="2400" dirty="0"/>
              <a:t>：克服双时相数据中固有的、不关心的干扰变化，即建模“不变性”和定义“变化性”</a:t>
            </a:r>
          </a:p>
        </p:txBody>
      </p:sp>
      <p:sp>
        <p:nvSpPr>
          <p:cNvPr id="80" name="半闭框 79">
            <a:extLst>
              <a:ext uri="{FF2B5EF4-FFF2-40B4-BE49-F238E27FC236}">
                <a16:creationId xmlns:a16="http://schemas.microsoft.com/office/drawing/2014/main" id="{A88C75B6-2E0C-25BD-BBFA-0B6F08205B13}"/>
              </a:ext>
            </a:extLst>
          </p:cNvPr>
          <p:cNvSpPr/>
          <p:nvPr/>
        </p:nvSpPr>
        <p:spPr>
          <a:xfrm rot="10800000">
            <a:off x="9383613" y="4024213"/>
            <a:ext cx="2313087" cy="2313087"/>
          </a:xfrm>
          <a:prstGeom prst="halfFrame">
            <a:avLst>
              <a:gd name="adj1" fmla="val 11965"/>
              <a:gd name="adj2" fmla="val 10896"/>
            </a:avLst>
          </a:prstGeom>
          <a:solidFill>
            <a:srgbClr val="891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标题 2">
            <a:extLst>
              <a:ext uri="{FF2B5EF4-FFF2-40B4-BE49-F238E27FC236}">
                <a16:creationId xmlns:a16="http://schemas.microsoft.com/office/drawing/2014/main" id="{B0892F6E-6DDB-F2AA-1EDC-73D58E7F7ACB}"/>
              </a:ext>
            </a:extLst>
          </p:cNvPr>
          <p:cNvSpPr>
            <a:spLocks noGrp="1"/>
          </p:cNvSpPr>
          <p:nvPr>
            <p:ph type="title"/>
          </p:nvPr>
        </p:nvSpPr>
        <p:spPr/>
        <p:txBody>
          <a:bodyPr/>
          <a:lstStyle/>
          <a:p>
            <a:r>
              <a:rPr lang="en-US" altLang="zh-CN" dirty="0">
                <a:solidFill>
                  <a:srgbClr val="891D86"/>
                </a:solidFill>
              </a:rPr>
              <a:t>Task</a:t>
            </a:r>
            <a:endParaRPr lang="zh-CN" altLang="en-US" dirty="0"/>
          </a:p>
        </p:txBody>
      </p:sp>
      <p:graphicFrame>
        <p:nvGraphicFramePr>
          <p:cNvPr id="2" name="表格 1">
            <a:extLst>
              <a:ext uri="{FF2B5EF4-FFF2-40B4-BE49-F238E27FC236}">
                <a16:creationId xmlns:a16="http://schemas.microsoft.com/office/drawing/2014/main" id="{C56F3BD5-9851-A8AF-1377-706281778A75}"/>
              </a:ext>
            </a:extLst>
          </p:cNvPr>
          <p:cNvGraphicFramePr>
            <a:graphicFrameLocks noGrp="1"/>
          </p:cNvGraphicFramePr>
          <p:nvPr>
            <p:extLst>
              <p:ext uri="{D42A27DB-BD31-4B8C-83A1-F6EECF244321}">
                <p14:modId xmlns:p14="http://schemas.microsoft.com/office/powerpoint/2010/main" val="4218429478"/>
              </p:ext>
            </p:extLst>
          </p:nvPr>
        </p:nvGraphicFramePr>
        <p:xfrm>
          <a:off x="766915" y="1419703"/>
          <a:ext cx="10658169" cy="2362200"/>
        </p:xfrm>
        <a:graphic>
          <a:graphicData uri="http://schemas.openxmlformats.org/drawingml/2006/table">
            <a:tbl>
              <a:tblPr firstRow="1" bandRow="1">
                <a:tableStyleId>{F2DE63D5-997A-4646-A377-4702673A728D}</a:tableStyleId>
              </a:tblPr>
              <a:tblGrid>
                <a:gridCol w="1849130">
                  <a:extLst>
                    <a:ext uri="{9D8B030D-6E8A-4147-A177-3AD203B41FA5}">
                      <a16:colId xmlns:a16="http://schemas.microsoft.com/office/drawing/2014/main" val="3237942997"/>
                    </a:ext>
                  </a:extLst>
                </a:gridCol>
                <a:gridCol w="2632439">
                  <a:extLst>
                    <a:ext uri="{9D8B030D-6E8A-4147-A177-3AD203B41FA5}">
                      <a16:colId xmlns:a16="http://schemas.microsoft.com/office/drawing/2014/main" val="3346988853"/>
                    </a:ext>
                  </a:extLst>
                </a:gridCol>
                <a:gridCol w="2439821">
                  <a:extLst>
                    <a:ext uri="{9D8B030D-6E8A-4147-A177-3AD203B41FA5}">
                      <a16:colId xmlns:a16="http://schemas.microsoft.com/office/drawing/2014/main" val="98986547"/>
                    </a:ext>
                  </a:extLst>
                </a:gridCol>
                <a:gridCol w="3736779">
                  <a:extLst>
                    <a:ext uri="{9D8B030D-6E8A-4147-A177-3AD203B41FA5}">
                      <a16:colId xmlns:a16="http://schemas.microsoft.com/office/drawing/2014/main" val="2380426963"/>
                    </a:ext>
                  </a:extLst>
                </a:gridCol>
              </a:tblGrid>
              <a:tr h="370840">
                <a:tc>
                  <a:txBody>
                    <a:bodyPr/>
                    <a:lstStyle/>
                    <a:p>
                      <a:pPr algn="ctr">
                        <a:lnSpc>
                          <a:spcPts val="1875"/>
                        </a:lnSpc>
                        <a:buNone/>
                      </a:pPr>
                      <a:r>
                        <a:rPr lang="zh-CN" altLang="en-US" b="0" dirty="0">
                          <a:effectLst/>
                        </a:rPr>
                        <a:t>任务</a:t>
                      </a:r>
                      <a:endParaRPr lang="zh-CN" altLang="en-US" b="0" dirty="0">
                        <a:effectLst/>
                        <a:latin typeface="quote-cjk-patch"/>
                      </a:endParaRPr>
                    </a:p>
                  </a:txBody>
                  <a:tcPr marR="121920" marT="76200" marB="76200" anchor="ctr">
                    <a:solidFill>
                      <a:srgbClr val="891D86"/>
                    </a:solidFill>
                  </a:tcPr>
                </a:tc>
                <a:tc>
                  <a:txBody>
                    <a:bodyPr/>
                    <a:lstStyle/>
                    <a:p>
                      <a:pPr algn="ctr">
                        <a:lnSpc>
                          <a:spcPts val="1875"/>
                        </a:lnSpc>
                        <a:buNone/>
                      </a:pPr>
                      <a:r>
                        <a:rPr lang="zh-CN" altLang="en-US" b="0" dirty="0">
                          <a:effectLst/>
                        </a:rPr>
                        <a:t>输入</a:t>
                      </a:r>
                      <a:endParaRPr lang="zh-CN" altLang="en-US" b="0" dirty="0">
                        <a:effectLst/>
                        <a:latin typeface="quote-cjk-patch"/>
                      </a:endParaRPr>
                    </a:p>
                  </a:txBody>
                  <a:tcPr marL="121920" marR="121920" marT="76200" marB="76200" anchor="ctr">
                    <a:solidFill>
                      <a:srgbClr val="891D86"/>
                    </a:solidFill>
                  </a:tcPr>
                </a:tc>
                <a:tc>
                  <a:txBody>
                    <a:bodyPr/>
                    <a:lstStyle/>
                    <a:p>
                      <a:pPr algn="ctr">
                        <a:lnSpc>
                          <a:spcPts val="1875"/>
                        </a:lnSpc>
                        <a:buNone/>
                      </a:pPr>
                      <a:r>
                        <a:rPr lang="zh-CN" altLang="en-US" b="0" dirty="0">
                          <a:effectLst/>
                        </a:rPr>
                        <a:t>输出</a:t>
                      </a:r>
                      <a:endParaRPr lang="zh-CN" altLang="en-US" b="0" dirty="0">
                        <a:effectLst/>
                        <a:latin typeface="quote-cjk-patch"/>
                      </a:endParaRPr>
                    </a:p>
                  </a:txBody>
                  <a:tcPr marL="121920" marR="121920" marT="76200" marB="76200" anchor="ctr">
                    <a:solidFill>
                      <a:srgbClr val="891D86"/>
                    </a:solidFill>
                  </a:tcPr>
                </a:tc>
                <a:tc>
                  <a:txBody>
                    <a:bodyPr/>
                    <a:lstStyle/>
                    <a:p>
                      <a:pPr algn="ctr">
                        <a:lnSpc>
                          <a:spcPts val="1875"/>
                        </a:lnSpc>
                        <a:buNone/>
                      </a:pPr>
                      <a:r>
                        <a:rPr lang="zh-CN" altLang="en-US" b="0" dirty="0">
                          <a:effectLst/>
                        </a:rPr>
                        <a:t>核心问题</a:t>
                      </a:r>
                      <a:endParaRPr lang="zh-CN" altLang="en-US" b="0" dirty="0">
                        <a:effectLst/>
                        <a:latin typeface="quote-cjk-patch"/>
                      </a:endParaRPr>
                    </a:p>
                  </a:txBody>
                  <a:tcPr marL="121920" marR="121920" marT="76200" marB="76200" anchor="ctr">
                    <a:solidFill>
                      <a:srgbClr val="891D86"/>
                    </a:solidFill>
                  </a:tcPr>
                </a:tc>
                <a:extLst>
                  <a:ext uri="{0D108BD9-81ED-4DB2-BD59-A6C34878D82A}">
                    <a16:rowId xmlns:a16="http://schemas.microsoft.com/office/drawing/2014/main" val="1330268952"/>
                  </a:ext>
                </a:extLst>
              </a:tr>
              <a:tr h="370840">
                <a:tc>
                  <a:txBody>
                    <a:bodyPr/>
                    <a:lstStyle/>
                    <a:p>
                      <a:pPr algn="ctr">
                        <a:lnSpc>
                          <a:spcPts val="1875"/>
                        </a:lnSpc>
                        <a:buNone/>
                      </a:pPr>
                      <a:r>
                        <a:rPr lang="zh-CN" altLang="en-US" b="1">
                          <a:effectLst/>
                        </a:rPr>
                        <a:t>图像分类</a:t>
                      </a:r>
                      <a:endParaRPr lang="zh-CN" altLang="en-US" b="0">
                        <a:effectLst/>
                        <a:latin typeface="quote-cjk-patch"/>
                      </a:endParaRPr>
                    </a:p>
                  </a:txBody>
                  <a:tcPr marR="121920" marT="76200" marB="76200" anchor="ctr"/>
                </a:tc>
                <a:tc>
                  <a:txBody>
                    <a:bodyPr/>
                    <a:lstStyle/>
                    <a:p>
                      <a:pPr algn="ctr">
                        <a:lnSpc>
                          <a:spcPts val="1875"/>
                        </a:lnSpc>
                        <a:buNone/>
                      </a:pPr>
                      <a:r>
                        <a:rPr lang="zh-CN" altLang="en-US" b="0">
                          <a:effectLst/>
                        </a:rPr>
                        <a:t>单张图像</a:t>
                      </a:r>
                      <a:endParaRPr lang="zh-CN" altLang="en-US" b="0">
                        <a:effectLst/>
                        <a:latin typeface="quote-cjk-patch"/>
                      </a:endParaRPr>
                    </a:p>
                  </a:txBody>
                  <a:tcPr marL="121920" marR="121920" marT="76200" marB="76200" anchor="ctr"/>
                </a:tc>
                <a:tc>
                  <a:txBody>
                    <a:bodyPr/>
                    <a:lstStyle/>
                    <a:p>
                      <a:pPr algn="ctr">
                        <a:lnSpc>
                          <a:spcPts val="1875"/>
                        </a:lnSpc>
                        <a:buNone/>
                      </a:pPr>
                      <a:r>
                        <a:rPr lang="zh-CN" altLang="en-US" b="0">
                          <a:effectLst/>
                        </a:rPr>
                        <a:t>类别标签</a:t>
                      </a:r>
                      <a:endParaRPr lang="zh-CN" altLang="en-US" b="0">
                        <a:effectLst/>
                        <a:latin typeface="quote-cjk-patch"/>
                      </a:endParaRPr>
                    </a:p>
                  </a:txBody>
                  <a:tcPr marL="121920" marR="121920" marT="76200" marB="76200" anchor="ctr"/>
                </a:tc>
                <a:tc>
                  <a:txBody>
                    <a:bodyPr/>
                    <a:lstStyle/>
                    <a:p>
                      <a:pPr algn="ctr">
                        <a:lnSpc>
                          <a:spcPts val="1875"/>
                        </a:lnSpc>
                        <a:buNone/>
                      </a:pPr>
                      <a:r>
                        <a:rPr lang="zh-CN" altLang="en-US" b="0">
                          <a:effectLst/>
                        </a:rPr>
                        <a:t>“这是什么？”</a:t>
                      </a:r>
                      <a:endParaRPr lang="zh-CN" altLang="en-US" b="0">
                        <a:effectLst/>
                        <a:latin typeface="quote-cjk-patch"/>
                      </a:endParaRPr>
                    </a:p>
                  </a:txBody>
                  <a:tcPr marL="121920" marR="121920" marT="76200" marB="76200" anchor="ctr"/>
                </a:tc>
                <a:extLst>
                  <a:ext uri="{0D108BD9-81ED-4DB2-BD59-A6C34878D82A}">
                    <a16:rowId xmlns:a16="http://schemas.microsoft.com/office/drawing/2014/main" val="3679122265"/>
                  </a:ext>
                </a:extLst>
              </a:tr>
              <a:tr h="370840">
                <a:tc>
                  <a:txBody>
                    <a:bodyPr/>
                    <a:lstStyle/>
                    <a:p>
                      <a:pPr algn="ctr">
                        <a:lnSpc>
                          <a:spcPts val="1875"/>
                        </a:lnSpc>
                        <a:buNone/>
                      </a:pPr>
                      <a:r>
                        <a:rPr lang="zh-CN" altLang="en-US" b="1">
                          <a:effectLst/>
                        </a:rPr>
                        <a:t>目标检测</a:t>
                      </a:r>
                      <a:endParaRPr lang="zh-CN" altLang="en-US" b="0">
                        <a:effectLst/>
                        <a:latin typeface="quote-cjk-patch"/>
                      </a:endParaRPr>
                    </a:p>
                  </a:txBody>
                  <a:tcPr marR="121920" marT="76200" marB="76200" anchor="ctr"/>
                </a:tc>
                <a:tc>
                  <a:txBody>
                    <a:bodyPr/>
                    <a:lstStyle/>
                    <a:p>
                      <a:pPr algn="ctr">
                        <a:lnSpc>
                          <a:spcPts val="1875"/>
                        </a:lnSpc>
                        <a:buNone/>
                      </a:pPr>
                      <a:r>
                        <a:rPr lang="zh-CN" altLang="en-US" b="0">
                          <a:effectLst/>
                        </a:rPr>
                        <a:t>单张图像</a:t>
                      </a:r>
                      <a:endParaRPr lang="zh-CN" altLang="en-US" b="0">
                        <a:effectLst/>
                        <a:latin typeface="quote-cjk-patch"/>
                      </a:endParaRPr>
                    </a:p>
                  </a:txBody>
                  <a:tcPr marL="121920" marR="121920" marT="76200" marB="76200" anchor="ctr"/>
                </a:tc>
                <a:tc>
                  <a:txBody>
                    <a:bodyPr/>
                    <a:lstStyle/>
                    <a:p>
                      <a:pPr algn="ctr">
                        <a:lnSpc>
                          <a:spcPts val="1875"/>
                        </a:lnSpc>
                        <a:buNone/>
                      </a:pPr>
                      <a:r>
                        <a:rPr lang="zh-CN" altLang="en-US" b="0">
                          <a:effectLst/>
                        </a:rPr>
                        <a:t>边界框</a:t>
                      </a:r>
                      <a:r>
                        <a:rPr lang="en-US" altLang="zh-CN" b="0">
                          <a:effectLst/>
                        </a:rPr>
                        <a:t>+</a:t>
                      </a:r>
                      <a:r>
                        <a:rPr lang="zh-CN" altLang="en-US" b="0">
                          <a:effectLst/>
                        </a:rPr>
                        <a:t>类别</a:t>
                      </a:r>
                      <a:endParaRPr lang="zh-CN" altLang="en-US" b="0">
                        <a:effectLst/>
                        <a:latin typeface="quote-cjk-patch"/>
                      </a:endParaRPr>
                    </a:p>
                  </a:txBody>
                  <a:tcPr marL="121920" marR="121920" marT="76200" marB="76200" anchor="ctr"/>
                </a:tc>
                <a:tc>
                  <a:txBody>
                    <a:bodyPr/>
                    <a:lstStyle/>
                    <a:p>
                      <a:pPr algn="ctr">
                        <a:lnSpc>
                          <a:spcPts val="1875"/>
                        </a:lnSpc>
                        <a:buNone/>
                      </a:pPr>
                      <a:r>
                        <a:rPr lang="zh-CN" altLang="en-US" b="0">
                          <a:effectLst/>
                        </a:rPr>
                        <a:t>“物体在哪，是什么？”</a:t>
                      </a:r>
                      <a:endParaRPr lang="zh-CN" altLang="en-US" b="0">
                        <a:effectLst/>
                        <a:latin typeface="quote-cjk-patch"/>
                      </a:endParaRPr>
                    </a:p>
                  </a:txBody>
                  <a:tcPr marL="121920" marR="121920" marT="76200" marB="76200" anchor="ctr"/>
                </a:tc>
                <a:extLst>
                  <a:ext uri="{0D108BD9-81ED-4DB2-BD59-A6C34878D82A}">
                    <a16:rowId xmlns:a16="http://schemas.microsoft.com/office/drawing/2014/main" val="1959858440"/>
                  </a:ext>
                </a:extLst>
              </a:tr>
              <a:tr h="370840">
                <a:tc>
                  <a:txBody>
                    <a:bodyPr/>
                    <a:lstStyle/>
                    <a:p>
                      <a:pPr algn="ctr">
                        <a:lnSpc>
                          <a:spcPts val="1875"/>
                        </a:lnSpc>
                        <a:buNone/>
                      </a:pPr>
                      <a:r>
                        <a:rPr lang="zh-CN" altLang="en-US" b="1">
                          <a:effectLst/>
                        </a:rPr>
                        <a:t>语义分割</a:t>
                      </a:r>
                      <a:endParaRPr lang="zh-CN" altLang="en-US" b="0">
                        <a:effectLst/>
                        <a:latin typeface="quote-cjk-patch"/>
                      </a:endParaRPr>
                    </a:p>
                  </a:txBody>
                  <a:tcPr marR="121920" marT="76200" marB="76200" anchor="ctr"/>
                </a:tc>
                <a:tc>
                  <a:txBody>
                    <a:bodyPr/>
                    <a:lstStyle/>
                    <a:p>
                      <a:pPr algn="ctr">
                        <a:lnSpc>
                          <a:spcPts val="1875"/>
                        </a:lnSpc>
                        <a:buNone/>
                      </a:pPr>
                      <a:r>
                        <a:rPr lang="zh-CN" altLang="en-US" b="0">
                          <a:effectLst/>
                        </a:rPr>
                        <a:t>单张图像</a:t>
                      </a:r>
                      <a:endParaRPr lang="zh-CN" altLang="en-US" b="0">
                        <a:effectLst/>
                        <a:latin typeface="quote-cjk-patch"/>
                      </a:endParaRPr>
                    </a:p>
                  </a:txBody>
                  <a:tcPr marL="121920" marR="121920" marT="76200" marB="76200" anchor="ctr"/>
                </a:tc>
                <a:tc>
                  <a:txBody>
                    <a:bodyPr/>
                    <a:lstStyle/>
                    <a:p>
                      <a:pPr algn="ctr">
                        <a:lnSpc>
                          <a:spcPts val="1875"/>
                        </a:lnSpc>
                        <a:buNone/>
                      </a:pPr>
                      <a:r>
                        <a:rPr lang="zh-CN" altLang="en-US" b="0" dirty="0">
                          <a:effectLst/>
                        </a:rPr>
                        <a:t>像素级语义图</a:t>
                      </a:r>
                      <a:endParaRPr lang="zh-CN" altLang="en-US" b="0" dirty="0">
                        <a:effectLst/>
                        <a:latin typeface="quote-cjk-patch"/>
                      </a:endParaRPr>
                    </a:p>
                  </a:txBody>
                  <a:tcPr marL="121920" marR="121920" marT="76200" marB="76200" anchor="ctr"/>
                </a:tc>
                <a:tc>
                  <a:txBody>
                    <a:bodyPr/>
                    <a:lstStyle/>
                    <a:p>
                      <a:pPr algn="ctr">
                        <a:lnSpc>
                          <a:spcPts val="1875"/>
                        </a:lnSpc>
                        <a:buNone/>
                      </a:pPr>
                      <a:r>
                        <a:rPr lang="zh-CN" altLang="en-US" b="0">
                          <a:effectLst/>
                        </a:rPr>
                        <a:t>“每个像素是什么？”</a:t>
                      </a:r>
                      <a:endParaRPr lang="zh-CN" altLang="en-US" b="0">
                        <a:effectLst/>
                        <a:latin typeface="quote-cjk-patch"/>
                      </a:endParaRPr>
                    </a:p>
                  </a:txBody>
                  <a:tcPr marL="121920" marR="121920" marT="76200" marB="76200" anchor="ctr"/>
                </a:tc>
                <a:extLst>
                  <a:ext uri="{0D108BD9-81ED-4DB2-BD59-A6C34878D82A}">
                    <a16:rowId xmlns:a16="http://schemas.microsoft.com/office/drawing/2014/main" val="1590829374"/>
                  </a:ext>
                </a:extLst>
              </a:tr>
              <a:tr h="370840">
                <a:tc>
                  <a:txBody>
                    <a:bodyPr/>
                    <a:lstStyle/>
                    <a:p>
                      <a:pPr algn="ctr">
                        <a:lnSpc>
                          <a:spcPts val="1875"/>
                        </a:lnSpc>
                        <a:buNone/>
                      </a:pPr>
                      <a:r>
                        <a:rPr lang="zh-CN" altLang="en-US" b="1">
                          <a:effectLst/>
                        </a:rPr>
                        <a:t>多时相分类</a:t>
                      </a:r>
                      <a:endParaRPr lang="zh-CN" altLang="en-US" b="0">
                        <a:effectLst/>
                        <a:latin typeface="quote-cjk-patch"/>
                      </a:endParaRPr>
                    </a:p>
                  </a:txBody>
                  <a:tcPr marR="121920" marT="76200" marB="76200" anchor="ctr"/>
                </a:tc>
                <a:tc>
                  <a:txBody>
                    <a:bodyPr/>
                    <a:lstStyle/>
                    <a:p>
                      <a:pPr algn="ctr">
                        <a:lnSpc>
                          <a:spcPts val="1875"/>
                        </a:lnSpc>
                        <a:buNone/>
                      </a:pPr>
                      <a:r>
                        <a:rPr lang="zh-CN" altLang="en-US" b="0">
                          <a:effectLst/>
                        </a:rPr>
                        <a:t>多张图像</a:t>
                      </a:r>
                      <a:endParaRPr lang="zh-CN" altLang="en-US" b="0">
                        <a:effectLst/>
                        <a:latin typeface="quote-cjk-patch"/>
                      </a:endParaRPr>
                    </a:p>
                  </a:txBody>
                  <a:tcPr marL="121920" marR="121920" marT="76200" marB="76200" anchor="ctr"/>
                </a:tc>
                <a:tc>
                  <a:txBody>
                    <a:bodyPr/>
                    <a:lstStyle/>
                    <a:p>
                      <a:pPr algn="ctr">
                        <a:lnSpc>
                          <a:spcPts val="1875"/>
                        </a:lnSpc>
                        <a:buNone/>
                      </a:pPr>
                      <a:r>
                        <a:rPr lang="zh-CN" altLang="en-US" b="0">
                          <a:effectLst/>
                        </a:rPr>
                        <a:t>多个分类图</a:t>
                      </a:r>
                      <a:endParaRPr lang="zh-CN" altLang="en-US" b="0">
                        <a:effectLst/>
                        <a:latin typeface="quote-cjk-patch"/>
                      </a:endParaRPr>
                    </a:p>
                  </a:txBody>
                  <a:tcPr marL="121920" marR="121920" marT="76200" marB="76200" anchor="ctr"/>
                </a:tc>
                <a:tc>
                  <a:txBody>
                    <a:bodyPr/>
                    <a:lstStyle/>
                    <a:p>
                      <a:pPr algn="ctr">
                        <a:lnSpc>
                          <a:spcPts val="1875"/>
                        </a:lnSpc>
                        <a:buNone/>
                      </a:pPr>
                      <a:r>
                        <a:rPr lang="zh-CN" altLang="en-US" b="0">
                          <a:effectLst/>
                        </a:rPr>
                        <a:t>“每个时间点它是什么？”</a:t>
                      </a:r>
                      <a:endParaRPr lang="zh-CN" altLang="en-US" b="0">
                        <a:effectLst/>
                        <a:latin typeface="quote-cjk-patch"/>
                      </a:endParaRPr>
                    </a:p>
                  </a:txBody>
                  <a:tcPr marL="121920" marR="121920" marT="76200" marB="76200" anchor="ctr"/>
                </a:tc>
                <a:extLst>
                  <a:ext uri="{0D108BD9-81ED-4DB2-BD59-A6C34878D82A}">
                    <a16:rowId xmlns:a16="http://schemas.microsoft.com/office/drawing/2014/main" val="1549100533"/>
                  </a:ext>
                </a:extLst>
              </a:tr>
              <a:tr h="370840">
                <a:tc>
                  <a:txBody>
                    <a:bodyPr/>
                    <a:lstStyle/>
                    <a:p>
                      <a:pPr algn="ctr">
                        <a:lnSpc>
                          <a:spcPts val="1875"/>
                        </a:lnSpc>
                        <a:buNone/>
                      </a:pPr>
                      <a:r>
                        <a:rPr lang="zh-CN" altLang="en-US" b="1">
                          <a:effectLst/>
                        </a:rPr>
                        <a:t>变化检测</a:t>
                      </a:r>
                      <a:endParaRPr lang="zh-CN" altLang="en-US" b="0">
                        <a:effectLst/>
                        <a:latin typeface="quote-cjk-patch"/>
                      </a:endParaRPr>
                    </a:p>
                  </a:txBody>
                  <a:tcPr marR="121920" marT="76200" marB="76200" anchor="ctr"/>
                </a:tc>
                <a:tc>
                  <a:txBody>
                    <a:bodyPr/>
                    <a:lstStyle/>
                    <a:p>
                      <a:pPr algn="ctr">
                        <a:lnSpc>
                          <a:spcPts val="1875"/>
                        </a:lnSpc>
                        <a:buNone/>
                      </a:pPr>
                      <a:r>
                        <a:rPr lang="zh-CN" altLang="en-US" b="1">
                          <a:effectLst/>
                        </a:rPr>
                        <a:t>配准的双时相图像</a:t>
                      </a:r>
                      <a:endParaRPr lang="zh-CN" altLang="en-US" b="0">
                        <a:effectLst/>
                        <a:latin typeface="quote-cjk-patch"/>
                      </a:endParaRPr>
                    </a:p>
                  </a:txBody>
                  <a:tcPr marL="121920" marR="121920" marT="76200" marB="76200" anchor="ctr"/>
                </a:tc>
                <a:tc>
                  <a:txBody>
                    <a:bodyPr/>
                    <a:lstStyle/>
                    <a:p>
                      <a:pPr algn="ctr">
                        <a:lnSpc>
                          <a:spcPts val="1875"/>
                        </a:lnSpc>
                        <a:buNone/>
                      </a:pPr>
                      <a:r>
                        <a:rPr lang="zh-CN" altLang="en-US" b="1" dirty="0">
                          <a:effectLst/>
                        </a:rPr>
                        <a:t>像素级变化图</a:t>
                      </a:r>
                      <a:endParaRPr lang="zh-CN" altLang="en-US" b="0" dirty="0">
                        <a:effectLst/>
                        <a:latin typeface="quote-cjk-patch"/>
                      </a:endParaRPr>
                    </a:p>
                  </a:txBody>
                  <a:tcPr marL="121920" marR="121920" marT="76200" marB="76200" anchor="ctr"/>
                </a:tc>
                <a:tc>
                  <a:txBody>
                    <a:bodyPr/>
                    <a:lstStyle/>
                    <a:p>
                      <a:pPr algn="ctr">
                        <a:lnSpc>
                          <a:spcPts val="1875"/>
                        </a:lnSpc>
                        <a:buNone/>
                      </a:pPr>
                      <a:r>
                        <a:rPr lang="zh-CN" altLang="en-US" b="1" dirty="0">
                          <a:effectLst/>
                        </a:rPr>
                        <a:t>“哪里发生了变化？”</a:t>
                      </a:r>
                      <a:endParaRPr lang="zh-CN" altLang="en-US" b="0" dirty="0">
                        <a:effectLst/>
                        <a:latin typeface="quote-cjk-patch"/>
                      </a:endParaRPr>
                    </a:p>
                  </a:txBody>
                  <a:tcPr marL="121920" marR="121920" marT="76200" marB="76200" anchor="ctr"/>
                </a:tc>
                <a:extLst>
                  <a:ext uri="{0D108BD9-81ED-4DB2-BD59-A6C34878D82A}">
                    <a16:rowId xmlns:a16="http://schemas.microsoft.com/office/drawing/2014/main" val="3876015243"/>
                  </a:ext>
                </a:extLst>
              </a:tr>
            </a:tbl>
          </a:graphicData>
        </a:graphic>
      </p:graphicFrame>
    </p:spTree>
    <p:extLst>
      <p:ext uri="{BB962C8B-B14F-4D97-AF65-F5344CB8AC3E}">
        <p14:creationId xmlns:p14="http://schemas.microsoft.com/office/powerpoint/2010/main" val="3759082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562367-85AB-D239-02A3-B4A67F1027DA}"/>
            </a:ext>
          </a:extLst>
        </p:cNvPr>
        <p:cNvGrpSpPr/>
        <p:nvPr/>
      </p:nvGrpSpPr>
      <p:grpSpPr>
        <a:xfrm>
          <a:off x="0" y="0"/>
          <a:ext cx="0" cy="0"/>
          <a:chOff x="0" y="0"/>
          <a:chExt cx="0" cy="0"/>
        </a:xfrm>
      </p:grpSpPr>
      <p:sp>
        <p:nvSpPr>
          <p:cNvPr id="80" name="半闭框 79">
            <a:extLst>
              <a:ext uri="{FF2B5EF4-FFF2-40B4-BE49-F238E27FC236}">
                <a16:creationId xmlns:a16="http://schemas.microsoft.com/office/drawing/2014/main" id="{D1A0832B-E588-D7B3-974E-9BF832C1714C}"/>
              </a:ext>
            </a:extLst>
          </p:cNvPr>
          <p:cNvSpPr/>
          <p:nvPr/>
        </p:nvSpPr>
        <p:spPr>
          <a:xfrm rot="10800000">
            <a:off x="9383613" y="4024213"/>
            <a:ext cx="2313087" cy="2313087"/>
          </a:xfrm>
          <a:prstGeom prst="halfFrame">
            <a:avLst>
              <a:gd name="adj1" fmla="val 11965"/>
              <a:gd name="adj2" fmla="val 10896"/>
            </a:avLst>
          </a:prstGeom>
          <a:solidFill>
            <a:srgbClr val="891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标题 2">
            <a:extLst>
              <a:ext uri="{FF2B5EF4-FFF2-40B4-BE49-F238E27FC236}">
                <a16:creationId xmlns:a16="http://schemas.microsoft.com/office/drawing/2014/main" id="{6AC80849-DA10-EAF5-9ACE-2D3F1AB85FE9}"/>
              </a:ext>
            </a:extLst>
          </p:cNvPr>
          <p:cNvSpPr>
            <a:spLocks noGrp="1"/>
          </p:cNvSpPr>
          <p:nvPr>
            <p:ph type="title"/>
          </p:nvPr>
        </p:nvSpPr>
        <p:spPr/>
        <p:txBody>
          <a:bodyPr/>
          <a:lstStyle/>
          <a:p>
            <a:r>
              <a:rPr lang="en-US" altLang="zh-CN" dirty="0">
                <a:solidFill>
                  <a:srgbClr val="891D86"/>
                </a:solidFill>
              </a:rPr>
              <a:t>Challenge</a:t>
            </a:r>
            <a:endParaRPr lang="zh-CN" altLang="en-US" dirty="0"/>
          </a:p>
        </p:txBody>
      </p:sp>
      <p:graphicFrame>
        <p:nvGraphicFramePr>
          <p:cNvPr id="4" name="表格 3">
            <a:extLst>
              <a:ext uri="{FF2B5EF4-FFF2-40B4-BE49-F238E27FC236}">
                <a16:creationId xmlns:a16="http://schemas.microsoft.com/office/drawing/2014/main" id="{E68DE639-96F6-2839-17B1-52D52220121C}"/>
              </a:ext>
            </a:extLst>
          </p:cNvPr>
          <p:cNvGraphicFramePr>
            <a:graphicFrameLocks noGrp="1"/>
          </p:cNvGraphicFramePr>
          <p:nvPr>
            <p:extLst>
              <p:ext uri="{D42A27DB-BD31-4B8C-83A1-F6EECF244321}">
                <p14:modId xmlns:p14="http://schemas.microsoft.com/office/powerpoint/2010/main" val="3487122535"/>
              </p:ext>
            </p:extLst>
          </p:nvPr>
        </p:nvGraphicFramePr>
        <p:xfrm>
          <a:off x="2032000" y="1406758"/>
          <a:ext cx="8127999" cy="1483360"/>
        </p:xfrm>
        <a:graphic>
          <a:graphicData uri="http://schemas.openxmlformats.org/drawingml/2006/table">
            <a:tbl>
              <a:tblPr firstRow="1" bandRow="1">
                <a:tableStyleId>{F2DE63D5-997A-4646-A377-4702673A728D}</a:tableStyleId>
              </a:tblPr>
              <a:tblGrid>
                <a:gridCol w="2709333">
                  <a:extLst>
                    <a:ext uri="{9D8B030D-6E8A-4147-A177-3AD203B41FA5}">
                      <a16:colId xmlns:a16="http://schemas.microsoft.com/office/drawing/2014/main" val="1482510058"/>
                    </a:ext>
                  </a:extLst>
                </a:gridCol>
                <a:gridCol w="2709333">
                  <a:extLst>
                    <a:ext uri="{9D8B030D-6E8A-4147-A177-3AD203B41FA5}">
                      <a16:colId xmlns:a16="http://schemas.microsoft.com/office/drawing/2014/main" val="4078327719"/>
                    </a:ext>
                  </a:extLst>
                </a:gridCol>
                <a:gridCol w="2709333">
                  <a:extLst>
                    <a:ext uri="{9D8B030D-6E8A-4147-A177-3AD203B41FA5}">
                      <a16:colId xmlns:a16="http://schemas.microsoft.com/office/drawing/2014/main" val="2866208926"/>
                    </a:ext>
                  </a:extLst>
                </a:gridCol>
              </a:tblGrid>
              <a:tr h="370840">
                <a:tc>
                  <a:txBody>
                    <a:bodyPr/>
                    <a:lstStyle/>
                    <a:p>
                      <a:pPr algn="ctr"/>
                      <a:endParaRPr lang="zh-CN" altLang="en-US"/>
                    </a:p>
                  </a:txBody>
                  <a:tcPr>
                    <a:solidFill>
                      <a:srgbClr val="891D86"/>
                    </a:solidFill>
                  </a:tcPr>
                </a:tc>
                <a:tc>
                  <a:txBody>
                    <a:bodyPr/>
                    <a:lstStyle/>
                    <a:p>
                      <a:pPr algn="ctr"/>
                      <a:r>
                        <a:rPr lang="zh-CN" altLang="en-US" dirty="0"/>
                        <a:t>优势</a:t>
                      </a:r>
                    </a:p>
                  </a:txBody>
                  <a:tcPr>
                    <a:solidFill>
                      <a:srgbClr val="891D86"/>
                    </a:solidFill>
                  </a:tcPr>
                </a:tc>
                <a:tc>
                  <a:txBody>
                    <a:bodyPr/>
                    <a:lstStyle/>
                    <a:p>
                      <a:pPr algn="ctr"/>
                      <a:r>
                        <a:rPr lang="zh-CN" altLang="en-US" dirty="0"/>
                        <a:t>挑战</a:t>
                      </a:r>
                    </a:p>
                  </a:txBody>
                  <a:tcPr>
                    <a:solidFill>
                      <a:srgbClr val="891D86"/>
                    </a:solidFill>
                  </a:tcPr>
                </a:tc>
                <a:extLst>
                  <a:ext uri="{0D108BD9-81ED-4DB2-BD59-A6C34878D82A}">
                    <a16:rowId xmlns:a16="http://schemas.microsoft.com/office/drawing/2014/main" val="1688120411"/>
                  </a:ext>
                </a:extLst>
              </a:tr>
              <a:tr h="370840">
                <a:tc>
                  <a:txBody>
                    <a:bodyPr/>
                    <a:lstStyle/>
                    <a:p>
                      <a:pPr algn="ctr"/>
                      <a:r>
                        <a:rPr lang="zh-CN" altLang="en-US" dirty="0"/>
                        <a:t>全监督变化检测</a:t>
                      </a:r>
                    </a:p>
                  </a:txBody>
                  <a:tcPr/>
                </a:tc>
                <a:tc>
                  <a:txBody>
                    <a:bodyPr/>
                    <a:lstStyle/>
                    <a:p>
                      <a:pPr algn="ctr"/>
                      <a:r>
                        <a:rPr lang="zh-CN" altLang="en-US" dirty="0"/>
                        <a:t>性能好</a:t>
                      </a:r>
                    </a:p>
                  </a:txBody>
                  <a:tcPr/>
                </a:tc>
                <a:tc>
                  <a:txBody>
                    <a:bodyPr/>
                    <a:lstStyle/>
                    <a:p>
                      <a:pPr algn="ctr"/>
                      <a:r>
                        <a:rPr lang="zh-CN" altLang="en-US" dirty="0"/>
                        <a:t>缺乏高质量标注数据集</a:t>
                      </a:r>
                    </a:p>
                  </a:txBody>
                  <a:tcPr/>
                </a:tc>
                <a:extLst>
                  <a:ext uri="{0D108BD9-81ED-4DB2-BD59-A6C34878D82A}">
                    <a16:rowId xmlns:a16="http://schemas.microsoft.com/office/drawing/2014/main" val="232864326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无监督变化检测</a:t>
                      </a:r>
                    </a:p>
                  </a:txBody>
                  <a:tcPr/>
                </a:tc>
                <a:tc>
                  <a:txBody>
                    <a:bodyPr/>
                    <a:lstStyle/>
                    <a:p>
                      <a:pPr algn="ctr"/>
                      <a:r>
                        <a:rPr lang="zh-CN" altLang="en-US" dirty="0"/>
                        <a:t>不需要人为标注</a:t>
                      </a:r>
                    </a:p>
                  </a:txBody>
                  <a:tcPr/>
                </a:tc>
                <a:tc>
                  <a:txBody>
                    <a:bodyPr/>
                    <a:lstStyle/>
                    <a:p>
                      <a:pPr algn="ctr"/>
                      <a:r>
                        <a:rPr lang="zh-CN" altLang="en-US" dirty="0"/>
                        <a:t>不是端到端，性能受限</a:t>
                      </a:r>
                    </a:p>
                  </a:txBody>
                  <a:tcPr/>
                </a:tc>
                <a:extLst>
                  <a:ext uri="{0D108BD9-81ED-4DB2-BD59-A6C34878D82A}">
                    <a16:rowId xmlns:a16="http://schemas.microsoft.com/office/drawing/2014/main" val="320826517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弱监督变化检测</a:t>
                      </a:r>
                    </a:p>
                  </a:txBody>
                  <a:tcPr/>
                </a:tc>
                <a:tc>
                  <a:txBody>
                    <a:bodyPr/>
                    <a:lstStyle/>
                    <a:p>
                      <a:pPr algn="ctr"/>
                      <a:r>
                        <a:rPr lang="zh-CN" altLang="en-US" dirty="0"/>
                        <a:t>只需要简单标注</a:t>
                      </a:r>
                    </a:p>
                  </a:txBody>
                  <a:tcPr/>
                </a:tc>
                <a:tc>
                  <a:txBody>
                    <a:bodyPr/>
                    <a:lstStyle/>
                    <a:p>
                      <a:pPr algn="ctr"/>
                      <a:r>
                        <a:rPr lang="zh-CN" altLang="en-US" dirty="0"/>
                        <a:t>适配问题，性能受限</a:t>
                      </a:r>
                    </a:p>
                  </a:txBody>
                  <a:tcPr/>
                </a:tc>
                <a:extLst>
                  <a:ext uri="{0D108BD9-81ED-4DB2-BD59-A6C34878D82A}">
                    <a16:rowId xmlns:a16="http://schemas.microsoft.com/office/drawing/2014/main" val="1516624164"/>
                  </a:ext>
                </a:extLst>
              </a:tr>
            </a:tbl>
          </a:graphicData>
        </a:graphic>
      </p:graphicFrame>
      <p:sp>
        <p:nvSpPr>
          <p:cNvPr id="5" name="文本框 4">
            <a:extLst>
              <a:ext uri="{FF2B5EF4-FFF2-40B4-BE49-F238E27FC236}">
                <a16:creationId xmlns:a16="http://schemas.microsoft.com/office/drawing/2014/main" id="{B47BC12C-8364-C64D-C82E-6A89A9BB505A}"/>
              </a:ext>
            </a:extLst>
          </p:cNvPr>
          <p:cNvSpPr txBox="1"/>
          <p:nvPr/>
        </p:nvSpPr>
        <p:spPr>
          <a:xfrm>
            <a:off x="904566" y="3239383"/>
            <a:ext cx="10176389" cy="2585323"/>
          </a:xfrm>
          <a:prstGeom prst="rect">
            <a:avLst/>
          </a:prstGeom>
          <a:noFill/>
        </p:spPr>
        <p:txBody>
          <a:bodyPr wrap="square" rtlCol="0">
            <a:spAutoFit/>
          </a:bodyPr>
          <a:lstStyle/>
          <a:p>
            <a:r>
              <a:rPr lang="zh-CN" altLang="en-US" b="1" dirty="0"/>
              <a:t>无监督</a:t>
            </a:r>
            <a:r>
              <a:rPr lang="zh-CN" altLang="en-US" dirty="0"/>
              <a:t>：</a:t>
            </a:r>
            <a:endParaRPr lang="en-US" altLang="zh-CN" dirty="0"/>
          </a:p>
          <a:p>
            <a:pPr marL="285750" indent="-285750">
              <a:buFont typeface="Arial" panose="020B0604020202020204" pitchFamily="34" charset="0"/>
              <a:buChar char="•"/>
            </a:pPr>
            <a:r>
              <a:rPr lang="zh-CN" altLang="en-US" dirty="0"/>
              <a:t>使用预训练的深度学习网络（如</a:t>
            </a:r>
            <a:r>
              <a:rPr lang="en-US" altLang="zh-CN" dirty="0"/>
              <a:t>Autoencoder, VGG</a:t>
            </a:r>
            <a:r>
              <a:rPr lang="zh-CN" altLang="en-US" dirty="0"/>
              <a:t>）作为</a:t>
            </a:r>
            <a:r>
              <a:rPr lang="zh-CN" altLang="en-US" b="1" dirty="0"/>
              <a:t>特征提取器</a:t>
            </a:r>
            <a:r>
              <a:rPr lang="zh-CN" altLang="en-US" dirty="0"/>
              <a:t>，然后计算双时相图像特征之间的差异（如欧氏距离、余弦距离），最后对差异图进行聚类（如</a:t>
            </a:r>
            <a:r>
              <a:rPr lang="en-US" altLang="zh-CN" dirty="0"/>
              <a:t>K-Means</a:t>
            </a:r>
            <a:r>
              <a:rPr lang="zh-CN" altLang="en-US" dirty="0"/>
              <a:t>）或阈值分割来得到变化图。</a:t>
            </a:r>
            <a:r>
              <a:rPr lang="zh-CN" altLang="en-US" b="1" dirty="0"/>
              <a:t>不是端到端的模型</a:t>
            </a:r>
            <a:r>
              <a:rPr lang="zh-CN" altLang="en-US" dirty="0"/>
              <a:t>。特征学习和变化决策是分离的，性能严重依赖于预训练网络的质量和后续聚类算法的选择。</a:t>
            </a:r>
            <a:endParaRPr lang="en-US" altLang="zh-CN" dirty="0"/>
          </a:p>
          <a:p>
            <a:pPr marL="285750" indent="-285750">
              <a:buFont typeface="Arial" panose="020B0604020202020204" pitchFamily="34" charset="0"/>
              <a:buChar char="•"/>
            </a:pPr>
            <a:r>
              <a:rPr lang="zh-CN" altLang="en-US" dirty="0"/>
              <a:t>先使用传统无监督方法（如变化向量分析</a:t>
            </a:r>
            <a:r>
              <a:rPr lang="en-US" altLang="zh-CN" dirty="0"/>
              <a:t>CVA</a:t>
            </a:r>
            <a:r>
              <a:rPr lang="zh-CN" altLang="en-US" dirty="0"/>
              <a:t>、迭代慢特征分析</a:t>
            </a:r>
            <a:r>
              <a:rPr lang="en-US" altLang="zh-CN" dirty="0"/>
              <a:t>ISFA [16]</a:t>
            </a:r>
            <a:r>
              <a:rPr lang="zh-CN" altLang="en-US" dirty="0"/>
              <a:t>）进行一次粗糙的“预检测”，将高置信度的变化</a:t>
            </a:r>
            <a:r>
              <a:rPr lang="en-US" altLang="zh-CN" dirty="0"/>
              <a:t>/</a:t>
            </a:r>
            <a:r>
              <a:rPr lang="zh-CN" altLang="en-US" dirty="0"/>
              <a:t>未变化区域作为</a:t>
            </a:r>
            <a:r>
              <a:rPr lang="zh-CN" altLang="en-US" b="1" dirty="0"/>
              <a:t>伪标签</a:t>
            </a:r>
            <a:r>
              <a:rPr lang="zh-CN" altLang="en-US" dirty="0"/>
              <a:t>，再用这些伪标签去训练一个全监督的深度分割网络。</a:t>
            </a:r>
            <a:r>
              <a:rPr lang="zh-CN" altLang="en-US" b="1" dirty="0"/>
              <a:t>性能严重依赖于初始预检测的结果</a:t>
            </a:r>
            <a:r>
              <a:rPr lang="zh-CN" altLang="en-US" dirty="0"/>
              <a:t>。如果预检测不准，错误会被放大。本质上仍然不是一个纯粹的端到端学习系统。</a:t>
            </a:r>
            <a:endParaRPr lang="zh-CN" altLang="en-US" sz="2400" dirty="0"/>
          </a:p>
        </p:txBody>
      </p:sp>
    </p:spTree>
    <p:extLst>
      <p:ext uri="{BB962C8B-B14F-4D97-AF65-F5344CB8AC3E}">
        <p14:creationId xmlns:p14="http://schemas.microsoft.com/office/powerpoint/2010/main" val="1573263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823FA-5B53-6DCF-604B-A3E01738E253}"/>
            </a:ext>
          </a:extLst>
        </p:cNvPr>
        <p:cNvGrpSpPr/>
        <p:nvPr/>
      </p:nvGrpSpPr>
      <p:grpSpPr>
        <a:xfrm>
          <a:off x="0" y="0"/>
          <a:ext cx="0" cy="0"/>
          <a:chOff x="0" y="0"/>
          <a:chExt cx="0" cy="0"/>
        </a:xfrm>
      </p:grpSpPr>
      <p:sp>
        <p:nvSpPr>
          <p:cNvPr id="80" name="半闭框 79">
            <a:extLst>
              <a:ext uri="{FF2B5EF4-FFF2-40B4-BE49-F238E27FC236}">
                <a16:creationId xmlns:a16="http://schemas.microsoft.com/office/drawing/2014/main" id="{286E6D2C-8685-C63C-F7B0-A3CC4CF2BC97}"/>
              </a:ext>
            </a:extLst>
          </p:cNvPr>
          <p:cNvSpPr/>
          <p:nvPr/>
        </p:nvSpPr>
        <p:spPr>
          <a:xfrm rot="10800000">
            <a:off x="9383613" y="4024213"/>
            <a:ext cx="2313087" cy="2313087"/>
          </a:xfrm>
          <a:prstGeom prst="halfFrame">
            <a:avLst>
              <a:gd name="adj1" fmla="val 11965"/>
              <a:gd name="adj2" fmla="val 10896"/>
            </a:avLst>
          </a:prstGeom>
          <a:solidFill>
            <a:srgbClr val="891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标题 2">
            <a:extLst>
              <a:ext uri="{FF2B5EF4-FFF2-40B4-BE49-F238E27FC236}">
                <a16:creationId xmlns:a16="http://schemas.microsoft.com/office/drawing/2014/main" id="{E3DD89E0-98E0-F33B-F76D-310831DCF8B1}"/>
              </a:ext>
            </a:extLst>
          </p:cNvPr>
          <p:cNvSpPr>
            <a:spLocks noGrp="1"/>
          </p:cNvSpPr>
          <p:nvPr>
            <p:ph type="title"/>
          </p:nvPr>
        </p:nvSpPr>
        <p:spPr/>
        <p:txBody>
          <a:bodyPr/>
          <a:lstStyle/>
          <a:p>
            <a:r>
              <a:rPr lang="en-US" altLang="zh-CN" dirty="0">
                <a:solidFill>
                  <a:srgbClr val="891D86"/>
                </a:solidFill>
              </a:rPr>
              <a:t>Challenge</a:t>
            </a:r>
            <a:endParaRPr lang="zh-CN" altLang="en-US" dirty="0"/>
          </a:p>
        </p:txBody>
      </p:sp>
      <p:graphicFrame>
        <p:nvGraphicFramePr>
          <p:cNvPr id="4" name="表格 3">
            <a:extLst>
              <a:ext uri="{FF2B5EF4-FFF2-40B4-BE49-F238E27FC236}">
                <a16:creationId xmlns:a16="http://schemas.microsoft.com/office/drawing/2014/main" id="{AAD667BF-1802-6BFD-925E-33AF6DC2ED35}"/>
              </a:ext>
            </a:extLst>
          </p:cNvPr>
          <p:cNvGraphicFramePr>
            <a:graphicFrameLocks noGrp="1"/>
          </p:cNvGraphicFramePr>
          <p:nvPr/>
        </p:nvGraphicFramePr>
        <p:xfrm>
          <a:off x="2032000" y="1406758"/>
          <a:ext cx="8127999" cy="1483360"/>
        </p:xfrm>
        <a:graphic>
          <a:graphicData uri="http://schemas.openxmlformats.org/drawingml/2006/table">
            <a:tbl>
              <a:tblPr firstRow="1" bandRow="1">
                <a:tableStyleId>{F2DE63D5-997A-4646-A377-4702673A728D}</a:tableStyleId>
              </a:tblPr>
              <a:tblGrid>
                <a:gridCol w="2709333">
                  <a:extLst>
                    <a:ext uri="{9D8B030D-6E8A-4147-A177-3AD203B41FA5}">
                      <a16:colId xmlns:a16="http://schemas.microsoft.com/office/drawing/2014/main" val="1482510058"/>
                    </a:ext>
                  </a:extLst>
                </a:gridCol>
                <a:gridCol w="2709333">
                  <a:extLst>
                    <a:ext uri="{9D8B030D-6E8A-4147-A177-3AD203B41FA5}">
                      <a16:colId xmlns:a16="http://schemas.microsoft.com/office/drawing/2014/main" val="4078327719"/>
                    </a:ext>
                  </a:extLst>
                </a:gridCol>
                <a:gridCol w="2709333">
                  <a:extLst>
                    <a:ext uri="{9D8B030D-6E8A-4147-A177-3AD203B41FA5}">
                      <a16:colId xmlns:a16="http://schemas.microsoft.com/office/drawing/2014/main" val="2866208926"/>
                    </a:ext>
                  </a:extLst>
                </a:gridCol>
              </a:tblGrid>
              <a:tr h="370840">
                <a:tc>
                  <a:txBody>
                    <a:bodyPr/>
                    <a:lstStyle/>
                    <a:p>
                      <a:pPr algn="ctr"/>
                      <a:endParaRPr lang="zh-CN" altLang="en-US"/>
                    </a:p>
                  </a:txBody>
                  <a:tcPr>
                    <a:solidFill>
                      <a:srgbClr val="891D86"/>
                    </a:solidFill>
                  </a:tcPr>
                </a:tc>
                <a:tc>
                  <a:txBody>
                    <a:bodyPr/>
                    <a:lstStyle/>
                    <a:p>
                      <a:pPr algn="ctr"/>
                      <a:r>
                        <a:rPr lang="zh-CN" altLang="en-US" dirty="0"/>
                        <a:t>优势</a:t>
                      </a:r>
                    </a:p>
                  </a:txBody>
                  <a:tcPr>
                    <a:solidFill>
                      <a:srgbClr val="891D86"/>
                    </a:solidFill>
                  </a:tcPr>
                </a:tc>
                <a:tc>
                  <a:txBody>
                    <a:bodyPr/>
                    <a:lstStyle/>
                    <a:p>
                      <a:pPr algn="ctr"/>
                      <a:r>
                        <a:rPr lang="zh-CN" altLang="en-US" dirty="0"/>
                        <a:t>挑战</a:t>
                      </a:r>
                    </a:p>
                  </a:txBody>
                  <a:tcPr>
                    <a:solidFill>
                      <a:srgbClr val="891D86"/>
                    </a:solidFill>
                  </a:tcPr>
                </a:tc>
                <a:extLst>
                  <a:ext uri="{0D108BD9-81ED-4DB2-BD59-A6C34878D82A}">
                    <a16:rowId xmlns:a16="http://schemas.microsoft.com/office/drawing/2014/main" val="1688120411"/>
                  </a:ext>
                </a:extLst>
              </a:tr>
              <a:tr h="370840">
                <a:tc>
                  <a:txBody>
                    <a:bodyPr/>
                    <a:lstStyle/>
                    <a:p>
                      <a:pPr algn="ctr"/>
                      <a:r>
                        <a:rPr lang="zh-CN" altLang="en-US" dirty="0"/>
                        <a:t>全监督变化检测</a:t>
                      </a:r>
                    </a:p>
                  </a:txBody>
                  <a:tcPr/>
                </a:tc>
                <a:tc>
                  <a:txBody>
                    <a:bodyPr/>
                    <a:lstStyle/>
                    <a:p>
                      <a:pPr algn="ctr"/>
                      <a:r>
                        <a:rPr lang="zh-CN" altLang="en-US" dirty="0"/>
                        <a:t>性能好</a:t>
                      </a:r>
                    </a:p>
                  </a:txBody>
                  <a:tcPr/>
                </a:tc>
                <a:tc>
                  <a:txBody>
                    <a:bodyPr/>
                    <a:lstStyle/>
                    <a:p>
                      <a:pPr algn="ctr"/>
                      <a:r>
                        <a:rPr lang="zh-CN" altLang="en-US" dirty="0"/>
                        <a:t>缺乏高质量标注数据集</a:t>
                      </a:r>
                    </a:p>
                  </a:txBody>
                  <a:tcPr/>
                </a:tc>
                <a:extLst>
                  <a:ext uri="{0D108BD9-81ED-4DB2-BD59-A6C34878D82A}">
                    <a16:rowId xmlns:a16="http://schemas.microsoft.com/office/drawing/2014/main" val="232864326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无监督变化检测</a:t>
                      </a:r>
                    </a:p>
                  </a:txBody>
                  <a:tcPr/>
                </a:tc>
                <a:tc>
                  <a:txBody>
                    <a:bodyPr/>
                    <a:lstStyle/>
                    <a:p>
                      <a:pPr algn="ctr"/>
                      <a:r>
                        <a:rPr lang="zh-CN" altLang="en-US" dirty="0"/>
                        <a:t>不需要人为标注</a:t>
                      </a:r>
                    </a:p>
                  </a:txBody>
                  <a:tcPr/>
                </a:tc>
                <a:tc>
                  <a:txBody>
                    <a:bodyPr/>
                    <a:lstStyle/>
                    <a:p>
                      <a:pPr algn="ctr"/>
                      <a:r>
                        <a:rPr lang="zh-CN" altLang="en-US" dirty="0"/>
                        <a:t>不是端到端，性能受限</a:t>
                      </a:r>
                    </a:p>
                  </a:txBody>
                  <a:tcPr/>
                </a:tc>
                <a:extLst>
                  <a:ext uri="{0D108BD9-81ED-4DB2-BD59-A6C34878D82A}">
                    <a16:rowId xmlns:a16="http://schemas.microsoft.com/office/drawing/2014/main" val="320826517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弱监督变化检测</a:t>
                      </a:r>
                    </a:p>
                  </a:txBody>
                  <a:tcPr/>
                </a:tc>
                <a:tc>
                  <a:txBody>
                    <a:bodyPr/>
                    <a:lstStyle/>
                    <a:p>
                      <a:pPr algn="ctr"/>
                      <a:r>
                        <a:rPr lang="zh-CN" altLang="en-US" dirty="0"/>
                        <a:t>只需要简单标注</a:t>
                      </a:r>
                    </a:p>
                  </a:txBody>
                  <a:tcPr/>
                </a:tc>
                <a:tc>
                  <a:txBody>
                    <a:bodyPr/>
                    <a:lstStyle/>
                    <a:p>
                      <a:pPr algn="ctr"/>
                      <a:r>
                        <a:rPr lang="zh-CN" altLang="en-US" dirty="0"/>
                        <a:t>适配问题，性能受限</a:t>
                      </a:r>
                    </a:p>
                  </a:txBody>
                  <a:tcPr/>
                </a:tc>
                <a:extLst>
                  <a:ext uri="{0D108BD9-81ED-4DB2-BD59-A6C34878D82A}">
                    <a16:rowId xmlns:a16="http://schemas.microsoft.com/office/drawing/2014/main" val="1516624164"/>
                  </a:ext>
                </a:extLst>
              </a:tr>
            </a:tbl>
          </a:graphicData>
        </a:graphic>
      </p:graphicFrame>
      <p:sp>
        <p:nvSpPr>
          <p:cNvPr id="5" name="文本框 4">
            <a:extLst>
              <a:ext uri="{FF2B5EF4-FFF2-40B4-BE49-F238E27FC236}">
                <a16:creationId xmlns:a16="http://schemas.microsoft.com/office/drawing/2014/main" id="{6812DD19-E9D5-A5A8-46C4-85CCA0BEB1D1}"/>
              </a:ext>
            </a:extLst>
          </p:cNvPr>
          <p:cNvSpPr txBox="1"/>
          <p:nvPr/>
        </p:nvSpPr>
        <p:spPr>
          <a:xfrm>
            <a:off x="904566" y="3239383"/>
            <a:ext cx="10176389" cy="2308324"/>
          </a:xfrm>
          <a:prstGeom prst="rect">
            <a:avLst/>
          </a:prstGeom>
          <a:noFill/>
        </p:spPr>
        <p:txBody>
          <a:bodyPr wrap="square" rtlCol="0">
            <a:spAutoFit/>
          </a:bodyPr>
          <a:lstStyle/>
          <a:p>
            <a:r>
              <a:rPr lang="zh-CN" altLang="en-US" b="1" dirty="0"/>
              <a:t>不是端到端模型</a:t>
            </a:r>
            <a:r>
              <a:rPr lang="zh-CN" altLang="en-US" dirty="0"/>
              <a:t>：</a:t>
            </a:r>
            <a:endParaRPr lang="en-US" altLang="zh-CN" dirty="0"/>
          </a:p>
          <a:p>
            <a:pPr marL="285750" indent="-285750">
              <a:buFont typeface="Arial" panose="020B0604020202020204" pitchFamily="34" charset="0"/>
              <a:buChar char="•"/>
            </a:pPr>
            <a:r>
              <a:rPr lang="zh-CN" altLang="en-US" dirty="0"/>
              <a:t>误差累积与传播：整个流程被分解为多个独立的阶段（如预检测 → 特征提取 → 分类）。</a:t>
            </a:r>
            <a:r>
              <a:rPr lang="zh-CN" altLang="en-US" b="1" dirty="0"/>
              <a:t>前一阶段的任何误差，都会不可避免地传递并放大到后一阶段</a:t>
            </a:r>
            <a:r>
              <a:rPr lang="zh-CN" altLang="en-US" dirty="0"/>
              <a:t>，且没有反馈机制进行修正。</a:t>
            </a:r>
            <a:endParaRPr lang="en-US" altLang="zh-CN" dirty="0"/>
          </a:p>
          <a:p>
            <a:pPr marL="285750" indent="-285750">
              <a:buFont typeface="Arial" panose="020B0604020202020204" pitchFamily="34" charset="0"/>
              <a:buChar char="•"/>
            </a:pPr>
            <a:r>
              <a:rPr lang="zh-CN" altLang="en-US" dirty="0"/>
              <a:t>优化目标不一致：每个模块只优化自己的局部目标（如预检测模块追求差异图的对比度，特征提取模块追求分类准确率），而</a:t>
            </a:r>
            <a:r>
              <a:rPr lang="zh-CN" altLang="en-US" b="1" dirty="0"/>
              <a:t>没有一个统一的、全局的优化目标（即最终变化图的精度）</a:t>
            </a:r>
            <a:r>
              <a:rPr lang="zh-CN" altLang="en-US" dirty="0"/>
              <a:t> 来协调所有模块。</a:t>
            </a:r>
            <a:endParaRPr lang="en-US" altLang="zh-CN" dirty="0"/>
          </a:p>
          <a:p>
            <a:pPr marL="285750" indent="-285750">
              <a:buFont typeface="Arial" panose="020B0604020202020204" pitchFamily="34" charset="0"/>
              <a:buChar char="•"/>
            </a:pPr>
            <a:r>
              <a:rPr lang="zh-CN" altLang="en-US" dirty="0"/>
              <a:t>模型复杂性与效率低下：需要独立设计和调试多个模块（预检测算法、特征网络、聚类算法等），每个模块都有自己的一套超参数。这使得整个系统非常</a:t>
            </a:r>
            <a:r>
              <a:rPr lang="zh-CN" altLang="en-US" b="1" dirty="0"/>
              <a:t>笨重、复杂，且难以复现和部署</a:t>
            </a:r>
            <a:r>
              <a:rPr lang="zh-CN" altLang="en-US" dirty="0"/>
              <a:t>。</a:t>
            </a:r>
          </a:p>
        </p:txBody>
      </p:sp>
    </p:spTree>
    <p:extLst>
      <p:ext uri="{BB962C8B-B14F-4D97-AF65-F5344CB8AC3E}">
        <p14:creationId xmlns:p14="http://schemas.microsoft.com/office/powerpoint/2010/main" val="22682686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DE4A5-7D4E-E7D5-0BB5-690A4D0A601E}"/>
            </a:ext>
          </a:extLst>
        </p:cNvPr>
        <p:cNvGrpSpPr/>
        <p:nvPr/>
      </p:nvGrpSpPr>
      <p:grpSpPr>
        <a:xfrm>
          <a:off x="0" y="0"/>
          <a:ext cx="0" cy="0"/>
          <a:chOff x="0" y="0"/>
          <a:chExt cx="0" cy="0"/>
        </a:xfrm>
      </p:grpSpPr>
      <p:sp>
        <p:nvSpPr>
          <p:cNvPr id="80" name="半闭框 79">
            <a:extLst>
              <a:ext uri="{FF2B5EF4-FFF2-40B4-BE49-F238E27FC236}">
                <a16:creationId xmlns:a16="http://schemas.microsoft.com/office/drawing/2014/main" id="{461C1FF0-E4F0-49DD-20AA-679A7A0C4CC7}"/>
              </a:ext>
            </a:extLst>
          </p:cNvPr>
          <p:cNvSpPr/>
          <p:nvPr/>
        </p:nvSpPr>
        <p:spPr>
          <a:xfrm rot="10800000">
            <a:off x="9383613" y="4024213"/>
            <a:ext cx="2313087" cy="2313087"/>
          </a:xfrm>
          <a:prstGeom prst="halfFrame">
            <a:avLst>
              <a:gd name="adj1" fmla="val 11965"/>
              <a:gd name="adj2" fmla="val 10896"/>
            </a:avLst>
          </a:prstGeom>
          <a:solidFill>
            <a:srgbClr val="891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标题 2">
            <a:extLst>
              <a:ext uri="{FF2B5EF4-FFF2-40B4-BE49-F238E27FC236}">
                <a16:creationId xmlns:a16="http://schemas.microsoft.com/office/drawing/2014/main" id="{758A2D78-21B3-1694-13E2-28897A0959CA}"/>
              </a:ext>
            </a:extLst>
          </p:cNvPr>
          <p:cNvSpPr>
            <a:spLocks noGrp="1"/>
          </p:cNvSpPr>
          <p:nvPr>
            <p:ph type="title"/>
          </p:nvPr>
        </p:nvSpPr>
        <p:spPr/>
        <p:txBody>
          <a:bodyPr/>
          <a:lstStyle/>
          <a:p>
            <a:r>
              <a:rPr lang="en-US" altLang="zh-CN" dirty="0">
                <a:solidFill>
                  <a:srgbClr val="891D86"/>
                </a:solidFill>
              </a:rPr>
              <a:t>Challenge</a:t>
            </a:r>
            <a:endParaRPr lang="zh-CN" altLang="en-US" dirty="0"/>
          </a:p>
        </p:txBody>
      </p:sp>
      <p:graphicFrame>
        <p:nvGraphicFramePr>
          <p:cNvPr id="4" name="表格 3">
            <a:extLst>
              <a:ext uri="{FF2B5EF4-FFF2-40B4-BE49-F238E27FC236}">
                <a16:creationId xmlns:a16="http://schemas.microsoft.com/office/drawing/2014/main" id="{6701821B-F85C-478E-FEA1-9EC9B1382167}"/>
              </a:ext>
            </a:extLst>
          </p:cNvPr>
          <p:cNvGraphicFramePr>
            <a:graphicFrameLocks noGrp="1"/>
          </p:cNvGraphicFramePr>
          <p:nvPr/>
        </p:nvGraphicFramePr>
        <p:xfrm>
          <a:off x="2032000" y="1406758"/>
          <a:ext cx="8127999" cy="1483360"/>
        </p:xfrm>
        <a:graphic>
          <a:graphicData uri="http://schemas.openxmlformats.org/drawingml/2006/table">
            <a:tbl>
              <a:tblPr firstRow="1" bandRow="1">
                <a:tableStyleId>{F2DE63D5-997A-4646-A377-4702673A728D}</a:tableStyleId>
              </a:tblPr>
              <a:tblGrid>
                <a:gridCol w="2709333">
                  <a:extLst>
                    <a:ext uri="{9D8B030D-6E8A-4147-A177-3AD203B41FA5}">
                      <a16:colId xmlns:a16="http://schemas.microsoft.com/office/drawing/2014/main" val="1482510058"/>
                    </a:ext>
                  </a:extLst>
                </a:gridCol>
                <a:gridCol w="2709333">
                  <a:extLst>
                    <a:ext uri="{9D8B030D-6E8A-4147-A177-3AD203B41FA5}">
                      <a16:colId xmlns:a16="http://schemas.microsoft.com/office/drawing/2014/main" val="4078327719"/>
                    </a:ext>
                  </a:extLst>
                </a:gridCol>
                <a:gridCol w="2709333">
                  <a:extLst>
                    <a:ext uri="{9D8B030D-6E8A-4147-A177-3AD203B41FA5}">
                      <a16:colId xmlns:a16="http://schemas.microsoft.com/office/drawing/2014/main" val="2866208926"/>
                    </a:ext>
                  </a:extLst>
                </a:gridCol>
              </a:tblGrid>
              <a:tr h="370840">
                <a:tc>
                  <a:txBody>
                    <a:bodyPr/>
                    <a:lstStyle/>
                    <a:p>
                      <a:pPr algn="ctr"/>
                      <a:endParaRPr lang="zh-CN" altLang="en-US"/>
                    </a:p>
                  </a:txBody>
                  <a:tcPr>
                    <a:solidFill>
                      <a:srgbClr val="891D86"/>
                    </a:solidFill>
                  </a:tcPr>
                </a:tc>
                <a:tc>
                  <a:txBody>
                    <a:bodyPr/>
                    <a:lstStyle/>
                    <a:p>
                      <a:pPr algn="ctr"/>
                      <a:r>
                        <a:rPr lang="zh-CN" altLang="en-US" dirty="0"/>
                        <a:t>优势</a:t>
                      </a:r>
                    </a:p>
                  </a:txBody>
                  <a:tcPr>
                    <a:solidFill>
                      <a:srgbClr val="891D86"/>
                    </a:solidFill>
                  </a:tcPr>
                </a:tc>
                <a:tc>
                  <a:txBody>
                    <a:bodyPr/>
                    <a:lstStyle/>
                    <a:p>
                      <a:pPr algn="ctr"/>
                      <a:r>
                        <a:rPr lang="zh-CN" altLang="en-US" dirty="0"/>
                        <a:t>挑战</a:t>
                      </a:r>
                    </a:p>
                  </a:txBody>
                  <a:tcPr>
                    <a:solidFill>
                      <a:srgbClr val="891D86"/>
                    </a:solidFill>
                  </a:tcPr>
                </a:tc>
                <a:extLst>
                  <a:ext uri="{0D108BD9-81ED-4DB2-BD59-A6C34878D82A}">
                    <a16:rowId xmlns:a16="http://schemas.microsoft.com/office/drawing/2014/main" val="1688120411"/>
                  </a:ext>
                </a:extLst>
              </a:tr>
              <a:tr h="370840">
                <a:tc>
                  <a:txBody>
                    <a:bodyPr/>
                    <a:lstStyle/>
                    <a:p>
                      <a:pPr algn="ctr"/>
                      <a:r>
                        <a:rPr lang="zh-CN" altLang="en-US" dirty="0"/>
                        <a:t>全监督变化检测</a:t>
                      </a:r>
                    </a:p>
                  </a:txBody>
                  <a:tcPr/>
                </a:tc>
                <a:tc>
                  <a:txBody>
                    <a:bodyPr/>
                    <a:lstStyle/>
                    <a:p>
                      <a:pPr algn="ctr"/>
                      <a:r>
                        <a:rPr lang="zh-CN" altLang="en-US" dirty="0"/>
                        <a:t>性能好</a:t>
                      </a:r>
                    </a:p>
                  </a:txBody>
                  <a:tcPr/>
                </a:tc>
                <a:tc>
                  <a:txBody>
                    <a:bodyPr/>
                    <a:lstStyle/>
                    <a:p>
                      <a:pPr algn="ctr"/>
                      <a:r>
                        <a:rPr lang="zh-CN" altLang="en-US" dirty="0"/>
                        <a:t>缺乏高质量标注数据集</a:t>
                      </a:r>
                    </a:p>
                  </a:txBody>
                  <a:tcPr/>
                </a:tc>
                <a:extLst>
                  <a:ext uri="{0D108BD9-81ED-4DB2-BD59-A6C34878D82A}">
                    <a16:rowId xmlns:a16="http://schemas.microsoft.com/office/drawing/2014/main" val="232864326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无监督变化检测</a:t>
                      </a:r>
                    </a:p>
                  </a:txBody>
                  <a:tcPr/>
                </a:tc>
                <a:tc>
                  <a:txBody>
                    <a:bodyPr/>
                    <a:lstStyle/>
                    <a:p>
                      <a:pPr algn="ctr"/>
                      <a:r>
                        <a:rPr lang="zh-CN" altLang="en-US" dirty="0"/>
                        <a:t>不需要人为标注</a:t>
                      </a:r>
                    </a:p>
                  </a:txBody>
                  <a:tcPr/>
                </a:tc>
                <a:tc>
                  <a:txBody>
                    <a:bodyPr/>
                    <a:lstStyle/>
                    <a:p>
                      <a:pPr algn="ctr"/>
                      <a:r>
                        <a:rPr lang="zh-CN" altLang="en-US" dirty="0"/>
                        <a:t>不是端到端，性能受限</a:t>
                      </a:r>
                    </a:p>
                  </a:txBody>
                  <a:tcPr/>
                </a:tc>
                <a:extLst>
                  <a:ext uri="{0D108BD9-81ED-4DB2-BD59-A6C34878D82A}">
                    <a16:rowId xmlns:a16="http://schemas.microsoft.com/office/drawing/2014/main" val="320826517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弱监督变化检测</a:t>
                      </a:r>
                    </a:p>
                  </a:txBody>
                  <a:tcPr/>
                </a:tc>
                <a:tc>
                  <a:txBody>
                    <a:bodyPr/>
                    <a:lstStyle/>
                    <a:p>
                      <a:pPr algn="ctr"/>
                      <a:r>
                        <a:rPr lang="zh-CN" altLang="en-US" dirty="0"/>
                        <a:t>只需要简单标注</a:t>
                      </a:r>
                    </a:p>
                  </a:txBody>
                  <a:tcPr/>
                </a:tc>
                <a:tc>
                  <a:txBody>
                    <a:bodyPr/>
                    <a:lstStyle/>
                    <a:p>
                      <a:pPr algn="ctr"/>
                      <a:r>
                        <a:rPr lang="zh-CN" altLang="en-US" dirty="0"/>
                        <a:t>适配问题，性能受限</a:t>
                      </a:r>
                    </a:p>
                  </a:txBody>
                  <a:tcPr/>
                </a:tc>
                <a:extLst>
                  <a:ext uri="{0D108BD9-81ED-4DB2-BD59-A6C34878D82A}">
                    <a16:rowId xmlns:a16="http://schemas.microsoft.com/office/drawing/2014/main" val="1516624164"/>
                  </a:ext>
                </a:extLst>
              </a:tr>
            </a:tbl>
          </a:graphicData>
        </a:graphic>
      </p:graphicFrame>
      <p:sp>
        <p:nvSpPr>
          <p:cNvPr id="5" name="文本框 4">
            <a:extLst>
              <a:ext uri="{FF2B5EF4-FFF2-40B4-BE49-F238E27FC236}">
                <a16:creationId xmlns:a16="http://schemas.microsoft.com/office/drawing/2014/main" id="{6FD71D9A-9FE7-1DD0-FE17-72C2C692E318}"/>
              </a:ext>
            </a:extLst>
          </p:cNvPr>
          <p:cNvSpPr txBox="1"/>
          <p:nvPr/>
        </p:nvSpPr>
        <p:spPr>
          <a:xfrm>
            <a:off x="914398" y="3022160"/>
            <a:ext cx="10176389" cy="1477328"/>
          </a:xfrm>
          <a:prstGeom prst="rect">
            <a:avLst/>
          </a:prstGeom>
          <a:noFill/>
        </p:spPr>
        <p:txBody>
          <a:bodyPr wrap="square" rtlCol="0">
            <a:spAutoFit/>
          </a:bodyPr>
          <a:lstStyle/>
          <a:p>
            <a:r>
              <a:rPr lang="zh-CN" altLang="en-US" b="1" dirty="0"/>
              <a:t>弱监督</a:t>
            </a:r>
            <a:r>
              <a:rPr lang="zh-CN" altLang="en-US" dirty="0"/>
              <a:t>：</a:t>
            </a:r>
            <a:endParaRPr lang="en-US" altLang="zh-CN" dirty="0"/>
          </a:p>
          <a:p>
            <a:pPr marL="285750" indent="-285750">
              <a:buFont typeface="Arial" panose="020B0604020202020204" pitchFamily="34" charset="0"/>
              <a:buChar char="•"/>
            </a:pPr>
            <a:r>
              <a:rPr lang="zh-CN" altLang="en-US" dirty="0"/>
              <a:t>仅使用图像级别的标签（即“这张图里有没有变化”），通过类激活映射等技术，生成像素级的注意力图，来粗略定位变化区域（</a:t>
            </a:r>
            <a:r>
              <a:rPr lang="en-US" altLang="zh-CN" dirty="0"/>
              <a:t>CAM</a:t>
            </a:r>
            <a:r>
              <a:rPr lang="zh-CN" altLang="en-US" dirty="0"/>
              <a:t>）。通常只能</a:t>
            </a:r>
            <a:r>
              <a:rPr lang="zh-CN" altLang="en-US" b="1" dirty="0"/>
              <a:t>突出最具有区分性的区域</a:t>
            </a:r>
            <a:r>
              <a:rPr lang="zh-CN" altLang="en-US" dirty="0"/>
              <a:t>，难以生成完整、精确的对象轮廓。并且，这类方法最初为单图像分类设计，直接应用于双时相变化检测存在适配问题。</a:t>
            </a:r>
            <a:endParaRPr lang="zh-CN" altLang="en-US" sz="2400" dirty="0"/>
          </a:p>
        </p:txBody>
      </p:sp>
      <p:pic>
        <p:nvPicPr>
          <p:cNvPr id="6" name="图片 5">
            <a:extLst>
              <a:ext uri="{FF2B5EF4-FFF2-40B4-BE49-F238E27FC236}">
                <a16:creationId xmlns:a16="http://schemas.microsoft.com/office/drawing/2014/main" id="{4C01F6B2-66FB-8FCF-E8D2-BD96A487A292}"/>
              </a:ext>
            </a:extLst>
          </p:cNvPr>
          <p:cNvPicPr>
            <a:picLocks noChangeAspect="1"/>
          </p:cNvPicPr>
          <p:nvPr/>
        </p:nvPicPr>
        <p:blipFill>
          <a:blip r:embed="rId3"/>
          <a:stretch>
            <a:fillRect/>
          </a:stretch>
        </p:blipFill>
        <p:spPr>
          <a:xfrm>
            <a:off x="7291764" y="4555767"/>
            <a:ext cx="1800476" cy="1790950"/>
          </a:xfrm>
          <a:prstGeom prst="rect">
            <a:avLst/>
          </a:prstGeom>
        </p:spPr>
      </p:pic>
      <p:pic>
        <p:nvPicPr>
          <p:cNvPr id="8" name="图片 7">
            <a:extLst>
              <a:ext uri="{FF2B5EF4-FFF2-40B4-BE49-F238E27FC236}">
                <a16:creationId xmlns:a16="http://schemas.microsoft.com/office/drawing/2014/main" id="{7E482BBD-EF3B-97FF-4D3D-C3D1F7BA42A9}"/>
              </a:ext>
            </a:extLst>
          </p:cNvPr>
          <p:cNvPicPr>
            <a:picLocks noChangeAspect="1"/>
          </p:cNvPicPr>
          <p:nvPr/>
        </p:nvPicPr>
        <p:blipFill>
          <a:blip r:embed="rId4"/>
          <a:stretch>
            <a:fillRect/>
          </a:stretch>
        </p:blipFill>
        <p:spPr>
          <a:xfrm>
            <a:off x="1957020" y="4555767"/>
            <a:ext cx="5334744" cy="1790950"/>
          </a:xfrm>
          <a:prstGeom prst="rect">
            <a:avLst/>
          </a:prstGeom>
        </p:spPr>
      </p:pic>
    </p:spTree>
    <p:extLst>
      <p:ext uri="{BB962C8B-B14F-4D97-AF65-F5344CB8AC3E}">
        <p14:creationId xmlns:p14="http://schemas.microsoft.com/office/powerpoint/2010/main" val="416596593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适中&quot;,&quot;HeaderHeight&quot;:13.0,&quot;FooterHeight&quot;:6.0,&quot;SideMargin&quot;:4.0,&quot;TopMargin&quot;:0.0,&quot;BottomMargin&quot;:0.0,&quot;IntervalMargin&quot;:1.5,&quot;SettingType&quot;:&quot;System&quot;}"/>
</p:tagLst>
</file>

<file path=ppt/tags/tag2.xml><?xml version="1.0" encoding="utf-8"?>
<p:tagLst xmlns:a="http://schemas.openxmlformats.org/drawingml/2006/main" xmlns:r="http://schemas.openxmlformats.org/officeDocument/2006/relationships" xmlns:p="http://schemas.openxmlformats.org/presentationml/2006/main">
  <p:tag name="ISLIDE.ICON" val="#168214;#78993;"/>
</p:tagLst>
</file>

<file path=ppt/tags/tag3.xml><?xml version="1.0" encoding="utf-8"?>
<p:tagLst xmlns:a="http://schemas.openxmlformats.org/drawingml/2006/main" xmlns:r="http://schemas.openxmlformats.org/officeDocument/2006/relationships" xmlns:p="http://schemas.openxmlformats.org/presentationml/2006/main">
  <p:tag name="ISLIDE.ICON" val="#168214;#78993;"/>
</p:tagLst>
</file>

<file path=ppt/tags/tag4.xml><?xml version="1.0" encoding="utf-8"?>
<p:tagLst xmlns:a="http://schemas.openxmlformats.org/drawingml/2006/main" xmlns:r="http://schemas.openxmlformats.org/officeDocument/2006/relationships" xmlns:p="http://schemas.openxmlformats.org/presentationml/2006/main">
  <p:tag name="ISLIDE.DIAGRAM" val="#752"/>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Times New Roman"/>
        <a:ea typeface="思源黑体 CN Heavy"/>
        <a:cs typeface=""/>
      </a:majorFont>
      <a:minorFont>
        <a:latin typeface="Times New Roman"/>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628</TotalTime>
  <Words>3074</Words>
  <Application>Microsoft Office PowerPoint</Application>
  <PresentationFormat>宽屏</PresentationFormat>
  <Paragraphs>314</Paragraphs>
  <Slides>38</Slides>
  <Notes>38</Notes>
  <HiddenSlides>0</HiddenSlides>
  <MMClips>0</MMClips>
  <ScaleCrop>false</ScaleCrop>
  <HeadingPairs>
    <vt:vector size="6" baseType="variant">
      <vt:variant>
        <vt:lpstr>已用的字体</vt:lpstr>
      </vt:variant>
      <vt:variant>
        <vt:i4>10</vt:i4>
      </vt:variant>
      <vt:variant>
        <vt:lpstr>主题</vt:lpstr>
      </vt:variant>
      <vt:variant>
        <vt:i4>3</vt:i4>
      </vt:variant>
      <vt:variant>
        <vt:lpstr>幻灯片标题</vt:lpstr>
      </vt:variant>
      <vt:variant>
        <vt:i4>38</vt:i4>
      </vt:variant>
    </vt:vector>
  </HeadingPairs>
  <TitlesOfParts>
    <vt:vector size="51" baseType="lpstr">
      <vt:lpstr>quote-cjk-patch</vt:lpstr>
      <vt:lpstr>等线</vt:lpstr>
      <vt:lpstr>等线 Light</vt:lpstr>
      <vt:lpstr>黑体</vt:lpstr>
      <vt:lpstr>思源黑体 CN Heavy</vt:lpstr>
      <vt:lpstr>思源黑体 CN Regular</vt:lpstr>
      <vt:lpstr>Arial</vt:lpstr>
      <vt:lpstr>Arial Black</vt:lpstr>
      <vt:lpstr>Impact</vt:lpstr>
      <vt:lpstr>Times New Roman</vt:lpstr>
      <vt:lpstr>自定义设计方案</vt:lpstr>
      <vt:lpstr>Office 主题​​</vt:lpstr>
      <vt:lpstr>1_OfficePLUS</vt:lpstr>
      <vt:lpstr>PowerPoint 演示文稿</vt:lpstr>
      <vt:lpstr>PowerPoint 演示文稿</vt:lpstr>
      <vt:lpstr>PowerPoint 演示文稿</vt:lpstr>
      <vt:lpstr>PowerPoint 演示文稿</vt:lpstr>
      <vt:lpstr>Task</vt:lpstr>
      <vt:lpstr>Task</vt:lpstr>
      <vt:lpstr>Challenge</vt:lpstr>
      <vt:lpstr>Challenge</vt:lpstr>
      <vt:lpstr>Challenge</vt:lpstr>
      <vt:lpstr>Motivation</vt:lpstr>
      <vt:lpstr>Motivation</vt:lpstr>
      <vt:lpstr>Novelty</vt:lpstr>
      <vt:lpstr>Novelty</vt:lpstr>
      <vt:lpstr>PowerPoint 演示文稿</vt:lpstr>
      <vt:lpstr>Framework</vt:lpstr>
      <vt:lpstr>Framework</vt:lpstr>
      <vt:lpstr>Framework</vt:lpstr>
      <vt:lpstr>Framework</vt:lpstr>
      <vt:lpstr>USCD</vt:lpstr>
      <vt:lpstr>USCD</vt:lpstr>
      <vt:lpstr>USCD</vt:lpstr>
      <vt:lpstr>WSCD</vt:lpstr>
      <vt:lpstr>WSCD</vt:lpstr>
      <vt:lpstr>WSCD</vt:lpstr>
      <vt:lpstr>RSCD</vt:lpstr>
      <vt:lpstr>RSCD</vt:lpstr>
      <vt:lpstr>WSCD</vt:lpstr>
      <vt:lpstr>PowerPoint 演示文稿</vt:lpstr>
      <vt:lpstr>USCD Dataset</vt:lpstr>
      <vt:lpstr>WSCD Dataset</vt:lpstr>
      <vt:lpstr>RSCD Dataset</vt:lpstr>
      <vt:lpstr>PowerPoint 演示文稿</vt:lpstr>
      <vt:lpstr>USCD</vt:lpstr>
      <vt:lpstr>WSCD</vt:lpstr>
      <vt:lpstr>RSCD</vt:lpstr>
      <vt:lpstr>PowerPoint 演示文稿</vt:lpstr>
      <vt:lpstr>Conclusion</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cocosunry</dc:creator>
  <cp:lastModifiedBy>2755644025@qq.com</cp:lastModifiedBy>
  <cp:revision>168</cp:revision>
  <dcterms:created xsi:type="dcterms:W3CDTF">2020-04-10T14:58:00Z</dcterms:created>
  <dcterms:modified xsi:type="dcterms:W3CDTF">2025-10-15T16:35:34Z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E2E9EA5297184991A38B7EA6C0F68501_13</vt:lpwstr>
  </property>
  <property fmtid="{D5CDD505-2E9C-101B-9397-08002B2CF9AE}" pid="3" name="KSOProductBuildVer">
    <vt:lpwstr>2052-12.1.0.16388</vt:lpwstr>
  </property>
</Properties>
</file>